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EBE9-010A-50C5-D82A-E4888C24E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C0AE9-B4FA-81D3-88F6-F91C5E1D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B400-F7AB-B1E1-C379-22C3B4B8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7F15-2488-647F-1EF1-733E7554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7E5E-1434-85AB-F76C-C0D2EE21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80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8323-69B8-24DD-7BC9-1E2EBB79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5FF6-1C67-5CBB-0375-8C1EA98B7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031D-3093-3964-2A4C-AEDC64C0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EE4B-FC59-D8AA-1288-3A766D31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C758-B1E2-88CD-5227-2DF080A1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7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34ADC-BFF4-31AE-F852-F12160DE3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C6F1-C46B-BB3F-104B-4C2D14C4D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6D1D-707F-5E47-BDAF-C65A3B82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60988-487D-9AD2-7740-BFCFE5F5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C228-7191-916C-392A-C0346941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1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6D43-ABD9-5D3E-5637-5AACA15D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67C3-8CFB-B241-EB10-05622A03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BBD4-7481-34EC-6E2F-E60ACEC2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E4A10-9427-B484-6B93-D90EFC83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308F-E7A1-D599-B079-060CE2B6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07BB-06C4-7ABF-2F53-771CF168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B8061-F1FC-F6CF-F54B-C0E00BAF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67E9-66AD-B45F-6C5F-6C23DC05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6B25-3111-4C8F-0E35-9F445F87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0DFE-0479-EA7A-DF3A-635DB9C4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A327-1AA0-7614-13B1-20EE6722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A4DC-8F43-FF38-6396-9C0BEFAE4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1C724-2D4F-707D-F648-6E0EA1F8C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7189F-B323-B132-B98B-60A334A5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EB702-834C-E53B-C7A0-095DB729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2CFA6-39C9-F1C3-3BC6-57EAA15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E250-4618-642A-597D-DE6AD82A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449C-182F-D1F9-9193-B5915ABD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9DBE5-BFE0-560A-0D29-1F9B6A97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9E87B-47E9-B196-BE15-2352748BB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A21F3-EB93-F29E-72AA-DDB1DAAF2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AFDAF-00F3-5FCC-8CD7-F0311676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F71AB-3FA0-4479-E555-134D6C90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AD287-DC72-A7D5-D11D-B05E15C3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8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6882-A041-6E2D-4E3A-23481570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5081D-F3BB-AEF5-ED40-EDE1717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DF68A-6353-0E1A-E505-782DC40D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6A59F-937F-D75A-AD5B-005628F0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0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07C05-AF87-69AA-A15D-2024A7AC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5A43C-8106-CC68-2E7D-89278770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CFA1E-BBEE-AA02-8114-367CD3D6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2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B9A6-9247-C9F4-13D7-435B839F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40E4-ACE0-0F9F-62A8-F8B9A023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F6E05-AAAC-E103-9BF9-C7E55F0E1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7FA82-EEE2-1146-2140-578BFFFC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A9CEB-A928-4E11-2692-EF856E1B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E848-8A7B-BCEA-3373-D0250861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5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B974-70D4-57ED-866D-8DC67505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D85A3-0FA6-77ED-D0B0-3B68245A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A5A8F-319F-3F7D-0052-431B4C81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13B9D-A2F0-6D50-5896-C2F9D5D3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68832-6B1C-A75F-6993-86D46F7E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F65-446E-496A-A850-03CB6D24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00193-B6EC-522F-97F9-BC2E5DB7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1725-4D9C-E6FE-1910-84C6885B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E5829-A6AC-D449-CF99-E81769366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9AD1-BD50-44C1-A848-EC426B7091EE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153B-B8E0-8047-4A8F-68E163C3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218C-829E-D175-9193-8476519C2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16F5-AC8E-45CE-B652-FCE6AD628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0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73E0D07-1787-1712-1F44-D821932D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9703" y="2174548"/>
            <a:ext cx="945827" cy="9458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907D84-B149-56F4-C9A1-6260E1D73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1340" y="1331688"/>
            <a:ext cx="949361" cy="94936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0033D6-F163-6BD1-E876-21CAF46B5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8214" y="3979844"/>
            <a:ext cx="844974" cy="84497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93EF8BB-434F-6375-F698-62D62B23BC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6675" y="1682184"/>
            <a:ext cx="857702" cy="85770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6B57BBB-D18C-8318-D9DD-987CC1CAA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8936" y="3505164"/>
            <a:ext cx="949361" cy="949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59B9F2-1671-DF11-F5D3-3E7CBEFCDC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01" y="3117686"/>
            <a:ext cx="698236" cy="6982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DF340E9-562D-84E4-D151-DFC317E661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22999" y="2647462"/>
            <a:ext cx="857702" cy="8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0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1</cp:revision>
  <dcterms:created xsi:type="dcterms:W3CDTF">2022-10-30T18:55:08Z</dcterms:created>
  <dcterms:modified xsi:type="dcterms:W3CDTF">2022-10-30T18:55:28Z</dcterms:modified>
</cp:coreProperties>
</file>