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eaeecaf0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eaeecaf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eaeecaf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eaeecaf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aeecaf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aeecaf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aeecaf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aeecaf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