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4" r:id="rId4"/>
  </p:sldMasterIdLst>
  <p:sldIdLst>
    <p:sldId id="298" r:id="rId5"/>
    <p:sldId id="301" r:id="rId6"/>
    <p:sldId id="304" r:id="rId7"/>
    <p:sldId id="302" r:id="rId8"/>
    <p:sldId id="303" r:id="rId9"/>
    <p:sldId id="305" r:id="rId10"/>
    <p:sldId id="311" r:id="rId11"/>
    <p:sldId id="309" r:id="rId12"/>
    <p:sldId id="307" r:id="rId13"/>
    <p:sldId id="310" r:id="rId14"/>
    <p:sldId id="308" r:id="rId15"/>
    <p:sldId id="31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3F"/>
    <a:srgbClr val="FFC715"/>
    <a:srgbClr val="F9C917"/>
    <a:srgbClr val="0A060A"/>
    <a:srgbClr val="9966FF"/>
    <a:srgbClr val="693F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AHU" userId="d5c6e26904def671" providerId="LiveId" clId="{FC6D360F-7A93-4483-9AC1-108927A60E88}"/>
    <pc:docChg chg="undo redo custSel addSld delSld modSld sldOrd modMainMaster">
      <pc:chgData name="SHUBHAM SAHU" userId="d5c6e26904def671" providerId="LiveId" clId="{FC6D360F-7A93-4483-9AC1-108927A60E88}" dt="2024-04-06T18:03:23.785" v="8826" actId="20577"/>
      <pc:docMkLst>
        <pc:docMk/>
      </pc:docMkLst>
      <pc:sldChg chg="modSp mod setBg">
        <pc:chgData name="SHUBHAM SAHU" userId="d5c6e26904def671" providerId="LiveId" clId="{FC6D360F-7A93-4483-9AC1-108927A60E88}" dt="2024-04-03T17:29:23.422" v="352"/>
        <pc:sldMkLst>
          <pc:docMk/>
          <pc:sldMk cId="193143965" sldId="298"/>
        </pc:sldMkLst>
        <pc:spChg chg="mod">
          <ac:chgData name="SHUBHAM SAHU" userId="d5c6e26904def671" providerId="LiveId" clId="{FC6D360F-7A93-4483-9AC1-108927A60E88}" dt="2024-04-03T17:23:18.908" v="345" actId="113"/>
          <ac:spMkLst>
            <pc:docMk/>
            <pc:sldMk cId="193143965" sldId="298"/>
            <ac:spMk id="2" creationId="{9AB2EA78-AEB3-469B-9025-3B17201A457B}"/>
          </ac:spMkLst>
        </pc:spChg>
        <pc:spChg chg="mod">
          <ac:chgData name="SHUBHAM SAHU" userId="d5c6e26904def671" providerId="LiveId" clId="{FC6D360F-7A93-4483-9AC1-108927A60E88}" dt="2024-04-03T17:23:01" v="338" actId="1035"/>
          <ac:spMkLst>
            <pc:docMk/>
            <pc:sldMk cId="193143965" sldId="298"/>
            <ac:spMk id="3" creationId="{255E1F2F-E259-4EA8-9FFD-3A10AF541859}"/>
          </ac:spMkLst>
        </pc:spChg>
      </pc:sldChg>
      <pc:sldChg chg="modSp del setBg">
        <pc:chgData name="SHUBHAM SAHU" userId="d5c6e26904def671" providerId="LiveId" clId="{FC6D360F-7A93-4483-9AC1-108927A60E88}" dt="2024-04-03T17:19:36.918" v="242" actId="2696"/>
        <pc:sldMkLst>
          <pc:docMk/>
          <pc:sldMk cId="2933514334" sldId="300"/>
        </pc:sldMkLst>
        <pc:spChg chg="mod">
          <ac:chgData name="SHUBHAM SAHU" userId="d5c6e26904def671" providerId="LiveId" clId="{FC6D360F-7A93-4483-9AC1-108927A60E88}" dt="2024-04-03T17:14:26.546" v="240"/>
          <ac:spMkLst>
            <pc:docMk/>
            <pc:sldMk cId="2933514334" sldId="300"/>
            <ac:spMk id="2" creationId="{75AC86D3-8FD1-4F47-A319-7D0542E48B2F}"/>
          </ac:spMkLst>
        </pc:spChg>
        <pc:graphicFrameChg chg="mod">
          <ac:chgData name="SHUBHAM SAHU" userId="d5c6e26904def671" providerId="LiveId" clId="{FC6D360F-7A93-4483-9AC1-108927A60E88}" dt="2024-04-03T17:00:17.156" v="148"/>
          <ac:graphicFrameMkLst>
            <pc:docMk/>
            <pc:sldMk cId="2933514334" sldId="300"/>
            <ac:graphicFrameMk id="4" creationId="{C266CDD0-3E96-40BD-8324-62D1DD86152D}"/>
          </ac:graphicFrameMkLst>
        </pc:graphicFrameChg>
      </pc:sldChg>
      <pc:sldChg chg="addSp delSp modSp mod setBg">
        <pc:chgData name="SHUBHAM SAHU" userId="d5c6e26904def671" providerId="LiveId" clId="{FC6D360F-7A93-4483-9AC1-108927A60E88}" dt="2024-04-06T12:12:31.182" v="8320" actId="20578"/>
        <pc:sldMkLst>
          <pc:docMk/>
          <pc:sldMk cId="1747153566" sldId="301"/>
        </pc:sldMkLst>
        <pc:spChg chg="add mod">
          <ac:chgData name="SHUBHAM SAHU" userId="d5c6e26904def671" providerId="LiveId" clId="{FC6D360F-7A93-4483-9AC1-108927A60E88}" dt="2024-04-03T18:25:27.970" v="578" actId="113"/>
          <ac:spMkLst>
            <pc:docMk/>
            <pc:sldMk cId="1747153566" sldId="301"/>
            <ac:spMk id="2" creationId="{2BB0B188-155C-4CA0-8319-3D5EE554DA46}"/>
          </ac:spMkLst>
        </pc:spChg>
        <pc:spChg chg="add del mod">
          <ac:chgData name="SHUBHAM SAHU" userId="d5c6e26904def671" providerId="LiveId" clId="{FC6D360F-7A93-4483-9AC1-108927A60E88}" dt="2024-04-03T17:11:52.918" v="229" actId="478"/>
          <ac:spMkLst>
            <pc:docMk/>
            <pc:sldMk cId="1747153566" sldId="301"/>
            <ac:spMk id="3" creationId="{68A8AB5D-3A2C-4028-ABDB-98FC9E5C39D9}"/>
          </ac:spMkLst>
        </pc:spChg>
        <pc:spChg chg="add del mod">
          <ac:chgData name="SHUBHAM SAHU" userId="d5c6e26904def671" providerId="LiveId" clId="{FC6D360F-7A93-4483-9AC1-108927A60E88}" dt="2024-04-03T18:06:17.750" v="456" actId="11529"/>
          <ac:spMkLst>
            <pc:docMk/>
            <pc:sldMk cId="1747153566" sldId="301"/>
            <ac:spMk id="5" creationId="{17AAF6D2-BE35-4C53-B254-FC98EB9A0B82}"/>
          </ac:spMkLst>
        </pc:spChg>
        <pc:spChg chg="add mod">
          <ac:chgData name="SHUBHAM SAHU" userId="d5c6e26904def671" providerId="LiveId" clId="{FC6D360F-7A93-4483-9AC1-108927A60E88}" dt="2024-04-04T05:00:36.552" v="2156" actId="207"/>
          <ac:spMkLst>
            <pc:docMk/>
            <pc:sldMk cId="1747153566" sldId="301"/>
            <ac:spMk id="7" creationId="{83627481-FDA7-4029-9DAF-AD0A49C7BD6B}"/>
          </ac:spMkLst>
        </pc:spChg>
        <pc:spChg chg="add mod">
          <ac:chgData name="SHUBHAM SAHU" userId="d5c6e26904def671" providerId="LiveId" clId="{FC6D360F-7A93-4483-9AC1-108927A60E88}" dt="2024-04-06T12:12:31.182" v="8320" actId="20578"/>
          <ac:spMkLst>
            <pc:docMk/>
            <pc:sldMk cId="1747153566" sldId="301"/>
            <ac:spMk id="8" creationId="{3AD4B399-0E34-4AB4-98FF-CBD05E6A8C71}"/>
          </ac:spMkLst>
        </pc:spChg>
        <pc:spChg chg="del mod">
          <ac:chgData name="SHUBHAM SAHU" userId="d5c6e26904def671" providerId="LiveId" clId="{FC6D360F-7A93-4483-9AC1-108927A60E88}" dt="2024-04-03T17:59:17.274" v="404" actId="478"/>
          <ac:spMkLst>
            <pc:docMk/>
            <pc:sldMk cId="1747153566" sldId="301"/>
            <ac:spMk id="8" creationId="{6379BB6A-E26D-4C8E-8A5E-AE0167FF66D7}"/>
          </ac:spMkLst>
        </pc:spChg>
        <pc:spChg chg="add mod ord">
          <ac:chgData name="SHUBHAM SAHU" userId="d5c6e26904def671" providerId="LiveId" clId="{FC6D360F-7A93-4483-9AC1-108927A60E88}" dt="2024-04-04T05:44:45.010" v="2837" actId="166"/>
          <ac:spMkLst>
            <pc:docMk/>
            <pc:sldMk cId="1747153566" sldId="301"/>
            <ac:spMk id="9" creationId="{97946E9D-629A-4065-AD90-F18F2810A6F5}"/>
          </ac:spMkLst>
        </pc:spChg>
        <pc:spChg chg="add mod">
          <ac:chgData name="SHUBHAM SAHU" userId="d5c6e26904def671" providerId="LiveId" clId="{FC6D360F-7A93-4483-9AC1-108927A60E88}" dt="2024-04-04T04:57:07.076" v="2137" actId="14100"/>
          <ac:spMkLst>
            <pc:docMk/>
            <pc:sldMk cId="1747153566" sldId="301"/>
            <ac:spMk id="10" creationId="{14E1B920-D22B-4F1F-A5D1-D8C24D37EBDF}"/>
          </ac:spMkLst>
        </pc:spChg>
        <pc:spChg chg="add mod">
          <ac:chgData name="SHUBHAM SAHU" userId="d5c6e26904def671" providerId="LiveId" clId="{FC6D360F-7A93-4483-9AC1-108927A60E88}" dt="2024-04-04T04:57:01.859" v="2136" actId="14100"/>
          <ac:spMkLst>
            <pc:docMk/>
            <pc:sldMk cId="1747153566" sldId="301"/>
            <ac:spMk id="11" creationId="{462AF2CF-3D8D-4B08-B765-600490056E9F}"/>
          </ac:spMkLst>
        </pc:spChg>
        <pc:spChg chg="add del">
          <ac:chgData name="SHUBHAM SAHU" userId="d5c6e26904def671" providerId="LiveId" clId="{FC6D360F-7A93-4483-9AC1-108927A60E88}" dt="2024-04-03T18:34:58.227" v="871"/>
          <ac:spMkLst>
            <pc:docMk/>
            <pc:sldMk cId="1747153566" sldId="301"/>
            <ac:spMk id="12" creationId="{BC079045-AA74-4CB4-A09C-0592D6046146}"/>
          </ac:spMkLst>
        </pc:spChg>
        <pc:spChg chg="add del">
          <ac:chgData name="SHUBHAM SAHU" userId="d5c6e26904def671" providerId="LiveId" clId="{FC6D360F-7A93-4483-9AC1-108927A60E88}" dt="2024-04-03T18:35:11.683" v="874"/>
          <ac:spMkLst>
            <pc:docMk/>
            <pc:sldMk cId="1747153566" sldId="301"/>
            <ac:spMk id="13" creationId="{0FA5D6A1-99DF-4076-8BB4-DADACB9229EE}"/>
          </ac:spMkLst>
        </pc:spChg>
        <pc:spChg chg="add mod">
          <ac:chgData name="SHUBHAM SAHU" userId="d5c6e26904def671" providerId="LiveId" clId="{FC6D360F-7A93-4483-9AC1-108927A60E88}" dt="2024-04-04T05:44:18.405" v="2835" actId="207"/>
          <ac:spMkLst>
            <pc:docMk/>
            <pc:sldMk cId="1747153566" sldId="301"/>
            <ac:spMk id="14" creationId="{FBA4F6D0-A92A-4705-9B7A-8CD5FD9A5A59}"/>
          </ac:spMkLst>
        </pc:spChg>
        <pc:graphicFrameChg chg="add del mod modGraphic">
          <ac:chgData name="SHUBHAM SAHU" userId="d5c6e26904def671" providerId="LiveId" clId="{FC6D360F-7A93-4483-9AC1-108927A60E88}" dt="2024-04-03T18:07:45.491" v="467" actId="478"/>
          <ac:graphicFrameMkLst>
            <pc:docMk/>
            <pc:sldMk cId="1747153566" sldId="301"/>
            <ac:graphicFrameMk id="4" creationId="{5D3B11C6-EF17-463B-BAED-61D27D872E8F}"/>
          </ac:graphicFrameMkLst>
        </pc:graphicFrameChg>
        <pc:graphicFrameChg chg="add del mod modGraphic">
          <ac:chgData name="SHUBHAM SAHU" userId="d5c6e26904def671" providerId="LiveId" clId="{FC6D360F-7A93-4483-9AC1-108927A60E88}" dt="2024-04-03T18:09:35.814" v="487" actId="478"/>
          <ac:graphicFrameMkLst>
            <pc:docMk/>
            <pc:sldMk cId="1747153566" sldId="301"/>
            <ac:graphicFrameMk id="6" creationId="{DF7C62A1-C755-49E4-AA40-600AB24BFE7F}"/>
          </ac:graphicFrameMkLst>
        </pc:graphicFrameChg>
      </pc:sldChg>
      <pc:sldChg chg="addSp delSp modSp add mod setBg">
        <pc:chgData name="SHUBHAM SAHU" userId="d5c6e26904def671" providerId="LiveId" clId="{FC6D360F-7A93-4483-9AC1-108927A60E88}" dt="2024-04-05T08:00:19.611" v="5655" actId="14100"/>
        <pc:sldMkLst>
          <pc:docMk/>
          <pc:sldMk cId="2743949043" sldId="302"/>
        </pc:sldMkLst>
        <pc:spChg chg="mod">
          <ac:chgData name="SHUBHAM SAHU" userId="d5c6e26904def671" providerId="LiveId" clId="{FC6D360F-7A93-4483-9AC1-108927A60E88}" dt="2024-04-03T18:46:13.149" v="1100" actId="113"/>
          <ac:spMkLst>
            <pc:docMk/>
            <pc:sldMk cId="2743949043" sldId="302"/>
            <ac:spMk id="2" creationId="{2BB0B188-155C-4CA0-8319-3D5EE554DA46}"/>
          </ac:spMkLst>
        </pc:spChg>
        <pc:spChg chg="add mod ord">
          <ac:chgData name="SHUBHAM SAHU" userId="d5c6e26904def671" providerId="LiveId" clId="{FC6D360F-7A93-4483-9AC1-108927A60E88}" dt="2024-04-04T05:04:43.182" v="2175" actId="14100"/>
          <ac:spMkLst>
            <pc:docMk/>
            <pc:sldMk cId="2743949043" sldId="302"/>
            <ac:spMk id="5" creationId="{A8E7239C-DC89-4318-A346-7308619AB654}"/>
          </ac:spMkLst>
        </pc:spChg>
        <pc:spChg chg="add mod ord">
          <ac:chgData name="SHUBHAM SAHU" userId="d5c6e26904def671" providerId="LiveId" clId="{FC6D360F-7A93-4483-9AC1-108927A60E88}" dt="2024-04-05T07:59:35.441" v="5651" actId="14861"/>
          <ac:spMkLst>
            <pc:docMk/>
            <pc:sldMk cId="2743949043" sldId="302"/>
            <ac:spMk id="6" creationId="{6CDFD8E8-065A-43F4-8CFB-5A7DBB0148C7}"/>
          </ac:spMkLst>
        </pc:spChg>
        <pc:spChg chg="add mod">
          <ac:chgData name="SHUBHAM SAHU" userId="d5c6e26904def671" providerId="LiveId" clId="{FC6D360F-7A93-4483-9AC1-108927A60E88}" dt="2024-04-05T08:00:19.611" v="5655" actId="14100"/>
          <ac:spMkLst>
            <pc:docMk/>
            <pc:sldMk cId="2743949043" sldId="302"/>
            <ac:spMk id="8" creationId="{62E35493-3EAD-4843-A51F-AD75661ECA55}"/>
          </ac:spMkLst>
        </pc:spChg>
        <pc:picChg chg="add del mod">
          <ac:chgData name="SHUBHAM SAHU" userId="d5c6e26904def671" providerId="LiveId" clId="{FC6D360F-7A93-4483-9AC1-108927A60E88}" dt="2024-04-04T05:03:55.328" v="2166" actId="21"/>
          <ac:picMkLst>
            <pc:docMk/>
            <pc:sldMk cId="2743949043" sldId="302"/>
            <ac:picMk id="4" creationId="{54E87D33-00A8-42A2-9153-9B83262FC39D}"/>
          </ac:picMkLst>
        </pc:picChg>
        <pc:picChg chg="add mod">
          <ac:chgData name="SHUBHAM SAHU" userId="d5c6e26904def671" providerId="LiveId" clId="{FC6D360F-7A93-4483-9AC1-108927A60E88}" dt="2024-04-04T05:43:05.318" v="2830" actId="14100"/>
          <ac:picMkLst>
            <pc:docMk/>
            <pc:sldMk cId="2743949043" sldId="302"/>
            <ac:picMk id="7" creationId="{93C6CCD2-35D1-4865-A4C4-D9656991EAA4}"/>
          </ac:picMkLst>
        </pc:picChg>
      </pc:sldChg>
      <pc:sldChg chg="addSp delSp modSp add mod">
        <pc:chgData name="SHUBHAM SAHU" userId="d5c6e26904def671" providerId="LiveId" clId="{FC6D360F-7A93-4483-9AC1-108927A60E88}" dt="2024-04-04T15:26:35.912" v="3877" actId="1076"/>
        <pc:sldMkLst>
          <pc:docMk/>
          <pc:sldMk cId="512072975" sldId="303"/>
        </pc:sldMkLst>
        <pc:spChg chg="mod">
          <ac:chgData name="SHUBHAM SAHU" userId="d5c6e26904def671" providerId="LiveId" clId="{FC6D360F-7A93-4483-9AC1-108927A60E88}" dt="2024-04-04T05:07:59.706" v="2195" actId="20577"/>
          <ac:spMkLst>
            <pc:docMk/>
            <pc:sldMk cId="512072975" sldId="303"/>
            <ac:spMk id="2" creationId="{2BB0B188-155C-4CA0-8319-3D5EE554DA46}"/>
          </ac:spMkLst>
        </pc:spChg>
        <pc:spChg chg="add del mod">
          <ac:chgData name="SHUBHAM SAHU" userId="d5c6e26904def671" providerId="LiveId" clId="{FC6D360F-7A93-4483-9AC1-108927A60E88}" dt="2024-04-04T14:07:58.388" v="3595" actId="478"/>
          <ac:spMkLst>
            <pc:docMk/>
            <pc:sldMk cId="512072975" sldId="303"/>
            <ac:spMk id="3" creationId="{5B89BABA-2673-4179-AE68-AFC600923424}"/>
          </ac:spMkLst>
        </pc:spChg>
        <pc:spChg chg="del mod">
          <ac:chgData name="SHUBHAM SAHU" userId="d5c6e26904def671" providerId="LiveId" clId="{FC6D360F-7A93-4483-9AC1-108927A60E88}" dt="2024-04-03T19:05:41.363" v="1806" actId="478"/>
          <ac:spMkLst>
            <pc:docMk/>
            <pc:sldMk cId="512072975" sldId="303"/>
            <ac:spMk id="5" creationId="{A8E7239C-DC89-4318-A346-7308619AB654}"/>
          </ac:spMkLst>
        </pc:spChg>
        <pc:spChg chg="add del mod ord">
          <ac:chgData name="SHUBHAM SAHU" userId="d5c6e26904def671" providerId="LiveId" clId="{FC6D360F-7A93-4483-9AC1-108927A60E88}" dt="2024-04-04T14:06:14.103" v="3586" actId="478"/>
          <ac:spMkLst>
            <pc:docMk/>
            <pc:sldMk cId="512072975" sldId="303"/>
            <ac:spMk id="6" creationId="{C3789874-ED90-41A2-B925-77F72D9EC834}"/>
          </ac:spMkLst>
        </pc:spChg>
        <pc:spChg chg="add mod ord">
          <ac:chgData name="SHUBHAM SAHU" userId="d5c6e26904def671" providerId="LiveId" clId="{FC6D360F-7A93-4483-9AC1-108927A60E88}" dt="2024-04-04T14:06:57.129" v="3591" actId="164"/>
          <ac:spMkLst>
            <pc:docMk/>
            <pc:sldMk cId="512072975" sldId="303"/>
            <ac:spMk id="16" creationId="{23EEF95D-6363-4AF7-9135-776E5EDB9FA6}"/>
          </ac:spMkLst>
        </pc:spChg>
        <pc:spChg chg="add del mod">
          <ac:chgData name="SHUBHAM SAHU" userId="d5c6e26904def671" providerId="LiveId" clId="{FC6D360F-7A93-4483-9AC1-108927A60E88}" dt="2024-04-04T06:23:06.355" v="3022" actId="478"/>
          <ac:spMkLst>
            <pc:docMk/>
            <pc:sldMk cId="512072975" sldId="303"/>
            <ac:spMk id="17" creationId="{DBFFB8C3-97D2-4DF2-84CF-4958F9E895CA}"/>
          </ac:spMkLst>
        </pc:spChg>
        <pc:spChg chg="add mod ord">
          <ac:chgData name="SHUBHAM SAHU" userId="d5c6e26904def671" providerId="LiveId" clId="{FC6D360F-7A93-4483-9AC1-108927A60E88}" dt="2024-04-04T14:06:57.129" v="3591" actId="164"/>
          <ac:spMkLst>
            <pc:docMk/>
            <pc:sldMk cId="512072975" sldId="303"/>
            <ac:spMk id="18" creationId="{049C32A9-DB10-4376-9B92-4A8C6A22D450}"/>
          </ac:spMkLst>
        </pc:spChg>
        <pc:spChg chg="add mod">
          <ac:chgData name="SHUBHAM SAHU" userId="d5c6e26904def671" providerId="LiveId" clId="{FC6D360F-7A93-4483-9AC1-108927A60E88}" dt="2024-04-04T14:06:57.129" v="3591" actId="164"/>
          <ac:spMkLst>
            <pc:docMk/>
            <pc:sldMk cId="512072975" sldId="303"/>
            <ac:spMk id="19" creationId="{D3BA0383-0854-46B1-A71D-3839C83597F8}"/>
          </ac:spMkLst>
        </pc:spChg>
        <pc:spChg chg="add mod ord">
          <ac:chgData name="SHUBHAM SAHU" userId="d5c6e26904def671" providerId="LiveId" clId="{FC6D360F-7A93-4483-9AC1-108927A60E88}" dt="2024-04-04T14:06:41.825" v="3590" actId="164"/>
          <ac:spMkLst>
            <pc:docMk/>
            <pc:sldMk cId="512072975" sldId="303"/>
            <ac:spMk id="20" creationId="{17CFBE74-3EF0-4041-976E-BA78109FF5CF}"/>
          </ac:spMkLst>
        </pc:spChg>
        <pc:spChg chg="add mod">
          <ac:chgData name="SHUBHAM SAHU" userId="d5c6e26904def671" providerId="LiveId" clId="{FC6D360F-7A93-4483-9AC1-108927A60E88}" dt="2024-04-04T14:06:41.825" v="3590" actId="164"/>
          <ac:spMkLst>
            <pc:docMk/>
            <pc:sldMk cId="512072975" sldId="303"/>
            <ac:spMk id="21" creationId="{249A0F70-7DE0-4D9C-A585-D4F78F279191}"/>
          </ac:spMkLst>
        </pc:spChg>
        <pc:spChg chg="mod">
          <ac:chgData name="SHUBHAM SAHU" userId="d5c6e26904def671" providerId="LiveId" clId="{FC6D360F-7A93-4483-9AC1-108927A60E88}" dt="2024-04-04T15:16:54.522" v="3600"/>
          <ac:spMkLst>
            <pc:docMk/>
            <pc:sldMk cId="512072975" sldId="303"/>
            <ac:spMk id="22" creationId="{8ADEFA54-2186-4BD1-835E-68A2775E05F6}"/>
          </ac:spMkLst>
        </pc:spChg>
        <pc:spChg chg="add mod">
          <ac:chgData name="SHUBHAM SAHU" userId="d5c6e26904def671" providerId="LiveId" clId="{FC6D360F-7A93-4483-9AC1-108927A60E88}" dt="2024-04-04T15:20:42.206" v="3679" actId="20577"/>
          <ac:spMkLst>
            <pc:docMk/>
            <pc:sldMk cId="512072975" sldId="303"/>
            <ac:spMk id="23" creationId="{0054FC95-53A8-4684-A2C2-3E2AB975B809}"/>
          </ac:spMkLst>
        </pc:spChg>
        <pc:spChg chg="mod">
          <ac:chgData name="SHUBHAM SAHU" userId="d5c6e26904def671" providerId="LiveId" clId="{FC6D360F-7A93-4483-9AC1-108927A60E88}" dt="2024-04-04T15:16:54.522" v="3600"/>
          <ac:spMkLst>
            <pc:docMk/>
            <pc:sldMk cId="512072975" sldId="303"/>
            <ac:spMk id="26" creationId="{DB2C455C-9133-433A-A9C9-080EAA1DFAE8}"/>
          </ac:spMkLst>
        </pc:spChg>
        <pc:spChg chg="mod">
          <ac:chgData name="SHUBHAM SAHU" userId="d5c6e26904def671" providerId="LiveId" clId="{FC6D360F-7A93-4483-9AC1-108927A60E88}" dt="2024-04-04T15:16:54.522" v="3600"/>
          <ac:spMkLst>
            <pc:docMk/>
            <pc:sldMk cId="512072975" sldId="303"/>
            <ac:spMk id="27" creationId="{15645545-FA37-4F8E-9F28-4BD265D063C2}"/>
          </ac:spMkLst>
        </pc:spChg>
        <pc:spChg chg="mod topLvl">
          <ac:chgData name="SHUBHAM SAHU" userId="d5c6e26904def671" providerId="LiveId" clId="{FC6D360F-7A93-4483-9AC1-108927A60E88}" dt="2024-04-04T15:25:14.701" v="3867" actId="164"/>
          <ac:spMkLst>
            <pc:docMk/>
            <pc:sldMk cId="512072975" sldId="303"/>
            <ac:spMk id="29" creationId="{60373DB0-2E5D-4144-886E-1F37E517046E}"/>
          </ac:spMkLst>
        </pc:spChg>
        <pc:spChg chg="mod topLvl">
          <ac:chgData name="SHUBHAM SAHU" userId="d5c6e26904def671" providerId="LiveId" clId="{FC6D360F-7A93-4483-9AC1-108927A60E88}" dt="2024-04-04T15:25:14.701" v="3867" actId="164"/>
          <ac:spMkLst>
            <pc:docMk/>
            <pc:sldMk cId="512072975" sldId="303"/>
            <ac:spMk id="32" creationId="{6851858E-F1BC-4660-BF15-A3C671CDFC7D}"/>
          </ac:spMkLst>
        </pc:spChg>
        <pc:spChg chg="mod topLvl">
          <ac:chgData name="SHUBHAM SAHU" userId="d5c6e26904def671" providerId="LiveId" clId="{FC6D360F-7A93-4483-9AC1-108927A60E88}" dt="2024-04-04T15:25:14.701" v="3867" actId="164"/>
          <ac:spMkLst>
            <pc:docMk/>
            <pc:sldMk cId="512072975" sldId="303"/>
            <ac:spMk id="33" creationId="{816F37ED-0975-44AA-8797-E6ED6BF2A661}"/>
          </ac:spMkLst>
        </pc:spChg>
        <pc:grpChg chg="add mod">
          <ac:chgData name="SHUBHAM SAHU" userId="d5c6e26904def671" providerId="LiveId" clId="{FC6D360F-7A93-4483-9AC1-108927A60E88}" dt="2024-04-04T15:26:20.867" v="3875" actId="1076"/>
          <ac:grpSpMkLst>
            <pc:docMk/>
            <pc:sldMk cId="512072975" sldId="303"/>
            <ac:grpSpMk id="4" creationId="{504661FB-DD43-469E-AA48-C41A9D9C0511}"/>
          </ac:grpSpMkLst>
        </pc:grpChg>
        <pc:grpChg chg="add mod">
          <ac:chgData name="SHUBHAM SAHU" userId="d5c6e26904def671" providerId="LiveId" clId="{FC6D360F-7A93-4483-9AC1-108927A60E88}" dt="2024-04-04T15:26:35.912" v="3877" actId="1076"/>
          <ac:grpSpMkLst>
            <pc:docMk/>
            <pc:sldMk cId="512072975" sldId="303"/>
            <ac:grpSpMk id="7" creationId="{6B241097-CCDC-4B88-B9B6-E9D31205AB84}"/>
          </ac:grpSpMkLst>
        </pc:grpChg>
        <pc:grpChg chg="add mod">
          <ac:chgData name="SHUBHAM SAHU" userId="d5c6e26904def671" providerId="LiveId" clId="{FC6D360F-7A93-4483-9AC1-108927A60E88}" dt="2024-04-04T15:26:25.782" v="3876" actId="1076"/>
          <ac:grpSpMkLst>
            <pc:docMk/>
            <pc:sldMk cId="512072975" sldId="303"/>
            <ac:grpSpMk id="13" creationId="{C81BE793-0946-4B1D-BD7D-96A6289C31F6}"/>
          </ac:grpSpMkLst>
        </pc:grpChg>
        <pc:grpChg chg="add del mod">
          <ac:chgData name="SHUBHAM SAHU" userId="d5c6e26904def671" providerId="LiveId" clId="{FC6D360F-7A93-4483-9AC1-108927A60E88}" dt="2024-04-04T15:17:20.810" v="3605"/>
          <ac:grpSpMkLst>
            <pc:docMk/>
            <pc:sldMk cId="512072975" sldId="303"/>
            <ac:grpSpMk id="17" creationId="{6EE92E5F-330F-45FC-8E10-477985F0BAFA}"/>
          </ac:grpSpMkLst>
        </pc:grpChg>
        <pc:grpChg chg="add del mod">
          <ac:chgData name="SHUBHAM SAHU" userId="d5c6e26904def671" providerId="LiveId" clId="{FC6D360F-7A93-4483-9AC1-108927A60E88}" dt="2024-04-04T15:18:23.893" v="3612" actId="165"/>
          <ac:grpSpMkLst>
            <pc:docMk/>
            <pc:sldMk cId="512072975" sldId="303"/>
            <ac:grpSpMk id="28" creationId="{6D1844AF-46BE-4734-8CE2-D8A7AB61C3AF}"/>
          </ac:grpSpMkLst>
        </pc:grpChg>
        <pc:graphicFrameChg chg="add del mod modGraphic">
          <ac:chgData name="SHUBHAM SAHU" userId="d5c6e26904def671" providerId="LiveId" clId="{FC6D360F-7A93-4483-9AC1-108927A60E88}" dt="2024-04-04T06:19:30.402" v="2997" actId="478"/>
          <ac:graphicFrameMkLst>
            <pc:docMk/>
            <pc:sldMk cId="512072975" sldId="303"/>
            <ac:graphicFrameMk id="13" creationId="{F2253BA3-60FB-45E6-BB3E-A86158F293EF}"/>
          </ac:graphicFrameMkLst>
        </pc:graphicFrameChg>
        <pc:picChg chg="del">
          <ac:chgData name="SHUBHAM SAHU" userId="d5c6e26904def671" providerId="LiveId" clId="{FC6D360F-7A93-4483-9AC1-108927A60E88}" dt="2024-04-03T19:05:43.440" v="1807" actId="478"/>
          <ac:picMkLst>
            <pc:docMk/>
            <pc:sldMk cId="512072975" sldId="303"/>
            <ac:picMk id="4" creationId="{54E87D33-00A8-42A2-9153-9B83262FC39D}"/>
          </ac:picMkLst>
        </pc:picChg>
        <pc:picChg chg="add mod">
          <ac:chgData name="SHUBHAM SAHU" userId="d5c6e26904def671" providerId="LiveId" clId="{FC6D360F-7A93-4483-9AC1-108927A60E88}" dt="2024-04-04T14:06:57.129" v="3591" actId="164"/>
          <ac:picMkLst>
            <pc:docMk/>
            <pc:sldMk cId="512072975" sldId="303"/>
            <ac:picMk id="5" creationId="{2E712802-F63A-478F-B7DA-BA99500F2659}"/>
          </ac:picMkLst>
        </pc:picChg>
        <pc:picChg chg="add del mod">
          <ac:chgData name="SHUBHAM SAHU" userId="d5c6e26904def671" providerId="LiveId" clId="{FC6D360F-7A93-4483-9AC1-108927A60E88}" dt="2024-04-04T14:02:22.765" v="3474" actId="478"/>
          <ac:picMkLst>
            <pc:docMk/>
            <pc:sldMk cId="512072975" sldId="303"/>
            <ac:picMk id="8" creationId="{FDFB1726-D943-416A-A9DB-90F3BEAA9BD8}"/>
          </ac:picMkLst>
        </pc:picChg>
        <pc:picChg chg="add mod">
          <ac:chgData name="SHUBHAM SAHU" userId="d5c6e26904def671" providerId="LiveId" clId="{FC6D360F-7A93-4483-9AC1-108927A60E88}" dt="2024-04-04T14:06:41.825" v="3590" actId="164"/>
          <ac:picMkLst>
            <pc:docMk/>
            <pc:sldMk cId="512072975" sldId="303"/>
            <ac:picMk id="10" creationId="{DA07AFFC-AF21-4ECE-A9DF-312816999D1B}"/>
          </ac:picMkLst>
        </pc:picChg>
        <pc:picChg chg="add mod">
          <ac:chgData name="SHUBHAM SAHU" userId="d5c6e26904def671" providerId="LiveId" clId="{FC6D360F-7A93-4483-9AC1-108927A60E88}" dt="2024-04-04T15:25:14.701" v="3867" actId="164"/>
          <ac:picMkLst>
            <pc:docMk/>
            <pc:sldMk cId="512072975" sldId="303"/>
            <ac:picMk id="11" creationId="{4D09CEF7-E4C4-4B7D-BC1E-13DD04D4F490}"/>
          </ac:picMkLst>
        </pc:picChg>
        <pc:picChg chg="add mod">
          <ac:chgData name="SHUBHAM SAHU" userId="d5c6e26904def671" providerId="LiveId" clId="{FC6D360F-7A93-4483-9AC1-108927A60E88}" dt="2024-04-04T14:06:41.825" v="3590" actId="164"/>
          <ac:picMkLst>
            <pc:docMk/>
            <pc:sldMk cId="512072975" sldId="303"/>
            <ac:picMk id="12" creationId="{F67F9CC8-4BEF-4C59-8416-B099C363E599}"/>
          </ac:picMkLst>
        </pc:picChg>
        <pc:picChg chg="add del mod">
          <ac:chgData name="SHUBHAM SAHU" userId="d5c6e26904def671" providerId="LiveId" clId="{FC6D360F-7A93-4483-9AC1-108927A60E88}" dt="2024-04-04T06:19:20.507" v="2996" actId="931"/>
          <ac:picMkLst>
            <pc:docMk/>
            <pc:sldMk cId="512072975" sldId="303"/>
            <ac:picMk id="15" creationId="{384FF7BC-8454-4605-828E-13FE4FC57202}"/>
          </ac:picMkLst>
        </pc:picChg>
        <pc:picChg chg="add del mod">
          <ac:chgData name="SHUBHAM SAHU" userId="d5c6e26904def671" providerId="LiveId" clId="{FC6D360F-7A93-4483-9AC1-108927A60E88}" dt="2024-04-04T06:30:18.310" v="3391" actId="478"/>
          <ac:picMkLst>
            <pc:docMk/>
            <pc:sldMk cId="512072975" sldId="303"/>
            <ac:picMk id="22" creationId="{9E41C9D2-08E6-41F0-8723-7ABEA5A50B2C}"/>
          </ac:picMkLst>
        </pc:picChg>
        <pc:picChg chg="mod">
          <ac:chgData name="SHUBHAM SAHU" userId="d5c6e26904def671" providerId="LiveId" clId="{FC6D360F-7A93-4483-9AC1-108927A60E88}" dt="2024-04-04T15:16:54.522" v="3600"/>
          <ac:picMkLst>
            <pc:docMk/>
            <pc:sldMk cId="512072975" sldId="303"/>
            <ac:picMk id="24" creationId="{DB59356B-8BEC-44F1-AD8F-17A7E9C1E6CC}"/>
          </ac:picMkLst>
        </pc:picChg>
        <pc:picChg chg="mod">
          <ac:chgData name="SHUBHAM SAHU" userId="d5c6e26904def671" providerId="LiveId" clId="{FC6D360F-7A93-4483-9AC1-108927A60E88}" dt="2024-04-04T15:16:54.522" v="3600"/>
          <ac:picMkLst>
            <pc:docMk/>
            <pc:sldMk cId="512072975" sldId="303"/>
            <ac:picMk id="25" creationId="{309E7641-4FEC-4116-9B0A-7E8E3C5983A6}"/>
          </ac:picMkLst>
        </pc:picChg>
        <pc:picChg chg="del mod topLvl">
          <ac:chgData name="SHUBHAM SAHU" userId="d5c6e26904def671" providerId="LiveId" clId="{FC6D360F-7A93-4483-9AC1-108927A60E88}" dt="2024-04-04T15:18:31.181" v="3614" actId="478"/>
          <ac:picMkLst>
            <pc:docMk/>
            <pc:sldMk cId="512072975" sldId="303"/>
            <ac:picMk id="30" creationId="{5D87716D-9030-41E5-A83D-A90790085F14}"/>
          </ac:picMkLst>
        </pc:picChg>
        <pc:picChg chg="del mod topLvl">
          <ac:chgData name="SHUBHAM SAHU" userId="d5c6e26904def671" providerId="LiveId" clId="{FC6D360F-7A93-4483-9AC1-108927A60E88}" dt="2024-04-04T15:18:28.630" v="3613" actId="478"/>
          <ac:picMkLst>
            <pc:docMk/>
            <pc:sldMk cId="512072975" sldId="303"/>
            <ac:picMk id="31" creationId="{5C0D6771-E3D6-46B1-99CD-7E316B2BAB02}"/>
          </ac:picMkLst>
        </pc:picChg>
      </pc:sldChg>
      <pc:sldChg chg="addSp delSp modSp add mod ord">
        <pc:chgData name="SHUBHAM SAHU" userId="d5c6e26904def671" providerId="LiveId" clId="{FC6D360F-7A93-4483-9AC1-108927A60E88}" dt="2024-04-05T08:00:08.425" v="5654" actId="14861"/>
        <pc:sldMkLst>
          <pc:docMk/>
          <pc:sldMk cId="2281796406" sldId="304"/>
        </pc:sldMkLst>
        <pc:spChg chg="mod">
          <ac:chgData name="SHUBHAM SAHU" userId="d5c6e26904def671" providerId="LiveId" clId="{FC6D360F-7A93-4483-9AC1-108927A60E88}" dt="2024-04-04T15:27:23.286" v="3899" actId="20577"/>
          <ac:spMkLst>
            <pc:docMk/>
            <pc:sldMk cId="2281796406" sldId="304"/>
            <ac:spMk id="2" creationId="{2BB0B188-155C-4CA0-8319-3D5EE554DA46}"/>
          </ac:spMkLst>
        </pc:spChg>
        <pc:spChg chg="add mod">
          <ac:chgData name="SHUBHAM SAHU" userId="d5c6e26904def671" providerId="LiveId" clId="{FC6D360F-7A93-4483-9AC1-108927A60E88}" dt="2024-04-05T07:57:56.432" v="5643" actId="1038"/>
          <ac:spMkLst>
            <pc:docMk/>
            <pc:sldMk cId="2281796406" sldId="304"/>
            <ac:spMk id="3" creationId="{FA873C8C-D954-49B7-BC54-99220A474350}"/>
          </ac:spMkLst>
        </pc:spChg>
        <pc:spChg chg="del mod">
          <ac:chgData name="SHUBHAM SAHU" userId="d5c6e26904def671" providerId="LiveId" clId="{FC6D360F-7A93-4483-9AC1-108927A60E88}" dt="2024-04-04T05:03:42.347" v="2164" actId="478"/>
          <ac:spMkLst>
            <pc:docMk/>
            <pc:sldMk cId="2281796406" sldId="304"/>
            <ac:spMk id="5" creationId="{A8E7239C-DC89-4318-A346-7308619AB654}"/>
          </ac:spMkLst>
        </pc:spChg>
        <pc:spChg chg="add del">
          <ac:chgData name="SHUBHAM SAHU" userId="d5c6e26904def671" providerId="LiveId" clId="{FC6D360F-7A93-4483-9AC1-108927A60E88}" dt="2024-04-05T07:43:21.401" v="5134"/>
          <ac:spMkLst>
            <pc:docMk/>
            <pc:sldMk cId="2281796406" sldId="304"/>
            <ac:spMk id="5" creationId="{F4D66B56-E8F8-41FD-838B-5E915618CAB1}"/>
          </ac:spMkLst>
        </pc:spChg>
        <pc:spChg chg="add del mod">
          <ac:chgData name="SHUBHAM SAHU" userId="d5c6e26904def671" providerId="LiveId" clId="{FC6D360F-7A93-4483-9AC1-108927A60E88}" dt="2024-04-05T07:43:21.012" v="5133"/>
          <ac:spMkLst>
            <pc:docMk/>
            <pc:sldMk cId="2281796406" sldId="304"/>
            <ac:spMk id="7" creationId="{2354BC55-944D-4F68-87B3-80EEF655BC49}"/>
          </ac:spMkLst>
        </pc:spChg>
        <pc:spChg chg="add del mod">
          <ac:chgData name="SHUBHAM SAHU" userId="d5c6e26904def671" providerId="LiveId" clId="{FC6D360F-7A93-4483-9AC1-108927A60E88}" dt="2024-04-05T07:43:48.286" v="5335"/>
          <ac:spMkLst>
            <pc:docMk/>
            <pc:sldMk cId="2281796406" sldId="304"/>
            <ac:spMk id="9" creationId="{28A15CAA-59DF-4F1F-A431-375F7B9B6E75}"/>
          </ac:spMkLst>
        </pc:spChg>
        <pc:spChg chg="add mod ord">
          <ac:chgData name="SHUBHAM SAHU" userId="d5c6e26904def671" providerId="LiveId" clId="{FC6D360F-7A93-4483-9AC1-108927A60E88}" dt="2024-04-05T08:00:08.425" v="5654" actId="14861"/>
          <ac:spMkLst>
            <pc:docMk/>
            <pc:sldMk cId="2281796406" sldId="304"/>
            <ac:spMk id="10" creationId="{755DD33C-4C62-4E4E-B844-069DFBA94869}"/>
          </ac:spMkLst>
        </pc:spChg>
        <pc:spChg chg="add mod">
          <ac:chgData name="SHUBHAM SAHU" userId="d5c6e26904def671" providerId="LiveId" clId="{FC6D360F-7A93-4483-9AC1-108927A60E88}" dt="2024-04-05T07:56:56.291" v="5629" actId="14100"/>
          <ac:spMkLst>
            <pc:docMk/>
            <pc:sldMk cId="2281796406" sldId="304"/>
            <ac:spMk id="11" creationId="{D8497171-7481-4D64-B0A1-84220D129063}"/>
          </ac:spMkLst>
        </pc:spChg>
        <pc:picChg chg="add mod">
          <ac:chgData name="SHUBHAM SAHU" userId="d5c6e26904def671" providerId="LiveId" clId="{FC6D360F-7A93-4483-9AC1-108927A60E88}" dt="2024-04-05T07:54:22.599" v="5591" actId="1076"/>
          <ac:picMkLst>
            <pc:docMk/>
            <pc:sldMk cId="2281796406" sldId="304"/>
            <ac:picMk id="4" creationId="{0D6D9F02-3786-4623-A5D7-6762F01996C0}"/>
          </ac:picMkLst>
        </pc:picChg>
        <pc:picChg chg="del">
          <ac:chgData name="SHUBHAM SAHU" userId="d5c6e26904def671" providerId="LiveId" clId="{FC6D360F-7A93-4483-9AC1-108927A60E88}" dt="2024-04-04T05:03:43.940" v="2165" actId="478"/>
          <ac:picMkLst>
            <pc:docMk/>
            <pc:sldMk cId="2281796406" sldId="304"/>
            <ac:picMk id="4" creationId="{54E87D33-00A8-42A2-9153-9B83262FC39D}"/>
          </ac:picMkLst>
        </pc:picChg>
        <pc:picChg chg="add mod">
          <ac:chgData name="SHUBHAM SAHU" userId="d5c6e26904def671" providerId="LiveId" clId="{FC6D360F-7A93-4483-9AC1-108927A60E88}" dt="2024-04-05T07:54:17.753" v="5590" actId="14100"/>
          <ac:picMkLst>
            <pc:docMk/>
            <pc:sldMk cId="2281796406" sldId="304"/>
            <ac:picMk id="6" creationId="{E58D942F-274F-42C9-9477-83EABA5EB202}"/>
          </ac:picMkLst>
        </pc:picChg>
        <pc:picChg chg="add mod">
          <ac:chgData name="SHUBHAM SAHU" userId="d5c6e26904def671" providerId="LiveId" clId="{FC6D360F-7A93-4483-9AC1-108927A60E88}" dt="2024-04-05T07:54:11.749" v="5589" actId="14100"/>
          <ac:picMkLst>
            <pc:docMk/>
            <pc:sldMk cId="2281796406" sldId="304"/>
            <ac:picMk id="8" creationId="{0D7208C3-7104-49C8-B973-FAA1E54C6530}"/>
          </ac:picMkLst>
        </pc:picChg>
      </pc:sldChg>
      <pc:sldChg chg="addSp delSp modSp add mod">
        <pc:chgData name="SHUBHAM SAHU" userId="d5c6e26904def671" providerId="LiveId" clId="{FC6D360F-7A93-4483-9AC1-108927A60E88}" dt="2024-04-04T06:14:25.821" v="2938" actId="14100"/>
        <pc:sldMkLst>
          <pc:docMk/>
          <pc:sldMk cId="3781195016" sldId="305"/>
        </pc:sldMkLst>
        <pc:spChg chg="del">
          <ac:chgData name="SHUBHAM SAHU" userId="d5c6e26904def671" providerId="LiveId" clId="{FC6D360F-7A93-4483-9AC1-108927A60E88}" dt="2024-04-04T05:57:19.013" v="2843" actId="478"/>
          <ac:spMkLst>
            <pc:docMk/>
            <pc:sldMk cId="3781195016" sldId="305"/>
            <ac:spMk id="3" creationId="{5B89BABA-2673-4179-AE68-AFC600923424}"/>
          </ac:spMkLst>
        </pc:spChg>
        <pc:spChg chg="del">
          <ac:chgData name="SHUBHAM SAHU" userId="d5c6e26904def671" providerId="LiveId" clId="{FC6D360F-7A93-4483-9AC1-108927A60E88}" dt="2024-04-04T05:57:14.712" v="2842" actId="478"/>
          <ac:spMkLst>
            <pc:docMk/>
            <pc:sldMk cId="3781195016" sldId="305"/>
            <ac:spMk id="6" creationId="{C3789874-ED90-41A2-B925-77F72D9EC834}"/>
          </ac:spMkLst>
        </pc:spChg>
        <pc:spChg chg="add mod">
          <ac:chgData name="SHUBHAM SAHU" userId="d5c6e26904def671" providerId="LiveId" clId="{FC6D360F-7A93-4483-9AC1-108927A60E88}" dt="2024-04-04T06:13:23.480" v="2937" actId="207"/>
          <ac:spMkLst>
            <pc:docMk/>
            <pc:sldMk cId="3781195016" sldId="305"/>
            <ac:spMk id="15" creationId="{00141B1F-643E-48A0-838D-47D05864C361}"/>
          </ac:spMkLst>
        </pc:spChg>
        <pc:spChg chg="add mod">
          <ac:chgData name="SHUBHAM SAHU" userId="d5c6e26904def671" providerId="LiveId" clId="{FC6D360F-7A93-4483-9AC1-108927A60E88}" dt="2024-04-04T06:13:19.263" v="2936" actId="207"/>
          <ac:spMkLst>
            <pc:docMk/>
            <pc:sldMk cId="3781195016" sldId="305"/>
            <ac:spMk id="16" creationId="{A4D85707-75B0-4F73-B059-05F3224EE778}"/>
          </ac:spMkLst>
        </pc:spChg>
        <pc:spChg chg="add mod ord">
          <ac:chgData name="SHUBHAM SAHU" userId="d5c6e26904def671" providerId="LiveId" clId="{FC6D360F-7A93-4483-9AC1-108927A60E88}" dt="2024-04-04T06:14:25.821" v="2938" actId="14100"/>
          <ac:spMkLst>
            <pc:docMk/>
            <pc:sldMk cId="3781195016" sldId="305"/>
            <ac:spMk id="17" creationId="{F0B03C36-1B12-42EB-B137-1F28A0C407B8}"/>
          </ac:spMkLst>
        </pc:spChg>
        <pc:graphicFrameChg chg="add del mod modGraphic">
          <ac:chgData name="SHUBHAM SAHU" userId="d5c6e26904def671" providerId="LiveId" clId="{FC6D360F-7A93-4483-9AC1-108927A60E88}" dt="2024-04-04T06:11:27.734" v="2930" actId="1032"/>
          <ac:graphicFrameMkLst>
            <pc:docMk/>
            <pc:sldMk cId="3781195016" sldId="305"/>
            <ac:graphicFrameMk id="18" creationId="{10CCC574-E6A8-4581-8910-2CF5671949DD}"/>
          </ac:graphicFrameMkLst>
        </pc:graphicFrameChg>
        <pc:picChg chg="del">
          <ac:chgData name="SHUBHAM SAHU" userId="d5c6e26904def671" providerId="LiveId" clId="{FC6D360F-7A93-4483-9AC1-108927A60E88}" dt="2024-04-04T05:57:06.369" v="2838" actId="478"/>
          <ac:picMkLst>
            <pc:docMk/>
            <pc:sldMk cId="3781195016" sldId="305"/>
            <ac:picMk id="5" creationId="{2E712802-F63A-478F-B7DA-BA99500F2659}"/>
          </ac:picMkLst>
        </pc:picChg>
        <pc:picChg chg="add mod">
          <ac:chgData name="SHUBHAM SAHU" userId="d5c6e26904def671" providerId="LiveId" clId="{FC6D360F-7A93-4483-9AC1-108927A60E88}" dt="2024-04-04T06:06:33.782" v="2905" actId="1076"/>
          <ac:picMkLst>
            <pc:docMk/>
            <pc:sldMk cId="3781195016" sldId="305"/>
            <ac:picMk id="7" creationId="{072C919E-AD9E-4AFE-857E-C389FE6FF29D}"/>
          </ac:picMkLst>
        </pc:picChg>
        <pc:picChg chg="del">
          <ac:chgData name="SHUBHAM SAHU" userId="d5c6e26904def671" providerId="LiveId" clId="{FC6D360F-7A93-4483-9AC1-108927A60E88}" dt="2024-04-04T05:57:08.797" v="2839" actId="478"/>
          <ac:picMkLst>
            <pc:docMk/>
            <pc:sldMk cId="3781195016" sldId="305"/>
            <ac:picMk id="8" creationId="{FDFB1726-D943-416A-A9DB-90F3BEAA9BD8}"/>
          </ac:picMkLst>
        </pc:picChg>
        <pc:picChg chg="del">
          <ac:chgData name="SHUBHAM SAHU" userId="d5c6e26904def671" providerId="LiveId" clId="{FC6D360F-7A93-4483-9AC1-108927A60E88}" dt="2024-04-04T05:57:10.987" v="2840" actId="478"/>
          <ac:picMkLst>
            <pc:docMk/>
            <pc:sldMk cId="3781195016" sldId="305"/>
            <ac:picMk id="10" creationId="{DA07AFFC-AF21-4ECE-A9DF-312816999D1B}"/>
          </ac:picMkLst>
        </pc:picChg>
        <pc:picChg chg="add mod">
          <ac:chgData name="SHUBHAM SAHU" userId="d5c6e26904def671" providerId="LiveId" clId="{FC6D360F-7A93-4483-9AC1-108927A60E88}" dt="2024-04-04T06:03:33.864" v="2867" actId="1076"/>
          <ac:picMkLst>
            <pc:docMk/>
            <pc:sldMk cId="3781195016" sldId="305"/>
            <ac:picMk id="11" creationId="{A773E4E4-432F-4D33-B517-2CBD38C0710D}"/>
          </ac:picMkLst>
        </pc:picChg>
        <pc:picChg chg="del">
          <ac:chgData name="SHUBHAM SAHU" userId="d5c6e26904def671" providerId="LiveId" clId="{FC6D360F-7A93-4483-9AC1-108927A60E88}" dt="2024-04-04T05:57:12.997" v="2841" actId="478"/>
          <ac:picMkLst>
            <pc:docMk/>
            <pc:sldMk cId="3781195016" sldId="305"/>
            <ac:picMk id="12" creationId="{F67F9CC8-4BEF-4C59-8416-B099C363E599}"/>
          </ac:picMkLst>
        </pc:picChg>
        <pc:picChg chg="add mod">
          <ac:chgData name="SHUBHAM SAHU" userId="d5c6e26904def671" providerId="LiveId" clId="{FC6D360F-7A93-4483-9AC1-108927A60E88}" dt="2024-04-04T06:03:42.342" v="2868" actId="1076"/>
          <ac:picMkLst>
            <pc:docMk/>
            <pc:sldMk cId="3781195016" sldId="305"/>
            <ac:picMk id="14" creationId="{DB053C07-E162-4BBA-AF0E-9B5676AFF620}"/>
          </ac:picMkLst>
        </pc:picChg>
      </pc:sldChg>
      <pc:sldChg chg="addSp delSp modSp add del mod">
        <pc:chgData name="SHUBHAM SAHU" userId="d5c6e26904def671" providerId="LiveId" clId="{FC6D360F-7A93-4483-9AC1-108927A60E88}" dt="2024-04-04T18:41:46.441" v="4397" actId="2696"/>
        <pc:sldMkLst>
          <pc:docMk/>
          <pc:sldMk cId="1747244415" sldId="306"/>
        </pc:sldMkLst>
        <pc:spChg chg="mod">
          <ac:chgData name="SHUBHAM SAHU" userId="d5c6e26904def671" providerId="LiveId" clId="{FC6D360F-7A93-4483-9AC1-108927A60E88}" dt="2024-04-04T16:54:44.994" v="3952" actId="20577"/>
          <ac:spMkLst>
            <pc:docMk/>
            <pc:sldMk cId="1747244415" sldId="306"/>
            <ac:spMk id="2" creationId="{2BB0B188-155C-4CA0-8319-3D5EE554DA46}"/>
          </ac:spMkLst>
        </pc:spChg>
        <pc:spChg chg="mod topLvl">
          <ac:chgData name="SHUBHAM SAHU" userId="d5c6e26904def671" providerId="LiveId" clId="{FC6D360F-7A93-4483-9AC1-108927A60E88}" dt="2024-04-04T18:39:57.063" v="4388" actId="14100"/>
          <ac:spMkLst>
            <pc:docMk/>
            <pc:sldMk cId="1747244415" sldId="306"/>
            <ac:spMk id="10" creationId="{CD7C3786-4DD7-4D5E-B9CC-77C30360E374}"/>
          </ac:spMkLst>
        </pc:spChg>
        <pc:spChg chg="del mod topLvl">
          <ac:chgData name="SHUBHAM SAHU" userId="d5c6e26904def671" providerId="LiveId" clId="{FC6D360F-7A93-4483-9AC1-108927A60E88}" dt="2024-04-04T17:13:34.921" v="4007" actId="478"/>
          <ac:spMkLst>
            <pc:docMk/>
            <pc:sldMk cId="1747244415" sldId="306"/>
            <ac:spMk id="11" creationId="{D38C8FCF-C7F3-415C-A991-23AA31C36F6A}"/>
          </ac:spMkLst>
        </pc:spChg>
        <pc:spChg chg="del mod topLvl">
          <ac:chgData name="SHUBHAM SAHU" userId="d5c6e26904def671" providerId="LiveId" clId="{FC6D360F-7A93-4483-9AC1-108927A60E88}" dt="2024-04-04T17:13:39.155" v="4008" actId="478"/>
          <ac:spMkLst>
            <pc:docMk/>
            <pc:sldMk cId="1747244415" sldId="306"/>
            <ac:spMk id="13" creationId="{9297F81B-5EFE-42EA-A66A-212EF1564BBE}"/>
          </ac:spMkLst>
        </pc:spChg>
        <pc:spChg chg="add del mod">
          <ac:chgData name="SHUBHAM SAHU" userId="d5c6e26904def671" providerId="LiveId" clId="{FC6D360F-7A93-4483-9AC1-108927A60E88}" dt="2024-04-04T18:37:25.176" v="4380" actId="478"/>
          <ac:spMkLst>
            <pc:docMk/>
            <pc:sldMk cId="1747244415" sldId="306"/>
            <ac:spMk id="14" creationId="{3309E133-105A-4BB0-AC58-B45442A7A261}"/>
          </ac:spMkLst>
        </pc:spChg>
        <pc:spChg chg="add mod">
          <ac:chgData name="SHUBHAM SAHU" userId="d5c6e26904def671" providerId="LiveId" clId="{FC6D360F-7A93-4483-9AC1-108927A60E88}" dt="2024-04-04T18:40:22.704" v="4393" actId="14100"/>
          <ac:spMkLst>
            <pc:docMk/>
            <pc:sldMk cId="1747244415" sldId="306"/>
            <ac:spMk id="15" creationId="{BE672770-21EC-4C93-BF09-68B875D0EB01}"/>
          </ac:spMkLst>
        </pc:spChg>
        <pc:spChg chg="add del mod">
          <ac:chgData name="SHUBHAM SAHU" userId="d5c6e26904def671" providerId="LiveId" clId="{FC6D360F-7A93-4483-9AC1-108927A60E88}" dt="2024-04-04T18:37:21.792" v="4379" actId="478"/>
          <ac:spMkLst>
            <pc:docMk/>
            <pc:sldMk cId="1747244415" sldId="306"/>
            <ac:spMk id="16" creationId="{02A84225-4B8F-4742-997B-F210EF1D5E52}"/>
          </ac:spMkLst>
        </pc:spChg>
        <pc:grpChg chg="add del mod ord">
          <ac:chgData name="SHUBHAM SAHU" userId="d5c6e26904def671" providerId="LiveId" clId="{FC6D360F-7A93-4483-9AC1-108927A60E88}" dt="2024-04-04T17:11:27.631" v="3994" actId="165"/>
          <ac:grpSpMkLst>
            <pc:docMk/>
            <pc:sldMk cId="1747244415" sldId="306"/>
            <ac:grpSpMk id="9" creationId="{90731E0E-51B1-4F69-9B6E-36601D3DBD04}"/>
          </ac:grpSpMkLst>
        </pc:grpChg>
        <pc:picChg chg="add del mod">
          <ac:chgData name="SHUBHAM SAHU" userId="d5c6e26904def671" providerId="LiveId" clId="{FC6D360F-7A93-4483-9AC1-108927A60E88}" dt="2024-04-04T17:05:24.987" v="3957" actId="478"/>
          <ac:picMkLst>
            <pc:docMk/>
            <pc:sldMk cId="1747244415" sldId="306"/>
            <ac:picMk id="4" creationId="{84879719-DBB6-43BA-9E5E-28F8F4D62289}"/>
          </ac:picMkLst>
        </pc:picChg>
        <pc:picChg chg="add mod">
          <ac:chgData name="SHUBHAM SAHU" userId="d5c6e26904def671" providerId="LiveId" clId="{FC6D360F-7A93-4483-9AC1-108927A60E88}" dt="2024-04-04T18:40:40.851" v="4396" actId="14100"/>
          <ac:picMkLst>
            <pc:docMk/>
            <pc:sldMk cId="1747244415" sldId="306"/>
            <ac:picMk id="6" creationId="{466F9B70-FFDE-409D-A2AB-E1CB5CEFB54E}"/>
          </ac:picMkLst>
        </pc:picChg>
        <pc:picChg chg="add del mod ord">
          <ac:chgData name="SHUBHAM SAHU" userId="d5c6e26904def671" providerId="LiveId" clId="{FC6D360F-7A93-4483-9AC1-108927A60E88}" dt="2024-04-04T18:37:29.606" v="4381" actId="478"/>
          <ac:picMkLst>
            <pc:docMk/>
            <pc:sldMk cId="1747244415" sldId="306"/>
            <ac:picMk id="8" creationId="{24D63FFB-F4C8-47FC-BCEB-7777D4A84CCD}"/>
          </ac:picMkLst>
        </pc:picChg>
        <pc:picChg chg="del mod">
          <ac:chgData name="SHUBHAM SAHU" userId="d5c6e26904def671" providerId="LiveId" clId="{FC6D360F-7A93-4483-9AC1-108927A60E88}" dt="2024-04-04T17:09:55.785" v="3976" actId="478"/>
          <ac:picMkLst>
            <pc:docMk/>
            <pc:sldMk cId="1747244415" sldId="306"/>
            <ac:picMk id="12" creationId="{62A5510C-E690-41FA-8493-BBCFD94542FF}"/>
          </ac:picMkLst>
        </pc:picChg>
        <pc:picChg chg="add mod">
          <ac:chgData name="SHUBHAM SAHU" userId="d5c6e26904def671" providerId="LiveId" clId="{FC6D360F-7A93-4483-9AC1-108927A60E88}" dt="2024-04-04T18:40:07.515" v="4390" actId="14100"/>
          <ac:picMkLst>
            <pc:docMk/>
            <pc:sldMk cId="1747244415" sldId="306"/>
            <ac:picMk id="18" creationId="{F7117BCC-ECB6-461E-BB5F-4CC02CF861C4}"/>
          </ac:picMkLst>
        </pc:picChg>
      </pc:sldChg>
      <pc:sldChg chg="addSp delSp modSp add mod ord">
        <pc:chgData name="SHUBHAM SAHU" userId="d5c6e26904def671" providerId="LiveId" clId="{FC6D360F-7A93-4483-9AC1-108927A60E88}" dt="2024-04-06T18:03:23.785" v="8826" actId="20577"/>
        <pc:sldMkLst>
          <pc:docMk/>
          <pc:sldMk cId="1961849978" sldId="307"/>
        </pc:sldMkLst>
        <pc:spChg chg="add mod topLvl">
          <ac:chgData name="SHUBHAM SAHU" userId="d5c6e26904def671" providerId="LiveId" clId="{FC6D360F-7A93-4483-9AC1-108927A60E88}" dt="2024-04-06T18:03:06.255" v="8802" actId="164"/>
          <ac:spMkLst>
            <pc:docMk/>
            <pc:sldMk cId="1961849978" sldId="307"/>
            <ac:spMk id="3" creationId="{C6AF8D6B-C9FA-4041-A5F8-1E86BE15DBB4}"/>
          </ac:spMkLst>
        </pc:spChg>
        <pc:spChg chg="add mod topLvl">
          <ac:chgData name="SHUBHAM SAHU" userId="d5c6e26904def671" providerId="LiveId" clId="{FC6D360F-7A93-4483-9AC1-108927A60E88}" dt="2024-04-06T18:03:06.255" v="8802" actId="164"/>
          <ac:spMkLst>
            <pc:docMk/>
            <pc:sldMk cId="1961849978" sldId="307"/>
            <ac:spMk id="6" creationId="{C5979556-78EF-45C2-815C-2FF168C4BCA8}"/>
          </ac:spMkLst>
        </pc:spChg>
        <pc:spChg chg="add mod topLvl">
          <ac:chgData name="SHUBHAM SAHU" userId="d5c6e26904def671" providerId="LiveId" clId="{FC6D360F-7A93-4483-9AC1-108927A60E88}" dt="2024-04-06T18:03:23.785" v="8826" actId="20577"/>
          <ac:spMkLst>
            <pc:docMk/>
            <pc:sldMk cId="1961849978" sldId="307"/>
            <ac:spMk id="7" creationId="{ED4F9C5A-78B7-4A45-9B27-0011C7BD95B4}"/>
          </ac:spMkLst>
        </pc:spChg>
        <pc:spChg chg="add del mod">
          <ac:chgData name="SHUBHAM SAHU" userId="d5c6e26904def671" providerId="LiveId" clId="{FC6D360F-7A93-4483-9AC1-108927A60E88}" dt="2024-04-06T18:01:09.424" v="8784"/>
          <ac:spMkLst>
            <pc:docMk/>
            <pc:sldMk cId="1961849978" sldId="307"/>
            <ac:spMk id="8" creationId="{F77196C9-C517-460C-B6D6-1AF0778FE3E3}"/>
          </ac:spMkLst>
        </pc:spChg>
        <pc:spChg chg="del mod">
          <ac:chgData name="SHUBHAM SAHU" userId="d5c6e26904def671" providerId="LiveId" clId="{FC6D360F-7A93-4483-9AC1-108927A60E88}" dt="2024-04-04T17:50:20.170" v="4355" actId="478"/>
          <ac:spMkLst>
            <pc:docMk/>
            <pc:sldMk cId="1961849978" sldId="307"/>
            <ac:spMk id="10" creationId="{CD7C3786-4DD7-4D5E-B9CC-77C30360E374}"/>
          </ac:spMkLst>
        </pc:spChg>
        <pc:spChg chg="add del mod">
          <ac:chgData name="SHUBHAM SAHU" userId="d5c6e26904def671" providerId="LiveId" clId="{FC6D360F-7A93-4483-9AC1-108927A60E88}" dt="2024-04-05T11:45:26.019" v="6113" actId="478"/>
          <ac:spMkLst>
            <pc:docMk/>
            <pc:sldMk cId="1961849978" sldId="307"/>
            <ac:spMk id="11" creationId="{C83FA389-9FAB-4E69-BB7E-A51E8B660863}"/>
          </ac:spMkLst>
        </pc:spChg>
        <pc:spChg chg="add del mod">
          <ac:chgData name="SHUBHAM SAHU" userId="d5c6e26904def671" providerId="LiveId" clId="{FC6D360F-7A93-4483-9AC1-108927A60E88}" dt="2024-04-04T18:02:33.312" v="4374"/>
          <ac:spMkLst>
            <pc:docMk/>
            <pc:sldMk cId="1961849978" sldId="307"/>
            <ac:spMk id="12" creationId="{5ABA7B8B-608A-4E83-8DA7-5A35F498CAD6}"/>
          </ac:spMkLst>
        </pc:spChg>
        <pc:spChg chg="del">
          <ac:chgData name="SHUBHAM SAHU" userId="d5c6e26904def671" providerId="LiveId" clId="{FC6D360F-7A93-4483-9AC1-108927A60E88}" dt="2024-04-04T17:50:23.641" v="4356" actId="478"/>
          <ac:spMkLst>
            <pc:docMk/>
            <pc:sldMk cId="1961849978" sldId="307"/>
            <ac:spMk id="14" creationId="{3309E133-105A-4BB0-AC58-B45442A7A261}"/>
          </ac:spMkLst>
        </pc:spChg>
        <pc:spChg chg="del">
          <ac:chgData name="SHUBHAM SAHU" userId="d5c6e26904def671" providerId="LiveId" clId="{FC6D360F-7A93-4483-9AC1-108927A60E88}" dt="2024-04-04T17:50:15.674" v="4353" actId="478"/>
          <ac:spMkLst>
            <pc:docMk/>
            <pc:sldMk cId="1961849978" sldId="307"/>
            <ac:spMk id="15" creationId="{BE672770-21EC-4C93-BF09-68B875D0EB01}"/>
          </ac:spMkLst>
        </pc:spChg>
        <pc:spChg chg="del">
          <ac:chgData name="SHUBHAM SAHU" userId="d5c6e26904def671" providerId="LiveId" clId="{FC6D360F-7A93-4483-9AC1-108927A60E88}" dt="2024-04-04T17:50:23.641" v="4356" actId="478"/>
          <ac:spMkLst>
            <pc:docMk/>
            <pc:sldMk cId="1961849978" sldId="307"/>
            <ac:spMk id="16" creationId="{02A84225-4B8F-4742-997B-F210EF1D5E52}"/>
          </ac:spMkLst>
        </pc:spChg>
        <pc:grpChg chg="add del mod">
          <ac:chgData name="SHUBHAM SAHU" userId="d5c6e26904def671" providerId="LiveId" clId="{FC6D360F-7A93-4483-9AC1-108927A60E88}" dt="2024-04-06T17:56:24.186" v="8733" actId="165"/>
          <ac:grpSpMkLst>
            <pc:docMk/>
            <pc:sldMk cId="1961849978" sldId="307"/>
            <ac:grpSpMk id="5" creationId="{CB10C7B0-CDC4-45B8-B8A8-82CF631C7EC0}"/>
          </ac:grpSpMkLst>
        </pc:grpChg>
        <pc:grpChg chg="add mod">
          <ac:chgData name="SHUBHAM SAHU" userId="d5c6e26904def671" providerId="LiveId" clId="{FC6D360F-7A93-4483-9AC1-108927A60E88}" dt="2024-04-06T18:03:16.872" v="8824" actId="1038"/>
          <ac:grpSpMkLst>
            <pc:docMk/>
            <pc:sldMk cId="1961849978" sldId="307"/>
            <ac:grpSpMk id="9" creationId="{0F472720-EF5D-417B-971D-AEFC3496F2D6}"/>
          </ac:grpSpMkLst>
        </pc:grpChg>
        <pc:picChg chg="add mod topLvl">
          <ac:chgData name="SHUBHAM SAHU" userId="d5c6e26904def671" providerId="LiveId" clId="{FC6D360F-7A93-4483-9AC1-108927A60E88}" dt="2024-04-06T18:03:06.255" v="8802" actId="164"/>
          <ac:picMkLst>
            <pc:docMk/>
            <pc:sldMk cId="1961849978" sldId="307"/>
            <ac:picMk id="4" creationId="{E70F6A83-5148-49EE-AEAA-EACAE9260F30}"/>
          </ac:picMkLst>
        </pc:picChg>
        <pc:picChg chg="del">
          <ac:chgData name="SHUBHAM SAHU" userId="d5c6e26904def671" providerId="LiveId" clId="{FC6D360F-7A93-4483-9AC1-108927A60E88}" dt="2024-04-04T17:50:15.674" v="4353" actId="478"/>
          <ac:picMkLst>
            <pc:docMk/>
            <pc:sldMk cId="1961849978" sldId="307"/>
            <ac:picMk id="6" creationId="{466F9B70-FFDE-409D-A2AB-E1CB5CEFB54E}"/>
          </ac:picMkLst>
        </pc:picChg>
        <pc:picChg chg="del">
          <ac:chgData name="SHUBHAM SAHU" userId="d5c6e26904def671" providerId="LiveId" clId="{FC6D360F-7A93-4483-9AC1-108927A60E88}" dt="2024-04-04T17:50:23.641" v="4356" actId="478"/>
          <ac:picMkLst>
            <pc:docMk/>
            <pc:sldMk cId="1961849978" sldId="307"/>
            <ac:picMk id="8" creationId="{24D63FFB-F4C8-47FC-BCEB-7777D4A84CCD}"/>
          </ac:picMkLst>
        </pc:picChg>
      </pc:sldChg>
      <pc:sldChg chg="addSp delSp modSp add mod">
        <pc:chgData name="SHUBHAM SAHU" userId="d5c6e26904def671" providerId="LiveId" clId="{FC6D360F-7A93-4483-9AC1-108927A60E88}" dt="2024-04-05T13:45:30.234" v="7423" actId="207"/>
        <pc:sldMkLst>
          <pc:docMk/>
          <pc:sldMk cId="3433874956" sldId="308"/>
        </pc:sldMkLst>
        <pc:spChg chg="mod">
          <ac:chgData name="SHUBHAM SAHU" userId="d5c6e26904def671" providerId="LiveId" clId="{FC6D360F-7A93-4483-9AC1-108927A60E88}" dt="2024-04-05T13:24:43.648" v="6931" actId="20577"/>
          <ac:spMkLst>
            <pc:docMk/>
            <pc:sldMk cId="3433874956" sldId="308"/>
            <ac:spMk id="2" creationId="{2BB0B188-155C-4CA0-8319-3D5EE554DA46}"/>
          </ac:spMkLst>
        </pc:spChg>
        <pc:spChg chg="del">
          <ac:chgData name="SHUBHAM SAHU" userId="d5c6e26904def671" providerId="LiveId" clId="{FC6D360F-7A93-4483-9AC1-108927A60E88}" dt="2024-04-05T13:24:29.931" v="6905" actId="478"/>
          <ac:spMkLst>
            <pc:docMk/>
            <pc:sldMk cId="3433874956" sldId="308"/>
            <ac:spMk id="10" creationId="{CD7C3786-4DD7-4D5E-B9CC-77C30360E374}"/>
          </ac:spMkLst>
        </pc:spChg>
        <pc:spChg chg="del">
          <ac:chgData name="SHUBHAM SAHU" userId="d5c6e26904def671" providerId="LiveId" clId="{FC6D360F-7A93-4483-9AC1-108927A60E88}" dt="2024-04-05T13:24:33.345" v="6906" actId="478"/>
          <ac:spMkLst>
            <pc:docMk/>
            <pc:sldMk cId="3433874956" sldId="308"/>
            <ac:spMk id="14" creationId="{3309E133-105A-4BB0-AC58-B45442A7A261}"/>
          </ac:spMkLst>
        </pc:spChg>
        <pc:spChg chg="del">
          <ac:chgData name="SHUBHAM SAHU" userId="d5c6e26904def671" providerId="LiveId" clId="{FC6D360F-7A93-4483-9AC1-108927A60E88}" dt="2024-04-05T13:24:27.987" v="6904" actId="478"/>
          <ac:spMkLst>
            <pc:docMk/>
            <pc:sldMk cId="3433874956" sldId="308"/>
            <ac:spMk id="15" creationId="{BE672770-21EC-4C93-BF09-68B875D0EB01}"/>
          </ac:spMkLst>
        </pc:spChg>
        <pc:spChg chg="del">
          <ac:chgData name="SHUBHAM SAHU" userId="d5c6e26904def671" providerId="LiveId" clId="{FC6D360F-7A93-4483-9AC1-108927A60E88}" dt="2024-04-05T13:24:33.345" v="6906" actId="478"/>
          <ac:spMkLst>
            <pc:docMk/>
            <pc:sldMk cId="3433874956" sldId="308"/>
            <ac:spMk id="16" creationId="{02A84225-4B8F-4742-997B-F210EF1D5E52}"/>
          </ac:spMkLst>
        </pc:spChg>
        <pc:spChg chg="add mod">
          <ac:chgData name="SHUBHAM SAHU" userId="d5c6e26904def671" providerId="LiveId" clId="{FC6D360F-7A93-4483-9AC1-108927A60E88}" dt="2024-04-05T13:44:53.774" v="7420" actId="2085"/>
          <ac:spMkLst>
            <pc:docMk/>
            <pc:sldMk cId="3433874956" sldId="308"/>
            <ac:spMk id="22" creationId="{78C07F35-39DC-4B89-A651-87BA51A9895C}"/>
          </ac:spMkLst>
        </pc:spChg>
        <pc:spChg chg="add mod">
          <ac:chgData name="SHUBHAM SAHU" userId="d5c6e26904def671" providerId="LiveId" clId="{FC6D360F-7A93-4483-9AC1-108927A60E88}" dt="2024-04-05T13:45:03.505" v="7422" actId="208"/>
          <ac:spMkLst>
            <pc:docMk/>
            <pc:sldMk cId="3433874956" sldId="308"/>
            <ac:spMk id="23" creationId="{3C338B53-8767-42D2-A265-8459CDDB4F3F}"/>
          </ac:spMkLst>
        </pc:spChg>
        <pc:spChg chg="add mod ord">
          <ac:chgData name="SHUBHAM SAHU" userId="d5c6e26904def671" providerId="LiveId" clId="{FC6D360F-7A93-4483-9AC1-108927A60E88}" dt="2024-04-05T13:45:30.234" v="7423" actId="207"/>
          <ac:spMkLst>
            <pc:docMk/>
            <pc:sldMk cId="3433874956" sldId="308"/>
            <ac:spMk id="24" creationId="{6D24E7DA-40F8-4C9C-A464-2C901C032965}"/>
          </ac:spMkLst>
        </pc:spChg>
        <pc:spChg chg="add mod">
          <ac:chgData name="SHUBHAM SAHU" userId="d5c6e26904def671" providerId="LiveId" clId="{FC6D360F-7A93-4483-9AC1-108927A60E88}" dt="2024-04-05T13:44:30.087" v="7416" actId="207"/>
          <ac:spMkLst>
            <pc:docMk/>
            <pc:sldMk cId="3433874956" sldId="308"/>
            <ac:spMk id="25" creationId="{EF65EFFE-DFC3-4E86-BD8C-1CBD7FADBB5B}"/>
          </ac:spMkLst>
        </pc:spChg>
        <pc:spChg chg="add mod">
          <ac:chgData name="SHUBHAM SAHU" userId="d5c6e26904def671" providerId="LiveId" clId="{FC6D360F-7A93-4483-9AC1-108927A60E88}" dt="2024-04-05T13:44:22.604" v="7415" actId="207"/>
          <ac:spMkLst>
            <pc:docMk/>
            <pc:sldMk cId="3433874956" sldId="308"/>
            <ac:spMk id="26" creationId="{D56C94E8-39A1-4624-BE44-D5A86B5B794C}"/>
          </ac:spMkLst>
        </pc:spChg>
        <pc:spChg chg="add mod">
          <ac:chgData name="SHUBHAM SAHU" userId="d5c6e26904def671" providerId="LiveId" clId="{FC6D360F-7A93-4483-9AC1-108927A60E88}" dt="2024-04-05T13:44:34.400" v="7417" actId="207"/>
          <ac:spMkLst>
            <pc:docMk/>
            <pc:sldMk cId="3433874956" sldId="308"/>
            <ac:spMk id="27" creationId="{D6A8591C-045F-440D-9929-B48309A2519C}"/>
          </ac:spMkLst>
        </pc:spChg>
        <pc:spChg chg="add mod">
          <ac:chgData name="SHUBHAM SAHU" userId="d5c6e26904def671" providerId="LiveId" clId="{FC6D360F-7A93-4483-9AC1-108927A60E88}" dt="2024-04-05T13:44:38.803" v="7418" actId="207"/>
          <ac:spMkLst>
            <pc:docMk/>
            <pc:sldMk cId="3433874956" sldId="308"/>
            <ac:spMk id="28" creationId="{DB7E0FE8-5E8E-499B-8D5C-3BAFF5DC6E69}"/>
          </ac:spMkLst>
        </pc:spChg>
        <pc:picChg chg="add mod">
          <ac:chgData name="SHUBHAM SAHU" userId="d5c6e26904def671" providerId="LiveId" clId="{FC6D360F-7A93-4483-9AC1-108927A60E88}" dt="2024-04-05T13:30:47.304" v="6957" actId="1076"/>
          <ac:picMkLst>
            <pc:docMk/>
            <pc:sldMk cId="3433874956" sldId="308"/>
            <ac:picMk id="4" creationId="{6D7DEDBD-9E88-4B0F-B9E6-2BC065F96C0A}"/>
          </ac:picMkLst>
        </pc:picChg>
        <pc:picChg chg="del">
          <ac:chgData name="SHUBHAM SAHU" userId="d5c6e26904def671" providerId="LiveId" clId="{FC6D360F-7A93-4483-9AC1-108927A60E88}" dt="2024-04-05T13:24:27.987" v="6904" actId="478"/>
          <ac:picMkLst>
            <pc:docMk/>
            <pc:sldMk cId="3433874956" sldId="308"/>
            <ac:picMk id="6" creationId="{466F9B70-FFDE-409D-A2AB-E1CB5CEFB54E}"/>
          </ac:picMkLst>
        </pc:picChg>
        <pc:picChg chg="add mod">
          <ac:chgData name="SHUBHAM SAHU" userId="d5c6e26904def671" providerId="LiveId" clId="{FC6D360F-7A93-4483-9AC1-108927A60E88}" dt="2024-04-05T13:31:38.426" v="6958" actId="14100"/>
          <ac:picMkLst>
            <pc:docMk/>
            <pc:sldMk cId="3433874956" sldId="308"/>
            <ac:picMk id="7" creationId="{36448252-E61C-49B9-9AA2-5519FEC3B524}"/>
          </ac:picMkLst>
        </pc:picChg>
        <pc:picChg chg="del">
          <ac:chgData name="SHUBHAM SAHU" userId="d5c6e26904def671" providerId="LiveId" clId="{FC6D360F-7A93-4483-9AC1-108927A60E88}" dt="2024-04-05T13:24:33.345" v="6906" actId="478"/>
          <ac:picMkLst>
            <pc:docMk/>
            <pc:sldMk cId="3433874956" sldId="308"/>
            <ac:picMk id="8" creationId="{24D63FFB-F4C8-47FC-BCEB-7777D4A84CCD}"/>
          </ac:picMkLst>
        </pc:picChg>
        <pc:picChg chg="add mod">
          <ac:chgData name="SHUBHAM SAHU" userId="d5c6e26904def671" providerId="LiveId" clId="{FC6D360F-7A93-4483-9AC1-108927A60E88}" dt="2024-04-05T13:30:37.525" v="6955" actId="14100"/>
          <ac:picMkLst>
            <pc:docMk/>
            <pc:sldMk cId="3433874956" sldId="308"/>
            <ac:picMk id="11" creationId="{8AAED828-C237-45B4-91B9-9FD97B55168B}"/>
          </ac:picMkLst>
        </pc:picChg>
        <pc:picChg chg="add mod">
          <ac:chgData name="SHUBHAM SAHU" userId="d5c6e26904def671" providerId="LiveId" clId="{FC6D360F-7A93-4483-9AC1-108927A60E88}" dt="2024-04-05T13:41:59.825" v="7286" actId="1076"/>
          <ac:picMkLst>
            <pc:docMk/>
            <pc:sldMk cId="3433874956" sldId="308"/>
            <ac:picMk id="13" creationId="{4485D3CB-169E-4C5C-9E74-AAE736726CB8}"/>
          </ac:picMkLst>
        </pc:picChg>
        <pc:cxnChg chg="add del mod">
          <ac:chgData name="SHUBHAM SAHU" userId="d5c6e26904def671" providerId="LiveId" clId="{FC6D360F-7A93-4483-9AC1-108927A60E88}" dt="2024-04-05T13:33:29.128" v="6978" actId="478"/>
          <ac:cxnSpMkLst>
            <pc:docMk/>
            <pc:sldMk cId="3433874956" sldId="308"/>
            <ac:cxnSpMk id="18" creationId="{03173008-0725-4244-9A72-8FB686653CE3}"/>
          </ac:cxnSpMkLst>
        </pc:cxnChg>
        <pc:cxnChg chg="add del mod">
          <ac:chgData name="SHUBHAM SAHU" userId="d5c6e26904def671" providerId="LiveId" clId="{FC6D360F-7A93-4483-9AC1-108927A60E88}" dt="2024-04-05T13:33:50.155" v="6984" actId="478"/>
          <ac:cxnSpMkLst>
            <pc:docMk/>
            <pc:sldMk cId="3433874956" sldId="308"/>
            <ac:cxnSpMk id="20" creationId="{C41A49F9-931E-4A8F-BF4C-94BA8A61854D}"/>
          </ac:cxnSpMkLst>
        </pc:cxnChg>
      </pc:sldChg>
      <pc:sldChg chg="add">
        <pc:chgData name="SHUBHAM SAHU" userId="d5c6e26904def671" providerId="LiveId" clId="{FC6D360F-7A93-4483-9AC1-108927A60E88}" dt="2024-04-04T18:37:05.854" v="4376" actId="2890"/>
        <pc:sldMkLst>
          <pc:docMk/>
          <pc:sldMk cId="3868818083" sldId="309"/>
        </pc:sldMkLst>
      </pc:sldChg>
      <pc:sldChg chg="addSp delSp modSp add mod ord">
        <pc:chgData name="SHUBHAM SAHU" userId="d5c6e26904def671" providerId="LiveId" clId="{FC6D360F-7A93-4483-9AC1-108927A60E88}" dt="2024-04-05T14:12:33.535" v="8007" actId="1037"/>
        <pc:sldMkLst>
          <pc:docMk/>
          <pc:sldMk cId="3187813637" sldId="310"/>
        </pc:sldMkLst>
        <pc:spChg chg="mod">
          <ac:chgData name="SHUBHAM SAHU" userId="d5c6e26904def671" providerId="LiveId" clId="{FC6D360F-7A93-4483-9AC1-108927A60E88}" dt="2024-04-05T13:48:42.899" v="7445" actId="20577"/>
          <ac:spMkLst>
            <pc:docMk/>
            <pc:sldMk cId="3187813637" sldId="310"/>
            <ac:spMk id="2" creationId="{2BB0B188-155C-4CA0-8319-3D5EE554DA46}"/>
          </ac:spMkLst>
        </pc:spChg>
        <pc:spChg chg="add mod">
          <ac:chgData name="SHUBHAM SAHU" userId="d5c6e26904def671" providerId="LiveId" clId="{FC6D360F-7A93-4483-9AC1-108927A60E88}" dt="2024-04-05T14:07:51.110" v="7876" actId="1036"/>
          <ac:spMkLst>
            <pc:docMk/>
            <pc:sldMk cId="3187813637" sldId="310"/>
            <ac:spMk id="9" creationId="{2C52FD1D-2D63-41CB-857F-30D651402C7B}"/>
          </ac:spMkLst>
        </pc:spChg>
        <pc:spChg chg="mod">
          <ac:chgData name="SHUBHAM SAHU" userId="d5c6e26904def671" providerId="LiveId" clId="{FC6D360F-7A93-4483-9AC1-108927A60E88}" dt="2024-04-05T14:04:21.270" v="7853" actId="14100"/>
          <ac:spMkLst>
            <pc:docMk/>
            <pc:sldMk cId="3187813637" sldId="310"/>
            <ac:spMk id="10" creationId="{CD7C3786-4DD7-4D5E-B9CC-77C30360E374}"/>
          </ac:spMkLst>
        </pc:spChg>
        <pc:spChg chg="add mod">
          <ac:chgData name="SHUBHAM SAHU" userId="d5c6e26904def671" providerId="LiveId" clId="{FC6D360F-7A93-4483-9AC1-108927A60E88}" dt="2024-04-05T14:04:08.698" v="7852" actId="1037"/>
          <ac:spMkLst>
            <pc:docMk/>
            <pc:sldMk cId="3187813637" sldId="310"/>
            <ac:spMk id="11" creationId="{D42987F1-EB6E-47BD-A3E5-B1AC5F8A85E7}"/>
          </ac:spMkLst>
        </pc:spChg>
        <pc:spChg chg="add mod">
          <ac:chgData name="SHUBHAM SAHU" userId="d5c6e26904def671" providerId="LiveId" clId="{FC6D360F-7A93-4483-9AC1-108927A60E88}" dt="2024-04-05T14:12:33.535" v="8007" actId="1037"/>
          <ac:spMkLst>
            <pc:docMk/>
            <pc:sldMk cId="3187813637" sldId="310"/>
            <ac:spMk id="12" creationId="{27A8F78C-04C5-44CB-AF09-C4D01C2E9C8F}"/>
          </ac:spMkLst>
        </pc:spChg>
        <pc:spChg chg="mod">
          <ac:chgData name="SHUBHAM SAHU" userId="d5c6e26904def671" providerId="LiveId" clId="{FC6D360F-7A93-4483-9AC1-108927A60E88}" dt="2024-04-05T13:58:27.667" v="7483" actId="1076"/>
          <ac:spMkLst>
            <pc:docMk/>
            <pc:sldMk cId="3187813637" sldId="310"/>
            <ac:spMk id="14" creationId="{3309E133-105A-4BB0-AC58-B45442A7A261}"/>
          </ac:spMkLst>
        </pc:spChg>
        <pc:spChg chg="del">
          <ac:chgData name="SHUBHAM SAHU" userId="d5c6e26904def671" providerId="LiveId" clId="{FC6D360F-7A93-4483-9AC1-108927A60E88}" dt="2024-04-05T13:48:26.801" v="7428" actId="478"/>
          <ac:spMkLst>
            <pc:docMk/>
            <pc:sldMk cId="3187813637" sldId="310"/>
            <ac:spMk id="15" creationId="{BE672770-21EC-4C93-BF09-68B875D0EB01}"/>
          </ac:spMkLst>
        </pc:spChg>
        <pc:spChg chg="del">
          <ac:chgData name="SHUBHAM SAHU" userId="d5c6e26904def671" providerId="LiveId" clId="{FC6D360F-7A93-4483-9AC1-108927A60E88}" dt="2024-04-05T13:48:30.930" v="7430" actId="478"/>
          <ac:spMkLst>
            <pc:docMk/>
            <pc:sldMk cId="3187813637" sldId="310"/>
            <ac:spMk id="16" creationId="{02A84225-4B8F-4742-997B-F210EF1D5E52}"/>
          </ac:spMkLst>
        </pc:spChg>
        <pc:picChg chg="add mod">
          <ac:chgData name="SHUBHAM SAHU" userId="d5c6e26904def671" providerId="LiveId" clId="{FC6D360F-7A93-4483-9AC1-108927A60E88}" dt="2024-04-05T13:57:53.913" v="7477" actId="1035"/>
          <ac:picMkLst>
            <pc:docMk/>
            <pc:sldMk cId="3187813637" sldId="310"/>
            <ac:picMk id="4" creationId="{A1322389-DF16-4149-9FC5-ADB6CA025CF2}"/>
          </ac:picMkLst>
        </pc:picChg>
        <pc:picChg chg="del">
          <ac:chgData name="SHUBHAM SAHU" userId="d5c6e26904def671" providerId="LiveId" clId="{FC6D360F-7A93-4483-9AC1-108927A60E88}" dt="2024-04-05T13:48:23.175" v="7427" actId="478"/>
          <ac:picMkLst>
            <pc:docMk/>
            <pc:sldMk cId="3187813637" sldId="310"/>
            <ac:picMk id="6" creationId="{466F9B70-FFDE-409D-A2AB-E1CB5CEFB54E}"/>
          </ac:picMkLst>
        </pc:picChg>
        <pc:picChg chg="add mod">
          <ac:chgData name="SHUBHAM SAHU" userId="d5c6e26904def671" providerId="LiveId" clId="{FC6D360F-7A93-4483-9AC1-108927A60E88}" dt="2024-04-05T13:58:02.863" v="7480" actId="1036"/>
          <ac:picMkLst>
            <pc:docMk/>
            <pc:sldMk cId="3187813637" sldId="310"/>
            <ac:picMk id="7" creationId="{6B1C902F-6942-48A6-96C4-7F65C1C271CF}"/>
          </ac:picMkLst>
        </pc:picChg>
        <pc:picChg chg="del">
          <ac:chgData name="SHUBHAM SAHU" userId="d5c6e26904def671" providerId="LiveId" clId="{FC6D360F-7A93-4483-9AC1-108927A60E88}" dt="2024-04-05T13:48:28.063" v="7429" actId="478"/>
          <ac:picMkLst>
            <pc:docMk/>
            <pc:sldMk cId="3187813637" sldId="310"/>
            <ac:picMk id="8" creationId="{24D63FFB-F4C8-47FC-BCEB-7777D4A84CCD}"/>
          </ac:picMkLst>
        </pc:picChg>
      </pc:sldChg>
      <pc:sldChg chg="addSp delSp modSp add mod">
        <pc:chgData name="SHUBHAM SAHU" userId="d5c6e26904def671" providerId="LiveId" clId="{FC6D360F-7A93-4483-9AC1-108927A60E88}" dt="2024-04-05T14:23:34.287" v="8042" actId="1076"/>
        <pc:sldMkLst>
          <pc:docMk/>
          <pc:sldMk cId="255912575" sldId="311"/>
        </pc:sldMkLst>
        <pc:spChg chg="mod">
          <ac:chgData name="SHUBHAM SAHU" userId="d5c6e26904def671" providerId="LiveId" clId="{FC6D360F-7A93-4483-9AC1-108927A60E88}" dt="2024-04-05T14:19:07.866" v="8024" actId="20577"/>
          <ac:spMkLst>
            <pc:docMk/>
            <pc:sldMk cId="255912575" sldId="311"/>
            <ac:spMk id="2" creationId="{2BB0B188-155C-4CA0-8319-3D5EE554DA46}"/>
          </ac:spMkLst>
        </pc:spChg>
        <pc:spChg chg="del">
          <ac:chgData name="SHUBHAM SAHU" userId="d5c6e26904def671" providerId="LiveId" clId="{FC6D360F-7A93-4483-9AC1-108927A60E88}" dt="2024-04-05T14:19:22.613" v="8030" actId="478"/>
          <ac:spMkLst>
            <pc:docMk/>
            <pc:sldMk cId="255912575" sldId="311"/>
            <ac:spMk id="15" creationId="{00141B1F-643E-48A0-838D-47D05864C361}"/>
          </ac:spMkLst>
        </pc:spChg>
        <pc:spChg chg="del">
          <ac:chgData name="SHUBHAM SAHU" userId="d5c6e26904def671" providerId="LiveId" clId="{FC6D360F-7A93-4483-9AC1-108927A60E88}" dt="2024-04-05T14:19:16.477" v="8027" actId="478"/>
          <ac:spMkLst>
            <pc:docMk/>
            <pc:sldMk cId="255912575" sldId="311"/>
            <ac:spMk id="16" creationId="{A4D85707-75B0-4F73-B059-05F3224EE778}"/>
          </ac:spMkLst>
        </pc:spChg>
        <pc:spChg chg="del">
          <ac:chgData name="SHUBHAM SAHU" userId="d5c6e26904def671" providerId="LiveId" clId="{FC6D360F-7A93-4483-9AC1-108927A60E88}" dt="2024-04-05T14:19:12.245" v="8025" actId="478"/>
          <ac:spMkLst>
            <pc:docMk/>
            <pc:sldMk cId="255912575" sldId="311"/>
            <ac:spMk id="17" creationId="{F0B03C36-1B12-42EB-B137-1F28A0C407B8}"/>
          </ac:spMkLst>
        </pc:spChg>
        <pc:picChg chg="add mod">
          <ac:chgData name="SHUBHAM SAHU" userId="d5c6e26904def671" providerId="LiveId" clId="{FC6D360F-7A93-4483-9AC1-108927A60E88}" dt="2024-04-05T14:23:34.287" v="8042" actId="1076"/>
          <ac:picMkLst>
            <pc:docMk/>
            <pc:sldMk cId="255912575" sldId="311"/>
            <ac:picMk id="4" creationId="{2C351978-B74A-477E-A2D1-5AF36495C949}"/>
          </ac:picMkLst>
        </pc:picChg>
        <pc:picChg chg="del">
          <ac:chgData name="SHUBHAM SAHU" userId="d5c6e26904def671" providerId="LiveId" clId="{FC6D360F-7A93-4483-9AC1-108927A60E88}" dt="2024-04-05T14:19:18.517" v="8028" actId="478"/>
          <ac:picMkLst>
            <pc:docMk/>
            <pc:sldMk cId="255912575" sldId="311"/>
            <ac:picMk id="7" creationId="{072C919E-AD9E-4AFE-857E-C389FE6FF29D}"/>
          </ac:picMkLst>
        </pc:picChg>
        <pc:picChg chg="del">
          <ac:chgData name="SHUBHAM SAHU" userId="d5c6e26904def671" providerId="LiveId" clId="{FC6D360F-7A93-4483-9AC1-108927A60E88}" dt="2024-04-05T14:19:13.998" v="8026" actId="478"/>
          <ac:picMkLst>
            <pc:docMk/>
            <pc:sldMk cId="255912575" sldId="311"/>
            <ac:picMk id="11" creationId="{A773E4E4-432F-4D33-B517-2CBD38C0710D}"/>
          </ac:picMkLst>
        </pc:picChg>
        <pc:picChg chg="del">
          <ac:chgData name="SHUBHAM SAHU" userId="d5c6e26904def671" providerId="LiveId" clId="{FC6D360F-7A93-4483-9AC1-108927A60E88}" dt="2024-04-05T14:19:20.563" v="8029" actId="478"/>
          <ac:picMkLst>
            <pc:docMk/>
            <pc:sldMk cId="255912575" sldId="311"/>
            <ac:picMk id="14" creationId="{DB053C07-E162-4BBA-AF0E-9B5676AFF620}"/>
          </ac:picMkLst>
        </pc:picChg>
      </pc:sldChg>
      <pc:sldChg chg="delSp add del mod">
        <pc:chgData name="SHUBHAM SAHU" userId="d5c6e26904def671" providerId="LiveId" clId="{FC6D360F-7A93-4483-9AC1-108927A60E88}" dt="2024-04-05T14:24:48.448" v="8049" actId="2696"/>
        <pc:sldMkLst>
          <pc:docMk/>
          <pc:sldMk cId="775515305" sldId="312"/>
        </pc:sldMkLst>
        <pc:spChg chg="del">
          <ac:chgData name="SHUBHAM SAHU" userId="d5c6e26904def671" providerId="LiveId" clId="{FC6D360F-7A93-4483-9AC1-108927A60E88}" dt="2024-04-05T14:24:30.534" v="8047" actId="478"/>
          <ac:spMkLst>
            <pc:docMk/>
            <pc:sldMk cId="775515305" sldId="312"/>
            <ac:spMk id="22" creationId="{78C07F35-39DC-4B89-A651-87BA51A9895C}"/>
          </ac:spMkLst>
        </pc:spChg>
        <pc:spChg chg="del">
          <ac:chgData name="SHUBHAM SAHU" userId="d5c6e26904def671" providerId="LiveId" clId="{FC6D360F-7A93-4483-9AC1-108927A60E88}" dt="2024-04-05T14:24:14.709" v="8044" actId="478"/>
          <ac:spMkLst>
            <pc:docMk/>
            <pc:sldMk cId="775515305" sldId="312"/>
            <ac:spMk id="23" creationId="{3C338B53-8767-42D2-A265-8459CDDB4F3F}"/>
          </ac:spMkLst>
        </pc:spChg>
        <pc:spChg chg="del">
          <ac:chgData name="SHUBHAM SAHU" userId="d5c6e26904def671" providerId="LiveId" clId="{FC6D360F-7A93-4483-9AC1-108927A60E88}" dt="2024-04-05T14:24:25.898" v="8045" actId="478"/>
          <ac:spMkLst>
            <pc:docMk/>
            <pc:sldMk cId="775515305" sldId="312"/>
            <ac:spMk id="24" creationId="{6D24E7DA-40F8-4C9C-A464-2C901C032965}"/>
          </ac:spMkLst>
        </pc:spChg>
        <pc:spChg chg="del">
          <ac:chgData name="SHUBHAM SAHU" userId="d5c6e26904def671" providerId="LiveId" clId="{FC6D360F-7A93-4483-9AC1-108927A60E88}" dt="2024-04-05T14:24:14.709" v="8044" actId="478"/>
          <ac:spMkLst>
            <pc:docMk/>
            <pc:sldMk cId="775515305" sldId="312"/>
            <ac:spMk id="25" creationId="{EF65EFFE-DFC3-4E86-BD8C-1CBD7FADBB5B}"/>
          </ac:spMkLst>
        </pc:spChg>
        <pc:spChg chg="del">
          <ac:chgData name="SHUBHAM SAHU" userId="d5c6e26904def671" providerId="LiveId" clId="{FC6D360F-7A93-4483-9AC1-108927A60E88}" dt="2024-04-05T14:24:14.709" v="8044" actId="478"/>
          <ac:spMkLst>
            <pc:docMk/>
            <pc:sldMk cId="775515305" sldId="312"/>
            <ac:spMk id="26" creationId="{D56C94E8-39A1-4624-BE44-D5A86B5B794C}"/>
          </ac:spMkLst>
        </pc:spChg>
        <pc:spChg chg="del">
          <ac:chgData name="SHUBHAM SAHU" userId="d5c6e26904def671" providerId="LiveId" clId="{FC6D360F-7A93-4483-9AC1-108927A60E88}" dt="2024-04-05T14:24:14.709" v="8044" actId="478"/>
          <ac:spMkLst>
            <pc:docMk/>
            <pc:sldMk cId="775515305" sldId="312"/>
            <ac:spMk id="27" creationId="{D6A8591C-045F-440D-9929-B48309A2519C}"/>
          </ac:spMkLst>
        </pc:spChg>
        <pc:spChg chg="del">
          <ac:chgData name="SHUBHAM SAHU" userId="d5c6e26904def671" providerId="LiveId" clId="{FC6D360F-7A93-4483-9AC1-108927A60E88}" dt="2024-04-05T14:24:14.709" v="8044" actId="478"/>
          <ac:spMkLst>
            <pc:docMk/>
            <pc:sldMk cId="775515305" sldId="312"/>
            <ac:spMk id="28" creationId="{DB7E0FE8-5E8E-499B-8D5C-3BAFF5DC6E69}"/>
          </ac:spMkLst>
        </pc:spChg>
        <pc:picChg chg="del">
          <ac:chgData name="SHUBHAM SAHU" userId="d5c6e26904def671" providerId="LiveId" clId="{FC6D360F-7A93-4483-9AC1-108927A60E88}" dt="2024-04-05T14:24:14.709" v="8044" actId="478"/>
          <ac:picMkLst>
            <pc:docMk/>
            <pc:sldMk cId="775515305" sldId="312"/>
            <ac:picMk id="4" creationId="{6D7DEDBD-9E88-4B0F-B9E6-2BC065F96C0A}"/>
          </ac:picMkLst>
        </pc:picChg>
        <pc:picChg chg="del">
          <ac:chgData name="SHUBHAM SAHU" userId="d5c6e26904def671" providerId="LiveId" clId="{FC6D360F-7A93-4483-9AC1-108927A60E88}" dt="2024-04-05T14:24:28.229" v="8046" actId="478"/>
          <ac:picMkLst>
            <pc:docMk/>
            <pc:sldMk cId="775515305" sldId="312"/>
            <ac:picMk id="7" creationId="{36448252-E61C-49B9-9AA2-5519FEC3B524}"/>
          </ac:picMkLst>
        </pc:picChg>
        <pc:picChg chg="del">
          <ac:chgData name="SHUBHAM SAHU" userId="d5c6e26904def671" providerId="LiveId" clId="{FC6D360F-7A93-4483-9AC1-108927A60E88}" dt="2024-04-05T14:24:14.709" v="8044" actId="478"/>
          <ac:picMkLst>
            <pc:docMk/>
            <pc:sldMk cId="775515305" sldId="312"/>
            <ac:picMk id="11" creationId="{8AAED828-C237-45B4-91B9-9FD97B55168B}"/>
          </ac:picMkLst>
        </pc:picChg>
        <pc:picChg chg="del">
          <ac:chgData name="SHUBHAM SAHU" userId="d5c6e26904def671" providerId="LiveId" clId="{FC6D360F-7A93-4483-9AC1-108927A60E88}" dt="2024-04-05T14:24:32.421" v="8048" actId="478"/>
          <ac:picMkLst>
            <pc:docMk/>
            <pc:sldMk cId="775515305" sldId="312"/>
            <ac:picMk id="13" creationId="{4485D3CB-169E-4C5C-9E74-AAE736726CB8}"/>
          </ac:picMkLst>
        </pc:picChg>
      </pc:sldChg>
      <pc:sldChg chg="addSp delSp modSp add mod ord setBg chgLayout">
        <pc:chgData name="SHUBHAM SAHU" userId="d5c6e26904def671" providerId="LiveId" clId="{FC6D360F-7A93-4483-9AC1-108927A60E88}" dt="2024-04-05T14:45:14.235" v="8319" actId="14100"/>
        <pc:sldMkLst>
          <pc:docMk/>
          <pc:sldMk cId="2139154718" sldId="312"/>
        </pc:sldMkLst>
        <pc:spChg chg="mod ord">
          <ac:chgData name="SHUBHAM SAHU" userId="d5c6e26904def671" providerId="LiveId" clId="{FC6D360F-7A93-4483-9AC1-108927A60E88}" dt="2024-04-05T14:45:14.235" v="8319" actId="14100"/>
          <ac:spMkLst>
            <pc:docMk/>
            <pc:sldMk cId="2139154718" sldId="312"/>
            <ac:spMk id="2" creationId="{9AB2EA78-AEB3-469B-9025-3B17201A457B}"/>
          </ac:spMkLst>
        </pc:spChg>
        <pc:spChg chg="del mod">
          <ac:chgData name="SHUBHAM SAHU" userId="d5c6e26904def671" providerId="LiveId" clId="{FC6D360F-7A93-4483-9AC1-108927A60E88}" dt="2024-04-05T14:25:05.849" v="8054" actId="478"/>
          <ac:spMkLst>
            <pc:docMk/>
            <pc:sldMk cId="2139154718" sldId="312"/>
            <ac:spMk id="3" creationId="{255E1F2F-E259-4EA8-9FFD-3A10AF541859}"/>
          </ac:spMkLst>
        </pc:spChg>
        <pc:spChg chg="add mod ord">
          <ac:chgData name="SHUBHAM SAHU" userId="d5c6e26904def671" providerId="LiveId" clId="{FC6D360F-7A93-4483-9AC1-108927A60E88}" dt="2024-04-05T14:43:52.346" v="8302" actId="14100"/>
          <ac:spMkLst>
            <pc:docMk/>
            <pc:sldMk cId="2139154718" sldId="312"/>
            <ac:spMk id="4" creationId="{143AB925-48EB-412C-9093-CD7B75D896E0}"/>
          </ac:spMkLst>
        </pc:spChg>
        <pc:spChg chg="add mod">
          <ac:chgData name="SHUBHAM SAHU" userId="d5c6e26904def671" providerId="LiveId" clId="{FC6D360F-7A93-4483-9AC1-108927A60E88}" dt="2024-04-05T14:42:38.885" v="8277" actId="14861"/>
          <ac:spMkLst>
            <pc:docMk/>
            <pc:sldMk cId="2139154718" sldId="312"/>
            <ac:spMk id="5" creationId="{A7D496A3-D31E-49A2-93B9-A783050AF1AD}"/>
          </ac:spMkLst>
        </pc:spChg>
        <pc:spChg chg="add mod ord">
          <ac:chgData name="SHUBHAM SAHU" userId="d5c6e26904def671" providerId="LiveId" clId="{FC6D360F-7A93-4483-9AC1-108927A60E88}" dt="2024-04-05T14:42:25.927" v="8276" actId="2085"/>
          <ac:spMkLst>
            <pc:docMk/>
            <pc:sldMk cId="2139154718" sldId="312"/>
            <ac:spMk id="6" creationId="{98A910C5-15C0-464F-BC85-9BE150CA02BA}"/>
          </ac:spMkLst>
        </pc:spChg>
      </pc:sldChg>
      <pc:sldChg chg="addSp delSp modSp new del mod setBg modClrScheme chgLayout">
        <pc:chgData name="SHUBHAM SAHU" userId="d5c6e26904def671" providerId="LiveId" clId="{FC6D360F-7A93-4483-9AC1-108927A60E88}" dt="2024-04-05T14:42:49.361" v="8278" actId="2696"/>
        <pc:sldMkLst>
          <pc:docMk/>
          <pc:sldMk cId="4127182795" sldId="313"/>
        </pc:sldMkLst>
        <pc:spChg chg="del mod ord">
          <ac:chgData name="SHUBHAM SAHU" userId="d5c6e26904def671" providerId="LiveId" clId="{FC6D360F-7A93-4483-9AC1-108927A60E88}" dt="2024-04-05T14:30:37.701" v="8125" actId="700"/>
          <ac:spMkLst>
            <pc:docMk/>
            <pc:sldMk cId="4127182795" sldId="313"/>
            <ac:spMk id="2" creationId="{3541B5E4-ABBD-4DB0-8D2C-73E039BC15D5}"/>
          </ac:spMkLst>
        </pc:spChg>
        <pc:spChg chg="del mod ord">
          <ac:chgData name="SHUBHAM SAHU" userId="d5c6e26904def671" providerId="LiveId" clId="{FC6D360F-7A93-4483-9AC1-108927A60E88}" dt="2024-04-05T14:30:37.701" v="8125" actId="700"/>
          <ac:spMkLst>
            <pc:docMk/>
            <pc:sldMk cId="4127182795" sldId="313"/>
            <ac:spMk id="3" creationId="{75F63B2A-6926-4FC5-A6EB-D9D880ABBB6C}"/>
          </ac:spMkLst>
        </pc:spChg>
        <pc:spChg chg="add del mod ord">
          <ac:chgData name="SHUBHAM SAHU" userId="d5c6e26904def671" providerId="LiveId" clId="{FC6D360F-7A93-4483-9AC1-108927A60E88}" dt="2024-04-05T14:38:12.470" v="8229" actId="478"/>
          <ac:spMkLst>
            <pc:docMk/>
            <pc:sldMk cId="4127182795" sldId="313"/>
            <ac:spMk id="4" creationId="{C2A2D25F-6DD9-42DF-9AF9-C9C6E5A67839}"/>
          </ac:spMkLst>
        </pc:spChg>
        <pc:spChg chg="add mod ord">
          <ac:chgData name="SHUBHAM SAHU" userId="d5c6e26904def671" providerId="LiveId" clId="{FC6D360F-7A93-4483-9AC1-108927A60E88}" dt="2024-04-05T14:30:37.701" v="8125" actId="700"/>
          <ac:spMkLst>
            <pc:docMk/>
            <pc:sldMk cId="4127182795" sldId="313"/>
            <ac:spMk id="5" creationId="{19984D59-02FD-4ACE-AF2F-43C5C3104BE0}"/>
          </ac:spMkLst>
        </pc:spChg>
      </pc:sldChg>
      <pc:sldMasterChg chg="modSp modSldLayout">
        <pc:chgData name="SHUBHAM SAHU" userId="d5c6e26904def671" providerId="LiveId" clId="{FC6D360F-7A93-4483-9AC1-108927A60E88}" dt="2024-04-03T17:00:11.810" v="147"/>
        <pc:sldMasterMkLst>
          <pc:docMk/>
          <pc:sldMasterMk cId="2516903063" sldId="2147483724"/>
        </pc:sldMasterMkLst>
        <pc:spChg chg="mod">
          <ac:chgData name="SHUBHAM SAHU" userId="d5c6e26904def671" providerId="LiveId" clId="{FC6D360F-7A93-4483-9AC1-108927A60E88}" dt="2024-04-03T17:00:11.810" v="147"/>
          <ac:spMkLst>
            <pc:docMk/>
            <pc:sldMasterMk cId="2516903063" sldId="2147483724"/>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ac:spMk id="5" creationId="{00000000-0000-0000-0000-000000000000}"/>
          </ac:spMkLst>
        </pc:spChg>
        <pc:spChg chg="mod">
          <ac:chgData name="SHUBHAM SAHU" userId="d5c6e26904def671" providerId="LiveId" clId="{FC6D360F-7A93-4483-9AC1-108927A60E88}" dt="2024-04-03T17:00:11.810" v="147"/>
          <ac:spMkLst>
            <pc:docMk/>
            <pc:sldMasterMk cId="2516903063" sldId="2147483724"/>
            <ac:spMk id="6" creationId="{00000000-0000-0000-0000-000000000000}"/>
          </ac:spMkLst>
        </pc:spChg>
        <pc:picChg chg="mod">
          <ac:chgData name="SHUBHAM SAHU" userId="d5c6e26904def671" providerId="LiveId" clId="{FC6D360F-7A93-4483-9AC1-108927A60E88}" dt="2024-04-03T17:00:11.810" v="147"/>
          <ac:picMkLst>
            <pc:docMk/>
            <pc:sldMasterMk cId="2516903063" sldId="2147483724"/>
            <ac:picMk id="7" creationId="{00000000-0000-0000-0000-000000000000}"/>
          </ac:picMkLst>
        </pc:picChg>
        <pc:sldLayoutChg chg="modSp">
          <pc:chgData name="SHUBHAM SAHU" userId="d5c6e26904def671" providerId="LiveId" clId="{FC6D360F-7A93-4483-9AC1-108927A60E88}" dt="2024-04-03T17:00:11.810" v="147"/>
          <pc:sldLayoutMkLst>
            <pc:docMk/>
            <pc:sldMasterMk cId="2516903063" sldId="2147483724"/>
            <pc:sldLayoutMk cId="3710763579" sldId="2147483725"/>
          </pc:sldLayoutMkLst>
          <pc:spChg chg="mod">
            <ac:chgData name="SHUBHAM SAHU" userId="d5c6e26904def671" providerId="LiveId" clId="{FC6D360F-7A93-4483-9AC1-108927A60E88}" dt="2024-04-03T17:00:11.810" v="147"/>
            <ac:spMkLst>
              <pc:docMk/>
              <pc:sldMasterMk cId="2516903063" sldId="2147483724"/>
              <pc:sldLayoutMk cId="3710763579" sldId="2147483725"/>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710763579" sldId="2147483725"/>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710763579" sldId="2147483725"/>
              <ac:spMk id="6"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710763579" sldId="2147483725"/>
              <ac:spMk id="9"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710763579" sldId="2147483725"/>
              <ac:spMk id="10"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3710763579" sldId="2147483725"/>
              <ac:picMk id="7"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3710763579" sldId="2147483725"/>
              <ac:picMk id="8"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1692493827" sldId="2147483726"/>
          </pc:sldLayoutMkLst>
          <pc:spChg chg="mod">
            <ac:chgData name="SHUBHAM SAHU" userId="d5c6e26904def671" providerId="LiveId" clId="{FC6D360F-7A93-4483-9AC1-108927A60E88}" dt="2024-04-03T17:00:11.810" v="147"/>
            <ac:spMkLst>
              <pc:docMk/>
              <pc:sldMasterMk cId="2516903063" sldId="2147483724"/>
              <pc:sldLayoutMk cId="1692493827" sldId="2147483726"/>
              <ac:spMk id="1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92493827" sldId="2147483726"/>
              <ac:spMk id="18"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1692493827" sldId="2147483726"/>
              <ac:picMk id="15"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1692493827" sldId="2147483726"/>
              <ac:picMk id="16"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1993980234" sldId="2147483727"/>
          </pc:sldLayoutMkLst>
          <pc:spChg chg="mod">
            <ac:chgData name="SHUBHAM SAHU" userId="d5c6e26904def671" providerId="LiveId" clId="{FC6D360F-7A93-4483-9AC1-108927A60E88}" dt="2024-04-03T17:00:11.810" v="147"/>
            <ac:spMkLst>
              <pc:docMk/>
              <pc:sldMasterMk cId="2516903063" sldId="2147483724"/>
              <pc:sldLayoutMk cId="1993980234" sldId="2147483727"/>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993980234" sldId="2147483727"/>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993980234" sldId="2147483727"/>
              <ac:spMk id="6"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993980234" sldId="2147483727"/>
              <ac:spMk id="9"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993980234" sldId="2147483727"/>
              <ac:spMk id="10"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1993980234" sldId="2147483727"/>
              <ac:picMk id="7"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1993980234" sldId="2147483727"/>
              <ac:picMk id="8"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2366133534" sldId="2147483728"/>
          </pc:sldLayoutMkLst>
          <pc:spChg chg="mod">
            <ac:chgData name="SHUBHAM SAHU" userId="d5c6e26904def671" providerId="LiveId" clId="{FC6D360F-7A93-4483-9AC1-108927A60E88}" dt="2024-04-03T17:00:11.810" v="147"/>
            <ac:spMkLst>
              <pc:docMk/>
              <pc:sldMasterMk cId="2516903063" sldId="2147483724"/>
              <pc:sldLayoutMk cId="2366133534" sldId="2147483728"/>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366133534" sldId="2147483728"/>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366133534" sldId="2147483728"/>
              <ac:spMk id="10"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366133534" sldId="2147483728"/>
              <ac:spMk id="11"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2366133534" sldId="2147483728"/>
              <ac:picMk id="8"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2366133534" sldId="2147483728"/>
              <ac:picMk id="9"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850458780" sldId="2147483729"/>
          </pc:sldLayoutMkLst>
          <pc:spChg chg="mod">
            <ac:chgData name="SHUBHAM SAHU" userId="d5c6e26904def671" providerId="LiveId" clId="{FC6D360F-7A93-4483-9AC1-108927A60E88}" dt="2024-04-03T17:00:11.810" v="147"/>
            <ac:spMkLst>
              <pc:docMk/>
              <pc:sldMasterMk cId="2516903063" sldId="2147483724"/>
              <pc:sldLayoutMk cId="850458780" sldId="2147483729"/>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850458780" sldId="2147483729"/>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850458780" sldId="2147483729"/>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850458780" sldId="2147483729"/>
              <ac:spMk id="5"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850458780" sldId="2147483729"/>
              <ac:spMk id="6"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850458780" sldId="2147483729"/>
              <ac:spMk id="1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850458780" sldId="2147483729"/>
              <ac:spMk id="13"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850458780" sldId="2147483729"/>
              <ac:picMk id="10"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850458780" sldId="2147483729"/>
              <ac:picMk id="11"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148038779" sldId="2147483730"/>
          </pc:sldLayoutMkLst>
          <pc:spChg chg="mod">
            <ac:chgData name="SHUBHAM SAHU" userId="d5c6e26904def671" providerId="LiveId" clId="{FC6D360F-7A93-4483-9AC1-108927A60E88}" dt="2024-04-03T17:00:11.810" v="147"/>
            <ac:spMkLst>
              <pc:docMk/>
              <pc:sldMasterMk cId="2516903063" sldId="2147483724"/>
              <pc:sldLayoutMk cId="148038779" sldId="2147483730"/>
              <ac:spMk id="8"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48038779" sldId="2147483730"/>
              <ac:spMk id="9"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148038779" sldId="2147483730"/>
              <ac:picMk id="6"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148038779" sldId="2147483730"/>
              <ac:picMk id="7"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2126925870" sldId="2147483731"/>
          </pc:sldLayoutMkLst>
          <pc:spChg chg="mod">
            <ac:chgData name="SHUBHAM SAHU" userId="d5c6e26904def671" providerId="LiveId" clId="{FC6D360F-7A93-4483-9AC1-108927A60E88}" dt="2024-04-03T17:00:11.810" v="147"/>
            <ac:spMkLst>
              <pc:docMk/>
              <pc:sldMasterMk cId="2516903063" sldId="2147483724"/>
              <pc:sldLayoutMk cId="2126925870" sldId="2147483731"/>
              <ac:spMk id="6"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2126925870" sldId="2147483731"/>
              <ac:picMk id="5"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4001864647" sldId="2147483732"/>
          </pc:sldLayoutMkLst>
          <pc:spChg chg="mod">
            <ac:chgData name="SHUBHAM SAHU" userId="d5c6e26904def671" providerId="LiveId" clId="{FC6D360F-7A93-4483-9AC1-108927A60E88}" dt="2024-04-03T17:00:11.810" v="147"/>
            <ac:spMkLst>
              <pc:docMk/>
              <pc:sldMasterMk cId="2516903063" sldId="2147483724"/>
              <pc:sldLayoutMk cId="4001864647" sldId="2147483732"/>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4001864647" sldId="2147483732"/>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4001864647" sldId="2147483732"/>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4001864647" sldId="2147483732"/>
              <ac:spMk id="10"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4001864647" sldId="2147483732"/>
              <ac:spMk id="11"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4001864647" sldId="2147483732"/>
              <ac:picMk id="8"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4001864647" sldId="2147483732"/>
              <ac:picMk id="9"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1477065567" sldId="2147483733"/>
          </pc:sldLayoutMkLst>
          <pc:spChg chg="mod">
            <ac:chgData name="SHUBHAM SAHU" userId="d5c6e26904def671" providerId="LiveId" clId="{FC6D360F-7A93-4483-9AC1-108927A60E88}" dt="2024-04-03T17:00:11.810" v="147"/>
            <ac:spMkLst>
              <pc:docMk/>
              <pc:sldMasterMk cId="2516903063" sldId="2147483724"/>
              <pc:sldLayoutMk cId="1477065567" sldId="2147483733"/>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477065567" sldId="2147483733"/>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477065567" sldId="2147483733"/>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477065567" sldId="2147483733"/>
              <ac:spMk id="10"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477065567" sldId="2147483733"/>
              <ac:spMk id="11"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1477065567" sldId="2147483733"/>
              <ac:picMk id="8"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1477065567" sldId="2147483733"/>
              <ac:picMk id="9"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3547825693" sldId="2147483734"/>
          </pc:sldLayoutMkLst>
          <pc:spChg chg="mod">
            <ac:chgData name="SHUBHAM SAHU" userId="d5c6e26904def671" providerId="LiveId" clId="{FC6D360F-7A93-4483-9AC1-108927A60E88}" dt="2024-04-03T17:00:11.810" v="147"/>
            <ac:spMkLst>
              <pc:docMk/>
              <pc:sldMasterMk cId="2516903063" sldId="2147483724"/>
              <pc:sldLayoutMk cId="3547825693" sldId="2147483734"/>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547825693" sldId="2147483734"/>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547825693" sldId="2147483734"/>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547825693" sldId="2147483734"/>
              <ac:spMk id="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547825693" sldId="2147483734"/>
              <ac:spMk id="10"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547825693" sldId="2147483734"/>
              <ac:spMk id="11"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3547825693" sldId="2147483734"/>
              <ac:picMk id="8"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3547825693" sldId="2147483734"/>
              <ac:picMk id="9"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3208096430" sldId="2147483735"/>
          </pc:sldLayoutMkLst>
          <pc:spChg chg="mod">
            <ac:chgData name="SHUBHAM SAHU" userId="d5c6e26904def671" providerId="LiveId" clId="{FC6D360F-7A93-4483-9AC1-108927A60E88}" dt="2024-04-03T17:00:11.810" v="147"/>
            <ac:spMkLst>
              <pc:docMk/>
              <pc:sldMasterMk cId="2516903063" sldId="2147483724"/>
              <pc:sldLayoutMk cId="3208096430" sldId="2147483735"/>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208096430" sldId="2147483735"/>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208096430" sldId="2147483735"/>
              <ac:spMk id="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208096430" sldId="2147483735"/>
              <ac:spMk id="10"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3208096430" sldId="2147483735"/>
              <ac:spMk id="11"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3208096430" sldId="2147483735"/>
              <ac:picMk id="8"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3208096430" sldId="2147483735"/>
              <ac:picMk id="9"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258539463" sldId="2147483736"/>
          </pc:sldLayoutMkLst>
          <pc:spChg chg="mod">
            <ac:chgData name="SHUBHAM SAHU" userId="d5c6e26904def671" providerId="LiveId" clId="{FC6D360F-7A93-4483-9AC1-108927A60E88}" dt="2024-04-03T17:00:11.810" v="147"/>
            <ac:spMkLst>
              <pc:docMk/>
              <pc:sldMasterMk cId="2516903063" sldId="2147483724"/>
              <pc:sldLayoutMk cId="258539463" sldId="2147483736"/>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8539463" sldId="2147483736"/>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8539463" sldId="2147483736"/>
              <ac:spMk id="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8539463" sldId="2147483736"/>
              <ac:spMk id="1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8539463" sldId="2147483736"/>
              <ac:spMk id="1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8539463" sldId="2147483736"/>
              <ac:spMk id="15"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8539463" sldId="2147483736"/>
              <ac:spMk id="16"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8539463" sldId="2147483736"/>
              <ac:spMk id="17"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258539463" sldId="2147483736"/>
              <ac:picMk id="11"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258539463" sldId="2147483736"/>
              <ac:picMk id="13"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2558847475" sldId="2147483737"/>
          </pc:sldLayoutMkLst>
          <pc:spChg chg="mod">
            <ac:chgData name="SHUBHAM SAHU" userId="d5c6e26904def671" providerId="LiveId" clId="{FC6D360F-7A93-4483-9AC1-108927A60E88}" dt="2024-04-03T17:00:11.810" v="147"/>
            <ac:spMkLst>
              <pc:docMk/>
              <pc:sldMasterMk cId="2516903063" sldId="2147483724"/>
              <pc:sldLayoutMk cId="2558847475" sldId="2147483737"/>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58847475" sldId="2147483737"/>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58847475" sldId="2147483737"/>
              <ac:spMk id="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58847475" sldId="2147483737"/>
              <ac:spMk id="11"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558847475" sldId="2147483737"/>
              <ac:spMk id="12"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2558847475" sldId="2147483737"/>
              <ac:picMk id="9"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2558847475" sldId="2147483737"/>
              <ac:picMk id="10"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2491355254" sldId="2147483738"/>
          </pc:sldLayoutMkLst>
          <pc:spChg chg="mod">
            <ac:chgData name="SHUBHAM SAHU" userId="d5c6e26904def671" providerId="LiveId" clId="{FC6D360F-7A93-4483-9AC1-108927A60E88}" dt="2024-04-03T17:00:11.810" v="147"/>
            <ac:spMkLst>
              <pc:docMk/>
              <pc:sldMasterMk cId="2516903063" sldId="2147483724"/>
              <pc:sldLayoutMk cId="2491355254" sldId="2147483738"/>
              <ac:spMk id="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491355254" sldId="2147483738"/>
              <ac:spMk id="8"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491355254" sldId="2147483738"/>
              <ac:spMk id="9"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491355254" sldId="2147483738"/>
              <ac:spMk id="10"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491355254" sldId="2147483738"/>
              <ac:spMk id="11"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491355254" sldId="2147483738"/>
              <ac:spMk id="1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491355254" sldId="2147483738"/>
              <ac:spMk id="15"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491355254" sldId="2147483738"/>
              <ac:spMk id="16"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491355254" sldId="2147483738"/>
              <ac:spMk id="17"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2491355254" sldId="2147483738"/>
              <ac:picMk id="13"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2491355254" sldId="2147483738"/>
              <ac:picMk id="14"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1663749392" sldId="2147483739"/>
          </pc:sldLayoutMkLst>
          <pc:spChg chg="mod">
            <ac:chgData name="SHUBHAM SAHU" userId="d5c6e26904def671" providerId="LiveId" clId="{FC6D360F-7A93-4483-9AC1-108927A60E88}" dt="2024-04-03T17:00:11.810" v="147"/>
            <ac:spMkLst>
              <pc:docMk/>
              <pc:sldMasterMk cId="2516903063" sldId="2147483724"/>
              <pc:sldLayoutMk cId="1663749392" sldId="2147483739"/>
              <ac:spMk id="1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18"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19"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20"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21"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2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2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2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25"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26"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2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663749392" sldId="2147483739"/>
              <ac:spMk id="30"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1663749392" sldId="2147483739"/>
              <ac:picMk id="15"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1663749392" sldId="2147483739"/>
              <ac:picMk id="16"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1542965825" sldId="2147483740"/>
          </pc:sldLayoutMkLst>
          <pc:spChg chg="mod">
            <ac:chgData name="SHUBHAM SAHU" userId="d5c6e26904def671" providerId="LiveId" clId="{FC6D360F-7A93-4483-9AC1-108927A60E88}" dt="2024-04-03T17:00:11.810" v="147"/>
            <ac:spMkLst>
              <pc:docMk/>
              <pc:sldMasterMk cId="2516903063" sldId="2147483724"/>
              <pc:sldLayoutMk cId="1542965825" sldId="2147483740"/>
              <ac:spMk id="9"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1542965825" sldId="2147483740"/>
              <ac:spMk id="10" creationId="{00000000-0000-0000-0000-000000000000}"/>
            </ac:spMkLst>
          </pc:spChg>
          <pc:picChg chg="mod">
            <ac:chgData name="SHUBHAM SAHU" userId="d5c6e26904def671" providerId="LiveId" clId="{FC6D360F-7A93-4483-9AC1-108927A60E88}" dt="2024-04-03T17:00:11.810" v="147"/>
            <ac:picMkLst>
              <pc:docMk/>
              <pc:sldMasterMk cId="2516903063" sldId="2147483724"/>
              <pc:sldLayoutMk cId="1542965825" sldId="2147483740"/>
              <ac:picMk id="7" creationId="{00000000-0000-0000-0000-000000000000}"/>
            </ac:picMkLst>
          </pc:picChg>
          <pc:picChg chg="mod">
            <ac:chgData name="SHUBHAM SAHU" userId="d5c6e26904def671" providerId="LiveId" clId="{FC6D360F-7A93-4483-9AC1-108927A60E88}" dt="2024-04-03T17:00:11.810" v="147"/>
            <ac:picMkLst>
              <pc:docMk/>
              <pc:sldMasterMk cId="2516903063" sldId="2147483724"/>
              <pc:sldLayoutMk cId="1542965825" sldId="2147483740"/>
              <ac:picMk id="8" creationId="{00000000-0000-0000-0000-000000000000}"/>
            </ac:picMkLst>
          </pc:picChg>
        </pc:sldLayoutChg>
        <pc:sldLayoutChg chg="modSp">
          <pc:chgData name="SHUBHAM SAHU" userId="d5c6e26904def671" providerId="LiveId" clId="{FC6D360F-7A93-4483-9AC1-108927A60E88}" dt="2024-04-03T17:00:11.810" v="147"/>
          <pc:sldLayoutMkLst>
            <pc:docMk/>
            <pc:sldMasterMk cId="2516903063" sldId="2147483724"/>
            <pc:sldLayoutMk cId="2241110795" sldId="2147483741"/>
          </pc:sldLayoutMkLst>
          <pc:spChg chg="mod">
            <ac:chgData name="SHUBHAM SAHU" userId="d5c6e26904def671" providerId="LiveId" clId="{FC6D360F-7A93-4483-9AC1-108927A60E88}" dt="2024-04-03T17:00:11.810" v="147"/>
            <ac:spMkLst>
              <pc:docMk/>
              <pc:sldMasterMk cId="2516903063" sldId="2147483724"/>
              <pc:sldLayoutMk cId="2241110795" sldId="2147483741"/>
              <ac:spMk id="2"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241110795" sldId="2147483741"/>
              <ac:spMk id="3"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241110795" sldId="2147483741"/>
              <ac:spMk id="4"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241110795" sldId="2147483741"/>
              <ac:spMk id="5"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241110795" sldId="2147483741"/>
              <ac:spMk id="6"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241110795" sldId="2147483741"/>
              <ac:spMk id="7" creationId="{00000000-0000-0000-0000-000000000000}"/>
            </ac:spMkLst>
          </pc:spChg>
          <pc:spChg chg="mod">
            <ac:chgData name="SHUBHAM SAHU" userId="d5c6e26904def671" providerId="LiveId" clId="{FC6D360F-7A93-4483-9AC1-108927A60E88}" dt="2024-04-03T17:00:11.810" v="147"/>
            <ac:spMkLst>
              <pc:docMk/>
              <pc:sldMasterMk cId="2516903063" sldId="2147483724"/>
              <pc:sldLayoutMk cId="2241110795" sldId="2147483741"/>
              <ac:spMk id="8" creationId="{00000000-0000-0000-0000-000000000000}"/>
            </ac:spMkLst>
          </pc:spChg>
        </pc:sldLayoutChg>
      </pc:sldMasterChg>
      <pc:sldMasterChg chg="modSp modSldLayout">
        <pc:chgData name="SHUBHAM SAHU" userId="d5c6e26904def671" providerId="LiveId" clId="{FC6D360F-7A93-4483-9AC1-108927A60E88}" dt="2024-04-03T17:00:17.156" v="148"/>
        <pc:sldMasterMkLst>
          <pc:docMk/>
          <pc:sldMasterMk cId="2321932424" sldId="2147483742"/>
        </pc:sldMasterMkLst>
        <pc:spChg chg="mod">
          <ac:chgData name="SHUBHAM SAHU" userId="d5c6e26904def671" providerId="LiveId" clId="{FC6D360F-7A93-4483-9AC1-108927A60E88}" dt="2024-04-03T17:00:17.156" v="148"/>
          <ac:spMkLst>
            <pc:docMk/>
            <pc:sldMasterMk cId="2321932424" sldId="2147483742"/>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ac:spMk id="5" creationId="{00000000-0000-0000-0000-000000000000}"/>
          </ac:spMkLst>
        </pc:spChg>
        <pc:spChg chg="mod">
          <ac:chgData name="SHUBHAM SAHU" userId="d5c6e26904def671" providerId="LiveId" clId="{FC6D360F-7A93-4483-9AC1-108927A60E88}" dt="2024-04-03T17:00:17.156" v="148"/>
          <ac:spMkLst>
            <pc:docMk/>
            <pc:sldMasterMk cId="2321932424" sldId="2147483742"/>
            <ac:spMk id="6" creationId="{00000000-0000-0000-0000-000000000000}"/>
          </ac:spMkLst>
        </pc:spChg>
        <pc:picChg chg="mod">
          <ac:chgData name="SHUBHAM SAHU" userId="d5c6e26904def671" providerId="LiveId" clId="{FC6D360F-7A93-4483-9AC1-108927A60E88}" dt="2024-04-03T17:00:17.156" v="148"/>
          <ac:picMkLst>
            <pc:docMk/>
            <pc:sldMasterMk cId="2321932424" sldId="2147483742"/>
            <ac:picMk id="1027" creationId="{00000000-0000-0000-0000-000000000000}"/>
          </ac:picMkLst>
        </pc:picChg>
        <pc:sldLayoutChg chg="modSp">
          <pc:chgData name="SHUBHAM SAHU" userId="d5c6e26904def671" providerId="LiveId" clId="{FC6D360F-7A93-4483-9AC1-108927A60E88}" dt="2024-04-03T17:00:17.156" v="148"/>
          <pc:sldLayoutMkLst>
            <pc:docMk/>
            <pc:sldMasterMk cId="2321932424" sldId="2147483742"/>
            <pc:sldLayoutMk cId="3213846543" sldId="2147483743"/>
          </pc:sldLayoutMkLst>
          <pc:spChg chg="mod">
            <ac:chgData name="SHUBHAM SAHU" userId="d5c6e26904def671" providerId="LiveId" clId="{FC6D360F-7A93-4483-9AC1-108927A60E88}" dt="2024-04-03T17:00:17.156" v="148"/>
            <ac:spMkLst>
              <pc:docMk/>
              <pc:sldMasterMk cId="2321932424" sldId="2147483742"/>
              <pc:sldLayoutMk cId="3213846543" sldId="2147483743"/>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213846543" sldId="2147483743"/>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213846543" sldId="2147483743"/>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213846543" sldId="2147483743"/>
              <ac:spMk id="5"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213846543" sldId="2147483743"/>
              <ac:spMk id="6"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213846543" sldId="2147483743"/>
              <ac:spMk id="9"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213846543" sldId="2147483743"/>
              <ac:spMk id="10" creationId="{00000000-0000-0000-0000-000000000000}"/>
            </ac:spMkLst>
          </pc:spChg>
          <pc:picChg chg="mod">
            <ac:chgData name="SHUBHAM SAHU" userId="d5c6e26904def671" providerId="LiveId" clId="{FC6D360F-7A93-4483-9AC1-108927A60E88}" dt="2024-04-03T17:00:17.156" v="148"/>
            <ac:picMkLst>
              <pc:docMk/>
              <pc:sldMasterMk cId="2321932424" sldId="2147483742"/>
              <pc:sldLayoutMk cId="3213846543" sldId="2147483743"/>
              <ac:picMk id="7"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3213846543" sldId="2147483743"/>
              <ac:picMk id="8"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4214583110" sldId="2147483744"/>
          </pc:sldLayoutMkLst>
          <pc:spChg chg="mod">
            <ac:chgData name="SHUBHAM SAHU" userId="d5c6e26904def671" providerId="LiveId" clId="{FC6D360F-7A93-4483-9AC1-108927A60E88}" dt="2024-04-03T17:00:17.156" v="148"/>
            <ac:spMkLst>
              <pc:docMk/>
              <pc:sldMasterMk cId="2321932424" sldId="2147483742"/>
              <pc:sldLayoutMk cId="4214583110" sldId="2147483744"/>
              <ac:spMk id="30"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4214583110" sldId="2147483744"/>
              <ac:spMk id="31"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4214583110" sldId="2147483744"/>
              <ac:grpSpMk id="27"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4214583110" sldId="2147483744"/>
              <ac:picMk id="28"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4214583110" sldId="2147483744"/>
              <ac:picMk id="29"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1701598475" sldId="2147483745"/>
          </pc:sldLayoutMkLst>
          <pc:spChg chg="mod">
            <ac:chgData name="SHUBHAM SAHU" userId="d5c6e26904def671" providerId="LiveId" clId="{FC6D360F-7A93-4483-9AC1-108927A60E88}" dt="2024-04-03T17:00:17.156" v="148"/>
            <ac:spMkLst>
              <pc:docMk/>
              <pc:sldMasterMk cId="2321932424" sldId="2147483742"/>
              <pc:sldLayoutMk cId="1701598475" sldId="2147483745"/>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701598475" sldId="2147483745"/>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701598475" sldId="2147483745"/>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701598475" sldId="2147483745"/>
              <ac:spMk id="5"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701598475" sldId="2147483745"/>
              <ac:spMk id="6"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701598475" sldId="2147483745"/>
              <ac:spMk id="21"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701598475" sldId="2147483745"/>
              <ac:spMk id="22"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1701598475" sldId="2147483745"/>
              <ac:grpSpMk id="18"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1701598475" sldId="2147483745"/>
              <ac:picMk id="19"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1701598475" sldId="2147483745"/>
              <ac:picMk id="20"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3804554093" sldId="2147483746"/>
          </pc:sldLayoutMkLst>
          <pc:spChg chg="mod">
            <ac:chgData name="SHUBHAM SAHU" userId="d5c6e26904def671" providerId="LiveId" clId="{FC6D360F-7A93-4483-9AC1-108927A60E88}" dt="2024-04-03T17:00:17.156" v="148"/>
            <ac:spMkLst>
              <pc:docMk/>
              <pc:sldMasterMk cId="2321932424" sldId="2147483742"/>
              <pc:sldLayoutMk cId="3804554093" sldId="2147483746"/>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804554093" sldId="2147483746"/>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804554093" sldId="2147483746"/>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804554093" sldId="2147483746"/>
              <ac:spMk id="20"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804554093" sldId="2147483746"/>
              <ac:spMk id="21"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3804554093" sldId="2147483746"/>
              <ac:grpSpMk id="17"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3804554093" sldId="2147483746"/>
              <ac:picMk id="18"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3804554093" sldId="2147483746"/>
              <ac:picMk id="19"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2512270464" sldId="2147483747"/>
          </pc:sldLayoutMkLst>
          <pc:spChg chg="mod">
            <ac:chgData name="SHUBHAM SAHU" userId="d5c6e26904def671" providerId="LiveId" clId="{FC6D360F-7A93-4483-9AC1-108927A60E88}" dt="2024-04-03T17:00:17.156" v="148"/>
            <ac:spMkLst>
              <pc:docMk/>
              <pc:sldMasterMk cId="2321932424" sldId="2147483742"/>
              <pc:sldLayoutMk cId="2512270464" sldId="2147483747"/>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512270464" sldId="2147483747"/>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512270464" sldId="2147483747"/>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512270464" sldId="2147483747"/>
              <ac:spMk id="5"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512270464" sldId="2147483747"/>
              <ac:spMk id="6"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512270464" sldId="2147483747"/>
              <ac:spMk id="31"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512270464" sldId="2147483747"/>
              <ac:spMk id="32"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2512270464" sldId="2147483747"/>
              <ac:grpSpMk id="28"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2512270464" sldId="2147483747"/>
              <ac:picMk id="29"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2512270464" sldId="2147483747"/>
              <ac:picMk id="30"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527481412" sldId="2147483748"/>
          </pc:sldLayoutMkLst>
          <pc:spChg chg="mod">
            <ac:chgData name="SHUBHAM SAHU" userId="d5c6e26904def671" providerId="LiveId" clId="{FC6D360F-7A93-4483-9AC1-108927A60E88}" dt="2024-04-03T17:00:17.156" v="148"/>
            <ac:spMkLst>
              <pc:docMk/>
              <pc:sldMasterMk cId="2321932424" sldId="2147483742"/>
              <pc:sldLayoutMk cId="527481412" sldId="2147483748"/>
              <ac:spMk id="18"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527481412" sldId="2147483748"/>
              <ac:spMk id="19"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527481412" sldId="2147483748"/>
              <ac:grpSpMk id="15"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527481412" sldId="2147483748"/>
              <ac:picMk id="16"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527481412" sldId="2147483748"/>
              <ac:picMk id="17"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970397153" sldId="2147483749"/>
          </pc:sldLayoutMkLst>
          <pc:spChg chg="mod">
            <ac:chgData name="SHUBHAM SAHU" userId="d5c6e26904def671" providerId="LiveId" clId="{FC6D360F-7A93-4483-9AC1-108927A60E88}" dt="2024-04-03T17:00:17.156" v="148"/>
            <ac:spMkLst>
              <pc:docMk/>
              <pc:sldMasterMk cId="2321932424" sldId="2147483742"/>
              <pc:sldLayoutMk cId="970397153" sldId="2147483749"/>
              <ac:spMk id="14" creationId="{00000000-0000-0000-0000-000000000000}"/>
            </ac:spMkLst>
          </pc:spChg>
          <pc:picChg chg="mod">
            <ac:chgData name="SHUBHAM SAHU" userId="d5c6e26904def671" providerId="LiveId" clId="{FC6D360F-7A93-4483-9AC1-108927A60E88}" dt="2024-04-03T17:00:17.156" v="148"/>
            <ac:picMkLst>
              <pc:docMk/>
              <pc:sldMasterMk cId="2321932424" sldId="2147483742"/>
              <pc:sldLayoutMk cId="970397153" sldId="2147483749"/>
              <ac:picMk id="12"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3346764530" sldId="2147483750"/>
          </pc:sldLayoutMkLst>
          <pc:spChg chg="mod">
            <ac:chgData name="SHUBHAM SAHU" userId="d5c6e26904def671" providerId="LiveId" clId="{FC6D360F-7A93-4483-9AC1-108927A60E88}" dt="2024-04-03T17:00:17.156" v="148"/>
            <ac:spMkLst>
              <pc:docMk/>
              <pc:sldMasterMk cId="2321932424" sldId="2147483742"/>
              <pc:sldLayoutMk cId="3346764530" sldId="2147483750"/>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346764530" sldId="2147483750"/>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346764530" sldId="2147483750"/>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346764530" sldId="2147483750"/>
              <ac:spMk id="20"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346764530" sldId="2147483750"/>
              <ac:spMk id="21"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3346764530" sldId="2147483750"/>
              <ac:grpSpMk id="17"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3346764530" sldId="2147483750"/>
              <ac:picMk id="18"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3346764530" sldId="2147483750"/>
              <ac:picMk id="19"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2165809375" sldId="2147483751"/>
          </pc:sldLayoutMkLst>
          <pc:spChg chg="mod">
            <ac:chgData name="SHUBHAM SAHU" userId="d5c6e26904def671" providerId="LiveId" clId="{FC6D360F-7A93-4483-9AC1-108927A60E88}" dt="2024-04-03T17:00:17.156" v="148"/>
            <ac:spMkLst>
              <pc:docMk/>
              <pc:sldMasterMk cId="2321932424" sldId="2147483742"/>
              <pc:sldLayoutMk cId="2165809375" sldId="2147483751"/>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165809375" sldId="2147483751"/>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165809375" sldId="2147483751"/>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165809375" sldId="2147483751"/>
              <ac:spMk id="20"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165809375" sldId="2147483751"/>
              <ac:spMk id="21"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2165809375" sldId="2147483751"/>
              <ac:grpSpMk id="17"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2165809375" sldId="2147483751"/>
              <ac:picMk id="18"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2165809375" sldId="2147483751"/>
              <ac:picMk id="19"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58045469" sldId="2147483752"/>
          </pc:sldLayoutMkLst>
          <pc:spChg chg="mod">
            <ac:chgData name="SHUBHAM SAHU" userId="d5c6e26904def671" providerId="LiveId" clId="{FC6D360F-7A93-4483-9AC1-108927A60E88}" dt="2024-04-03T17:00:17.156" v="148"/>
            <ac:spMkLst>
              <pc:docMk/>
              <pc:sldMasterMk cId="2321932424" sldId="2147483742"/>
              <pc:sldLayoutMk cId="58045469" sldId="2147483752"/>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58045469" sldId="2147483752"/>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58045469" sldId="2147483752"/>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58045469" sldId="2147483752"/>
              <ac:spMk id="7"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58045469" sldId="2147483752"/>
              <ac:spMk id="26"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58045469" sldId="2147483752"/>
              <ac:spMk id="27"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58045469" sldId="2147483752"/>
              <ac:grpSpMk id="20"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58045469" sldId="2147483752"/>
              <ac:picMk id="24"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58045469" sldId="2147483752"/>
              <ac:picMk id="25"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4233526557" sldId="2147483753"/>
          </pc:sldLayoutMkLst>
          <pc:spChg chg="mod">
            <ac:chgData name="SHUBHAM SAHU" userId="d5c6e26904def671" providerId="LiveId" clId="{FC6D360F-7A93-4483-9AC1-108927A60E88}" dt="2024-04-03T17:00:17.156" v="148"/>
            <ac:spMkLst>
              <pc:docMk/>
              <pc:sldMasterMk cId="2321932424" sldId="2147483742"/>
              <pc:sldLayoutMk cId="4233526557" sldId="2147483753"/>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4233526557" sldId="2147483753"/>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4233526557" sldId="2147483753"/>
              <ac:spMk id="7"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4233526557" sldId="2147483753"/>
              <ac:spMk id="2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4233526557" sldId="2147483753"/>
              <ac:spMk id="25"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4233526557" sldId="2147483753"/>
              <ac:grpSpMk id="21"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4233526557" sldId="2147483753"/>
              <ac:picMk id="22"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4233526557" sldId="2147483753"/>
              <ac:picMk id="23"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2749445753" sldId="2147483754"/>
          </pc:sldLayoutMkLst>
          <pc:spChg chg="mod">
            <ac:chgData name="SHUBHAM SAHU" userId="d5c6e26904def671" providerId="LiveId" clId="{FC6D360F-7A93-4483-9AC1-108927A60E88}" dt="2024-04-03T17:00:17.156" v="148"/>
            <ac:spMkLst>
              <pc:docMk/>
              <pc:sldMasterMk cId="2321932424" sldId="2147483742"/>
              <pc:sldLayoutMk cId="2749445753" sldId="2147483754"/>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749445753" sldId="2147483754"/>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749445753" sldId="2147483754"/>
              <ac:spMk id="7"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749445753" sldId="2147483754"/>
              <ac:spMk id="1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749445753" sldId="2147483754"/>
              <ac:spMk id="27"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749445753" sldId="2147483754"/>
              <ac:spMk id="28"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749445753" sldId="2147483754"/>
              <ac:spMk id="3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749445753" sldId="2147483754"/>
              <ac:spMk id="33"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2749445753" sldId="2147483754"/>
              <ac:grpSpMk id="29"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2749445753" sldId="2147483754"/>
              <ac:picMk id="30"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2749445753" sldId="2147483754"/>
              <ac:picMk id="31"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1335232264" sldId="2147483755"/>
          </pc:sldLayoutMkLst>
          <pc:spChg chg="mod">
            <ac:chgData name="SHUBHAM SAHU" userId="d5c6e26904def671" providerId="LiveId" clId="{FC6D360F-7A93-4483-9AC1-108927A60E88}" dt="2024-04-03T17:00:17.156" v="148"/>
            <ac:spMkLst>
              <pc:docMk/>
              <pc:sldMasterMk cId="2321932424" sldId="2147483742"/>
              <pc:sldLayoutMk cId="1335232264" sldId="2147483755"/>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335232264" sldId="2147483755"/>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335232264" sldId="2147483755"/>
              <ac:spMk id="7"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335232264" sldId="2147483755"/>
              <ac:spMk id="25"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335232264" sldId="2147483755"/>
              <ac:spMk id="26"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1335232264" sldId="2147483755"/>
              <ac:grpSpMk id="22"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1335232264" sldId="2147483755"/>
              <ac:picMk id="23"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1335232264" sldId="2147483755"/>
              <ac:picMk id="24"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2459702529" sldId="2147483756"/>
          </pc:sldLayoutMkLst>
          <pc:spChg chg="mod">
            <ac:chgData name="SHUBHAM SAHU" userId="d5c6e26904def671" providerId="LiveId" clId="{FC6D360F-7A93-4483-9AC1-108927A60E88}" dt="2024-04-03T17:00:17.156" v="148"/>
            <ac:spMkLst>
              <pc:docMk/>
              <pc:sldMasterMk cId="2321932424" sldId="2147483742"/>
              <pc:sldLayoutMk cId="2459702529" sldId="2147483756"/>
              <ac:spMk id="7"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459702529" sldId="2147483756"/>
              <ac:spMk id="8"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459702529" sldId="2147483756"/>
              <ac:spMk id="9"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459702529" sldId="2147483756"/>
              <ac:spMk id="10"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459702529" sldId="2147483756"/>
              <ac:spMk id="11"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459702529" sldId="2147483756"/>
              <ac:spMk id="1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459702529" sldId="2147483756"/>
              <ac:spMk id="15"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459702529" sldId="2147483756"/>
              <ac:spMk id="26"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459702529" sldId="2147483756"/>
              <ac:spMk id="27"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2459702529" sldId="2147483756"/>
              <ac:grpSpMk id="23"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2459702529" sldId="2147483756"/>
              <ac:picMk id="24"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2459702529" sldId="2147483756"/>
              <ac:picMk id="25"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3105078848" sldId="2147483757"/>
          </pc:sldLayoutMkLst>
          <pc:spChg chg="mod">
            <ac:chgData name="SHUBHAM SAHU" userId="d5c6e26904def671" providerId="LiveId" clId="{FC6D360F-7A93-4483-9AC1-108927A60E88}" dt="2024-04-03T17:00:17.156" v="148"/>
            <ac:spMkLst>
              <pc:docMk/>
              <pc:sldMasterMk cId="2321932424" sldId="2147483742"/>
              <pc:sldLayoutMk cId="3105078848" sldId="2147483757"/>
              <ac:spMk id="19"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20"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21"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2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2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2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25"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26"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27"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30"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37"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3105078848" sldId="2147483757"/>
              <ac:spMk id="38"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3105078848" sldId="2147483757"/>
              <ac:grpSpMk id="34"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3105078848" sldId="2147483757"/>
              <ac:picMk id="35"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3105078848" sldId="2147483757"/>
              <ac:picMk id="36"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2322916570" sldId="2147483758"/>
          </pc:sldLayoutMkLst>
          <pc:spChg chg="mod">
            <ac:chgData name="SHUBHAM SAHU" userId="d5c6e26904def671" providerId="LiveId" clId="{FC6D360F-7A93-4483-9AC1-108927A60E88}" dt="2024-04-03T17:00:17.156" v="148"/>
            <ac:spMkLst>
              <pc:docMk/>
              <pc:sldMasterMk cId="2321932424" sldId="2147483742"/>
              <pc:sldLayoutMk cId="2322916570" sldId="2147483758"/>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322916570" sldId="2147483758"/>
              <ac:spMk id="19"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2322916570" sldId="2147483758"/>
              <ac:spMk id="20"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2322916570" sldId="2147483758"/>
              <ac:grpSpMk id="16" creationId="{00000000-0000-0000-0000-000000000000}"/>
            </ac:grpSpMkLst>
          </pc:grpChg>
          <pc:picChg chg="mod">
            <ac:chgData name="SHUBHAM SAHU" userId="d5c6e26904def671" providerId="LiveId" clId="{FC6D360F-7A93-4483-9AC1-108927A60E88}" dt="2024-04-03T17:00:17.156" v="148"/>
            <ac:picMkLst>
              <pc:docMk/>
              <pc:sldMasterMk cId="2321932424" sldId="2147483742"/>
              <pc:sldLayoutMk cId="2322916570" sldId="2147483758"/>
              <ac:picMk id="17" creationId="{00000000-0000-0000-0000-000000000000}"/>
            </ac:picMkLst>
          </pc:picChg>
          <pc:picChg chg="mod">
            <ac:chgData name="SHUBHAM SAHU" userId="d5c6e26904def671" providerId="LiveId" clId="{FC6D360F-7A93-4483-9AC1-108927A60E88}" dt="2024-04-03T17:00:17.156" v="148"/>
            <ac:picMkLst>
              <pc:docMk/>
              <pc:sldMasterMk cId="2321932424" sldId="2147483742"/>
              <pc:sldLayoutMk cId="2322916570" sldId="2147483758"/>
              <ac:picMk id="18" creationId="{00000000-0000-0000-0000-000000000000}"/>
            </ac:picMkLst>
          </pc:picChg>
        </pc:sldLayoutChg>
        <pc:sldLayoutChg chg="modSp">
          <pc:chgData name="SHUBHAM SAHU" userId="d5c6e26904def671" providerId="LiveId" clId="{FC6D360F-7A93-4483-9AC1-108927A60E88}" dt="2024-04-03T17:00:17.156" v="148"/>
          <pc:sldLayoutMkLst>
            <pc:docMk/>
            <pc:sldMasterMk cId="2321932424" sldId="2147483742"/>
            <pc:sldLayoutMk cId="1946151031" sldId="2147483759"/>
          </pc:sldLayoutMkLst>
          <pc:spChg chg="mod">
            <ac:chgData name="SHUBHAM SAHU" userId="d5c6e26904def671" providerId="LiveId" clId="{FC6D360F-7A93-4483-9AC1-108927A60E88}" dt="2024-04-03T17:00:17.156" v="148"/>
            <ac:spMkLst>
              <pc:docMk/>
              <pc:sldMasterMk cId="2321932424" sldId="2147483742"/>
              <pc:sldLayoutMk cId="1946151031" sldId="2147483759"/>
              <ac:spMk id="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946151031" sldId="2147483759"/>
              <ac:spMk id="3"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946151031" sldId="2147483759"/>
              <ac:spMk id="4"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946151031" sldId="2147483759"/>
              <ac:spMk id="5"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946151031" sldId="2147483759"/>
              <ac:spMk id="6"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946151031" sldId="2147483759"/>
              <ac:spMk id="12" creationId="{00000000-0000-0000-0000-000000000000}"/>
            </ac:spMkLst>
          </pc:spChg>
          <pc:spChg chg="mod">
            <ac:chgData name="SHUBHAM SAHU" userId="d5c6e26904def671" providerId="LiveId" clId="{FC6D360F-7A93-4483-9AC1-108927A60E88}" dt="2024-04-03T17:00:17.156" v="148"/>
            <ac:spMkLst>
              <pc:docMk/>
              <pc:sldMasterMk cId="2321932424" sldId="2147483742"/>
              <pc:sldLayoutMk cId="1946151031" sldId="2147483759"/>
              <ac:spMk id="13" creationId="{00000000-0000-0000-0000-000000000000}"/>
            </ac:spMkLst>
          </pc:spChg>
          <pc:grpChg chg="mod">
            <ac:chgData name="SHUBHAM SAHU" userId="d5c6e26904def671" providerId="LiveId" clId="{FC6D360F-7A93-4483-9AC1-108927A60E88}" dt="2024-04-03T17:00:17.156" v="148"/>
            <ac:grpSpMkLst>
              <pc:docMk/>
              <pc:sldMasterMk cId="2321932424" sldId="2147483742"/>
              <pc:sldLayoutMk cId="1946151031" sldId="2147483759"/>
              <ac:grpSpMk id="14" creationId="{00000000-0000-0000-0000-000000000000}"/>
            </ac:grpSpMkLst>
          </pc:grpChg>
        </pc:sldLayoutChg>
      </pc:sldMasterChg>
      <pc:sldMasterChg chg="setBg modSldLayout">
        <pc:chgData name="SHUBHAM SAHU" userId="d5c6e26904def671" providerId="LiveId" clId="{FC6D360F-7A93-4483-9AC1-108927A60E88}" dt="2024-04-03T17:05:24.990" v="208"/>
        <pc:sldMasterMkLst>
          <pc:docMk/>
          <pc:sldMasterMk cId="1923500254" sldId="2147483904"/>
        </pc:sldMasterMkLst>
        <pc:sldLayoutChg chg="setBg">
          <pc:chgData name="SHUBHAM SAHU" userId="d5c6e26904def671" providerId="LiveId" clId="{FC6D360F-7A93-4483-9AC1-108927A60E88}" dt="2024-04-03T17:05:24.990" v="208"/>
          <pc:sldLayoutMkLst>
            <pc:docMk/>
            <pc:sldMasterMk cId="1923500254" sldId="2147483904"/>
            <pc:sldLayoutMk cId="1025990474" sldId="2147483905"/>
          </pc:sldLayoutMkLst>
        </pc:sldLayoutChg>
        <pc:sldLayoutChg chg="setBg">
          <pc:chgData name="SHUBHAM SAHU" userId="d5c6e26904def671" providerId="LiveId" clId="{FC6D360F-7A93-4483-9AC1-108927A60E88}" dt="2024-04-03T17:05:24.990" v="208"/>
          <pc:sldLayoutMkLst>
            <pc:docMk/>
            <pc:sldMasterMk cId="1923500254" sldId="2147483904"/>
            <pc:sldLayoutMk cId="2012873206" sldId="2147483906"/>
          </pc:sldLayoutMkLst>
        </pc:sldLayoutChg>
        <pc:sldLayoutChg chg="setBg">
          <pc:chgData name="SHUBHAM SAHU" userId="d5c6e26904def671" providerId="LiveId" clId="{FC6D360F-7A93-4483-9AC1-108927A60E88}" dt="2024-04-03T17:05:24.990" v="208"/>
          <pc:sldLayoutMkLst>
            <pc:docMk/>
            <pc:sldMasterMk cId="1923500254" sldId="2147483904"/>
            <pc:sldLayoutMk cId="2312550744" sldId="2147483907"/>
          </pc:sldLayoutMkLst>
        </pc:sldLayoutChg>
        <pc:sldLayoutChg chg="setBg">
          <pc:chgData name="SHUBHAM SAHU" userId="d5c6e26904def671" providerId="LiveId" clId="{FC6D360F-7A93-4483-9AC1-108927A60E88}" dt="2024-04-03T17:05:24.990" v="208"/>
          <pc:sldLayoutMkLst>
            <pc:docMk/>
            <pc:sldMasterMk cId="1923500254" sldId="2147483904"/>
            <pc:sldLayoutMk cId="402869752" sldId="2147483908"/>
          </pc:sldLayoutMkLst>
        </pc:sldLayoutChg>
        <pc:sldLayoutChg chg="setBg">
          <pc:chgData name="SHUBHAM SAHU" userId="d5c6e26904def671" providerId="LiveId" clId="{FC6D360F-7A93-4483-9AC1-108927A60E88}" dt="2024-04-03T17:05:24.990" v="208"/>
          <pc:sldLayoutMkLst>
            <pc:docMk/>
            <pc:sldMasterMk cId="1923500254" sldId="2147483904"/>
            <pc:sldLayoutMk cId="2167887424" sldId="2147483909"/>
          </pc:sldLayoutMkLst>
        </pc:sldLayoutChg>
        <pc:sldLayoutChg chg="setBg">
          <pc:chgData name="SHUBHAM SAHU" userId="d5c6e26904def671" providerId="LiveId" clId="{FC6D360F-7A93-4483-9AC1-108927A60E88}" dt="2024-04-03T17:05:24.990" v="208"/>
          <pc:sldLayoutMkLst>
            <pc:docMk/>
            <pc:sldMasterMk cId="1923500254" sldId="2147483904"/>
            <pc:sldLayoutMk cId="2187054832" sldId="2147483910"/>
          </pc:sldLayoutMkLst>
        </pc:sldLayoutChg>
        <pc:sldLayoutChg chg="setBg">
          <pc:chgData name="SHUBHAM SAHU" userId="d5c6e26904def671" providerId="LiveId" clId="{FC6D360F-7A93-4483-9AC1-108927A60E88}" dt="2024-04-03T17:05:24.990" v="208"/>
          <pc:sldLayoutMkLst>
            <pc:docMk/>
            <pc:sldMasterMk cId="1923500254" sldId="2147483904"/>
            <pc:sldLayoutMk cId="2372395541" sldId="2147483911"/>
          </pc:sldLayoutMkLst>
        </pc:sldLayoutChg>
        <pc:sldLayoutChg chg="setBg">
          <pc:chgData name="SHUBHAM SAHU" userId="d5c6e26904def671" providerId="LiveId" clId="{FC6D360F-7A93-4483-9AC1-108927A60E88}" dt="2024-04-03T17:05:24.990" v="208"/>
          <pc:sldLayoutMkLst>
            <pc:docMk/>
            <pc:sldMasterMk cId="1923500254" sldId="2147483904"/>
            <pc:sldLayoutMk cId="3928112548" sldId="2147483912"/>
          </pc:sldLayoutMkLst>
        </pc:sldLayoutChg>
        <pc:sldLayoutChg chg="setBg">
          <pc:chgData name="SHUBHAM SAHU" userId="d5c6e26904def671" providerId="LiveId" clId="{FC6D360F-7A93-4483-9AC1-108927A60E88}" dt="2024-04-03T17:05:24.990" v="208"/>
          <pc:sldLayoutMkLst>
            <pc:docMk/>
            <pc:sldMasterMk cId="1923500254" sldId="2147483904"/>
            <pc:sldLayoutMk cId="2776019769" sldId="2147483913"/>
          </pc:sldLayoutMkLst>
        </pc:sldLayoutChg>
        <pc:sldLayoutChg chg="setBg">
          <pc:chgData name="SHUBHAM SAHU" userId="d5c6e26904def671" providerId="LiveId" clId="{FC6D360F-7A93-4483-9AC1-108927A60E88}" dt="2024-04-03T17:05:24.990" v="208"/>
          <pc:sldLayoutMkLst>
            <pc:docMk/>
            <pc:sldMasterMk cId="1923500254" sldId="2147483904"/>
            <pc:sldLayoutMk cId="3541628977" sldId="2147483914"/>
          </pc:sldLayoutMkLst>
        </pc:sldLayoutChg>
        <pc:sldLayoutChg chg="setBg">
          <pc:chgData name="SHUBHAM SAHU" userId="d5c6e26904def671" providerId="LiveId" clId="{FC6D360F-7A93-4483-9AC1-108927A60E88}" dt="2024-04-03T17:05:24.990" v="208"/>
          <pc:sldLayoutMkLst>
            <pc:docMk/>
            <pc:sldMasterMk cId="1923500254" sldId="2147483904"/>
            <pc:sldLayoutMk cId="3234982593" sldId="2147483915"/>
          </pc:sldLayoutMkLst>
        </pc:sldLayoutChg>
        <pc:sldLayoutChg chg="setBg">
          <pc:chgData name="SHUBHAM SAHU" userId="d5c6e26904def671" providerId="LiveId" clId="{FC6D360F-7A93-4483-9AC1-108927A60E88}" dt="2024-04-03T17:05:24.990" v="208"/>
          <pc:sldLayoutMkLst>
            <pc:docMk/>
            <pc:sldMasterMk cId="1923500254" sldId="2147483904"/>
            <pc:sldLayoutMk cId="548162832" sldId="2147483916"/>
          </pc:sldLayoutMkLst>
        </pc:sldLayoutChg>
        <pc:sldLayoutChg chg="setBg">
          <pc:chgData name="SHUBHAM SAHU" userId="d5c6e26904def671" providerId="LiveId" clId="{FC6D360F-7A93-4483-9AC1-108927A60E88}" dt="2024-04-03T17:05:24.990" v="208"/>
          <pc:sldLayoutMkLst>
            <pc:docMk/>
            <pc:sldMasterMk cId="1923500254" sldId="2147483904"/>
            <pc:sldLayoutMk cId="2697102547" sldId="2147483917"/>
          </pc:sldLayoutMkLst>
        </pc:sldLayoutChg>
        <pc:sldLayoutChg chg="setBg">
          <pc:chgData name="SHUBHAM SAHU" userId="d5c6e26904def671" providerId="LiveId" clId="{FC6D360F-7A93-4483-9AC1-108927A60E88}" dt="2024-04-03T17:05:24.990" v="208"/>
          <pc:sldLayoutMkLst>
            <pc:docMk/>
            <pc:sldMasterMk cId="1923500254" sldId="2147483904"/>
            <pc:sldLayoutMk cId="4173371351" sldId="2147483918"/>
          </pc:sldLayoutMkLst>
        </pc:sldLayoutChg>
        <pc:sldLayoutChg chg="setBg">
          <pc:chgData name="SHUBHAM SAHU" userId="d5c6e26904def671" providerId="LiveId" clId="{FC6D360F-7A93-4483-9AC1-108927A60E88}" dt="2024-04-03T17:05:24.990" v="208"/>
          <pc:sldLayoutMkLst>
            <pc:docMk/>
            <pc:sldMasterMk cId="1923500254" sldId="2147483904"/>
            <pc:sldLayoutMk cId="299902129" sldId="2147483919"/>
          </pc:sldLayoutMkLst>
        </pc:sldLayoutChg>
        <pc:sldLayoutChg chg="setBg">
          <pc:chgData name="SHUBHAM SAHU" userId="d5c6e26904def671" providerId="LiveId" clId="{FC6D360F-7A93-4483-9AC1-108927A60E88}" dt="2024-04-03T17:05:24.990" v="208"/>
          <pc:sldLayoutMkLst>
            <pc:docMk/>
            <pc:sldMasterMk cId="1923500254" sldId="2147483904"/>
            <pc:sldLayoutMk cId="1399473743" sldId="2147483920"/>
          </pc:sldLayoutMkLst>
        </pc:sldLayoutChg>
        <pc:sldLayoutChg chg="setBg">
          <pc:chgData name="SHUBHAM SAHU" userId="d5c6e26904def671" providerId="LiveId" clId="{FC6D360F-7A93-4483-9AC1-108927A60E88}" dt="2024-04-03T17:05:24.990" v="208"/>
          <pc:sldLayoutMkLst>
            <pc:docMk/>
            <pc:sldMasterMk cId="1923500254" sldId="2147483904"/>
            <pc:sldLayoutMk cId="67381383" sldId="2147483921"/>
          </pc:sldLayoutMkLst>
        </pc:sldLayoutChg>
      </pc:sldMasterChg>
      <pc:sldMasterChg chg="modSldLayout">
        <pc:chgData name="SHUBHAM SAHU" userId="d5c6e26904def671" providerId="LiveId" clId="{FC6D360F-7A93-4483-9AC1-108927A60E88}" dt="2024-04-03T17:14:26.546" v="240"/>
        <pc:sldMasterMkLst>
          <pc:docMk/>
          <pc:sldMasterMk cId="428044480" sldId="2147483922"/>
        </pc:sldMasterMkLst>
        <pc:sldLayoutChg chg="addSp delSp">
          <pc:chgData name="SHUBHAM SAHU" userId="d5c6e26904def671" providerId="LiveId" clId="{FC6D360F-7A93-4483-9AC1-108927A60E88}" dt="2024-04-03T17:14:26.546" v="240"/>
          <pc:sldLayoutMkLst>
            <pc:docMk/>
            <pc:sldMasterMk cId="428044480" sldId="2147483922"/>
            <pc:sldLayoutMk cId="1179324645" sldId="2147483934"/>
          </pc:sldLayoutMkLst>
          <pc:spChg chg="add del">
            <ac:chgData name="SHUBHAM SAHU" userId="d5c6e26904def671" providerId="LiveId" clId="{FC6D360F-7A93-4483-9AC1-108927A60E88}" dt="2024-04-03T17:14:26.546" v="240"/>
            <ac:spMkLst>
              <pc:docMk/>
              <pc:sldMasterMk cId="428044480" sldId="2147483922"/>
              <pc:sldLayoutMk cId="1179324645" sldId="2147483934"/>
              <ac:spMk id="11" creationId="{00000000-0000-0000-0000-000000000000}"/>
            </ac:spMkLst>
          </pc:spChg>
          <pc:spChg chg="add del">
            <ac:chgData name="SHUBHAM SAHU" userId="d5c6e26904def671" providerId="LiveId" clId="{FC6D360F-7A93-4483-9AC1-108927A60E88}" dt="2024-04-03T17:14:26.546" v="240"/>
            <ac:spMkLst>
              <pc:docMk/>
              <pc:sldMasterMk cId="428044480" sldId="2147483922"/>
              <pc:sldLayoutMk cId="1179324645" sldId="2147483934"/>
              <ac:spMk id="12" creationId="{00000000-0000-0000-0000-000000000000}"/>
            </ac:spMkLst>
          </pc:spChg>
          <pc:picChg chg="add del">
            <ac:chgData name="SHUBHAM SAHU" userId="d5c6e26904def671" providerId="LiveId" clId="{FC6D360F-7A93-4483-9AC1-108927A60E88}" dt="2024-04-03T17:14:26.546" v="240"/>
            <ac:picMkLst>
              <pc:docMk/>
              <pc:sldMasterMk cId="428044480" sldId="2147483922"/>
              <pc:sldLayoutMk cId="1179324645" sldId="2147483934"/>
              <ac:picMk id="9" creationId="{00000000-0000-0000-0000-000000000000}"/>
            </ac:picMkLst>
          </pc:picChg>
          <pc:picChg chg="add del">
            <ac:chgData name="SHUBHAM SAHU" userId="d5c6e26904def671" providerId="LiveId" clId="{FC6D360F-7A93-4483-9AC1-108927A60E88}" dt="2024-04-03T17:14:26.546" v="240"/>
            <ac:picMkLst>
              <pc:docMk/>
              <pc:sldMasterMk cId="428044480" sldId="2147483922"/>
              <pc:sldLayoutMk cId="1179324645" sldId="2147483934"/>
              <ac:picMk id="10"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599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16289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49825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481628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71025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33713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9021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94737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D6E202-B606-4609-B914-27C9371A1F6D}" type="datetime1">
              <a:rPr lang="en-US" smtClean="0"/>
              <a:t>4/6/2024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73813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287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55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6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788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705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239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811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60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3000"/>
            <a:grayscl/>
          </a:blip>
          <a:srcRect/>
          <a:stretch>
            <a:fillRect l="-4000" r="-4000"/>
          </a:stretch>
        </a:blip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4/6/2024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00254"/>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bhanupratapbiswas/inventory-analysis-case-study/data"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428528" y="4897142"/>
            <a:ext cx="9613862" cy="588535"/>
          </a:xfrm>
        </p:spPr>
        <p:txBody>
          <a:bodyPr anchor="b">
            <a:noAutofit/>
          </a:bodyPr>
          <a:lstStyle/>
          <a:p>
            <a:r>
              <a:rPr lang="en-US" sz="4400" b="1" dirty="0">
                <a:solidFill>
                  <a:schemeClr val="accent1"/>
                </a:solidFill>
              </a:rPr>
              <a:t>INVENTORY MANAGEMENT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481536" y="5485677"/>
            <a:ext cx="9865654" cy="502255"/>
          </a:xfrm>
        </p:spPr>
        <p:txBody>
          <a:bodyPr anchor="t">
            <a:normAutofit/>
          </a:bodyPr>
          <a:lstStyle/>
          <a:p>
            <a:pPr>
              <a:lnSpc>
                <a:spcPct val="100000"/>
              </a:lnSpc>
            </a:pPr>
            <a:r>
              <a:rPr lang="en-US" b="1" dirty="0">
                <a:solidFill>
                  <a:schemeClr val="tx2">
                    <a:lumMod val="10000"/>
                  </a:schemeClr>
                </a:solidFill>
              </a:rPr>
              <a:t>BY – SHUBHAM KUMAR SAHU</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D7C3786-4DD7-4D5E-B9CC-77C30360E374}"/>
              </a:ext>
            </a:extLst>
          </p:cNvPr>
          <p:cNvSpPr/>
          <p:nvPr/>
        </p:nvSpPr>
        <p:spPr>
          <a:xfrm>
            <a:off x="172276" y="2104029"/>
            <a:ext cx="7407968" cy="2427904"/>
          </a:xfrm>
          <a:prstGeom prst="roundRect">
            <a:avLst/>
          </a:prstGeom>
          <a:ln>
            <a:solidFill>
              <a:srgbClr val="0A060A"/>
            </a:solidFill>
          </a:ln>
          <a:scene3d>
            <a:camera prst="orthographicFront"/>
            <a:lightRig rig="threePt" dir="t"/>
          </a:scene3d>
          <a:sp3d>
            <a:bevelT w="152400" h="50800" prst="softRound"/>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STOCK ANALYSIS</a:t>
            </a:r>
          </a:p>
        </p:txBody>
      </p:sp>
      <p:sp>
        <p:nvSpPr>
          <p:cNvPr id="14" name="Rectangle: Rounded Corners 13">
            <a:extLst>
              <a:ext uri="{FF2B5EF4-FFF2-40B4-BE49-F238E27FC236}">
                <a16:creationId xmlns:a16="http://schemas.microsoft.com/office/drawing/2014/main" id="{3309E133-105A-4BB0-AC58-B45442A7A261}"/>
              </a:ext>
            </a:extLst>
          </p:cNvPr>
          <p:cNvSpPr/>
          <p:nvPr/>
        </p:nvSpPr>
        <p:spPr>
          <a:xfrm>
            <a:off x="3962398" y="4284195"/>
            <a:ext cx="8057327" cy="2453040"/>
          </a:xfrm>
          <a:prstGeom prst="roundRect">
            <a:avLst/>
          </a:prstGeom>
          <a:ln>
            <a:solidFill>
              <a:schemeClr val="bg2"/>
            </a:solidFill>
          </a:ln>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pic>
        <p:nvPicPr>
          <p:cNvPr id="4" name="Picture 3">
            <a:extLst>
              <a:ext uri="{FF2B5EF4-FFF2-40B4-BE49-F238E27FC236}">
                <a16:creationId xmlns:a16="http://schemas.microsoft.com/office/drawing/2014/main" id="{A1322389-DF16-4149-9FC5-ADB6CA025CF2}"/>
              </a:ext>
            </a:extLst>
          </p:cNvPr>
          <p:cNvPicPr>
            <a:picLocks noChangeAspect="1"/>
          </p:cNvPicPr>
          <p:nvPr/>
        </p:nvPicPr>
        <p:blipFill>
          <a:blip r:embed="rId3"/>
          <a:stretch>
            <a:fillRect/>
          </a:stretch>
        </p:blipFill>
        <p:spPr>
          <a:xfrm>
            <a:off x="490322" y="2176423"/>
            <a:ext cx="2676948" cy="2262746"/>
          </a:xfrm>
          <a:prstGeom prst="rect">
            <a:avLst/>
          </a:prstGeom>
        </p:spPr>
      </p:pic>
      <p:pic>
        <p:nvPicPr>
          <p:cNvPr id="7" name="Picture 6">
            <a:extLst>
              <a:ext uri="{FF2B5EF4-FFF2-40B4-BE49-F238E27FC236}">
                <a16:creationId xmlns:a16="http://schemas.microsoft.com/office/drawing/2014/main" id="{6B1C902F-6942-48A6-96C4-7F65C1C271CF}"/>
              </a:ext>
            </a:extLst>
          </p:cNvPr>
          <p:cNvPicPr>
            <a:picLocks noChangeAspect="1"/>
          </p:cNvPicPr>
          <p:nvPr/>
        </p:nvPicPr>
        <p:blipFill>
          <a:blip r:embed="rId4"/>
          <a:stretch>
            <a:fillRect/>
          </a:stretch>
        </p:blipFill>
        <p:spPr>
          <a:xfrm>
            <a:off x="4229104" y="4379342"/>
            <a:ext cx="3733792" cy="2262747"/>
          </a:xfrm>
          <a:prstGeom prst="rect">
            <a:avLst/>
          </a:prstGeom>
        </p:spPr>
      </p:pic>
      <p:sp>
        <p:nvSpPr>
          <p:cNvPr id="9" name="TextBox 8">
            <a:extLst>
              <a:ext uri="{FF2B5EF4-FFF2-40B4-BE49-F238E27FC236}">
                <a16:creationId xmlns:a16="http://schemas.microsoft.com/office/drawing/2014/main" id="{2C52FD1D-2D63-41CB-857F-30D651402C7B}"/>
              </a:ext>
            </a:extLst>
          </p:cNvPr>
          <p:cNvSpPr txBox="1"/>
          <p:nvPr/>
        </p:nvSpPr>
        <p:spPr>
          <a:xfrm>
            <a:off x="3260036" y="3154021"/>
            <a:ext cx="408167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2"/>
                </a:solidFill>
              </a:rPr>
              <a:t>13.69% products are Out of Stock at year end.</a:t>
            </a:r>
          </a:p>
          <a:p>
            <a:pPr marL="285750" indent="-285750">
              <a:buFont typeface="Wingdings" panose="05000000000000000000" pitchFamily="2" charset="2"/>
              <a:buChar char="Ø"/>
            </a:pPr>
            <a:r>
              <a:rPr lang="en-IN" dirty="0">
                <a:solidFill>
                  <a:schemeClr val="bg2"/>
                </a:solidFill>
              </a:rPr>
              <a:t>5.84% products are Below Reorder Point</a:t>
            </a:r>
          </a:p>
        </p:txBody>
      </p:sp>
      <p:sp>
        <p:nvSpPr>
          <p:cNvPr id="11" name="TextBox 10">
            <a:extLst>
              <a:ext uri="{FF2B5EF4-FFF2-40B4-BE49-F238E27FC236}">
                <a16:creationId xmlns:a16="http://schemas.microsoft.com/office/drawing/2014/main" id="{D42987F1-EB6E-47BD-A3E5-B1AC5F8A85E7}"/>
              </a:ext>
            </a:extLst>
          </p:cNvPr>
          <p:cNvSpPr txBox="1"/>
          <p:nvPr/>
        </p:nvSpPr>
        <p:spPr>
          <a:xfrm>
            <a:off x="8044074" y="4651515"/>
            <a:ext cx="3829875"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2"/>
                </a:solidFill>
              </a:rPr>
              <a:t>Two month sales data represents a seasonality pattern in the product sales.</a:t>
            </a:r>
          </a:p>
          <a:p>
            <a:pPr marL="285750" indent="-285750">
              <a:buFont typeface="Wingdings" panose="05000000000000000000" pitchFamily="2" charset="2"/>
              <a:buChar char="Ø"/>
            </a:pPr>
            <a:endParaRPr lang="en-IN" dirty="0">
              <a:solidFill>
                <a:schemeClr val="bg2"/>
              </a:solidFill>
            </a:endParaRPr>
          </a:p>
          <a:p>
            <a:pPr marL="285750" indent="-285750">
              <a:buFont typeface="Wingdings" panose="05000000000000000000" pitchFamily="2" charset="2"/>
              <a:buChar char="Ø"/>
            </a:pPr>
            <a:r>
              <a:rPr lang="en-IN" dirty="0">
                <a:solidFill>
                  <a:schemeClr val="bg2"/>
                </a:solidFill>
              </a:rPr>
              <a:t>January month sales is greater than February month sales.</a:t>
            </a:r>
          </a:p>
        </p:txBody>
      </p:sp>
      <p:sp>
        <p:nvSpPr>
          <p:cNvPr id="12" name="TextBox 11">
            <a:extLst>
              <a:ext uri="{FF2B5EF4-FFF2-40B4-BE49-F238E27FC236}">
                <a16:creationId xmlns:a16="http://schemas.microsoft.com/office/drawing/2014/main" id="{27A8F78C-04C5-44CB-AF09-C4D01C2E9C8F}"/>
              </a:ext>
            </a:extLst>
          </p:cNvPr>
          <p:cNvSpPr txBox="1"/>
          <p:nvPr/>
        </p:nvSpPr>
        <p:spPr>
          <a:xfrm>
            <a:off x="3286540" y="2297597"/>
            <a:ext cx="3975654" cy="646331"/>
          </a:xfrm>
          <a:prstGeom prst="rect">
            <a:avLst/>
          </a:prstGeom>
          <a:noFill/>
        </p:spPr>
        <p:txBody>
          <a:bodyPr wrap="square" rtlCol="0">
            <a:spAutoFit/>
          </a:bodyPr>
          <a:lstStyle/>
          <a:p>
            <a:r>
              <a:rPr lang="en-IN" b="1" dirty="0">
                <a:solidFill>
                  <a:schemeClr val="bg2"/>
                </a:solidFill>
              </a:rPr>
              <a:t>REORDER POINT = PEAK WEEKLY DEMAND*(MAX LEAD TIME/7)</a:t>
            </a:r>
          </a:p>
        </p:txBody>
      </p:sp>
    </p:spTree>
    <p:extLst>
      <p:ext uri="{BB962C8B-B14F-4D97-AF65-F5344CB8AC3E}">
        <p14:creationId xmlns:p14="http://schemas.microsoft.com/office/powerpoint/2010/main" val="318781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D24E7DA-40F8-4C9C-A464-2C901C032965}"/>
              </a:ext>
            </a:extLst>
          </p:cNvPr>
          <p:cNvSpPr/>
          <p:nvPr/>
        </p:nvSpPr>
        <p:spPr>
          <a:xfrm>
            <a:off x="265042" y="2061359"/>
            <a:ext cx="11661915" cy="4743634"/>
          </a:xfrm>
          <a:prstGeom prst="rect">
            <a:avLst/>
          </a:prstGeom>
          <a:solidFill>
            <a:schemeClr val="tx1">
              <a:lumMod val="50000"/>
            </a:schemeClr>
          </a:solidFill>
          <a:ln>
            <a:noFill/>
          </a:ln>
          <a:effectLst>
            <a:glow rad="101600">
              <a:schemeClr val="accent3">
                <a:satMod val="175000"/>
                <a:alpha val="40000"/>
              </a:scheme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SQL QUERY</a:t>
            </a:r>
          </a:p>
        </p:txBody>
      </p:sp>
      <p:pic>
        <p:nvPicPr>
          <p:cNvPr id="4" name="Picture 3">
            <a:extLst>
              <a:ext uri="{FF2B5EF4-FFF2-40B4-BE49-F238E27FC236}">
                <a16:creationId xmlns:a16="http://schemas.microsoft.com/office/drawing/2014/main" id="{6D7DEDBD-9E88-4B0F-B9E6-2BC065F96C0A}"/>
              </a:ext>
            </a:extLst>
          </p:cNvPr>
          <p:cNvPicPr>
            <a:picLocks noChangeAspect="1"/>
          </p:cNvPicPr>
          <p:nvPr/>
        </p:nvPicPr>
        <p:blipFill>
          <a:blip r:embed="rId3"/>
          <a:stretch>
            <a:fillRect/>
          </a:stretch>
        </p:blipFill>
        <p:spPr>
          <a:xfrm>
            <a:off x="371058" y="4611757"/>
            <a:ext cx="6675840" cy="2137168"/>
          </a:xfrm>
          <a:prstGeom prst="rect">
            <a:avLst/>
          </a:prstGeom>
        </p:spPr>
      </p:pic>
      <p:pic>
        <p:nvPicPr>
          <p:cNvPr id="7" name="Picture 6">
            <a:extLst>
              <a:ext uri="{FF2B5EF4-FFF2-40B4-BE49-F238E27FC236}">
                <a16:creationId xmlns:a16="http://schemas.microsoft.com/office/drawing/2014/main" id="{36448252-E61C-49B9-9AA2-5519FEC3B524}"/>
              </a:ext>
            </a:extLst>
          </p:cNvPr>
          <p:cNvPicPr>
            <a:picLocks noChangeAspect="1"/>
          </p:cNvPicPr>
          <p:nvPr/>
        </p:nvPicPr>
        <p:blipFill>
          <a:blip r:embed="rId4"/>
          <a:stretch>
            <a:fillRect/>
          </a:stretch>
        </p:blipFill>
        <p:spPr>
          <a:xfrm>
            <a:off x="371058" y="2120347"/>
            <a:ext cx="6675840" cy="2266123"/>
          </a:xfrm>
          <a:prstGeom prst="rect">
            <a:avLst/>
          </a:prstGeom>
        </p:spPr>
      </p:pic>
      <p:pic>
        <p:nvPicPr>
          <p:cNvPr id="11" name="Picture 10">
            <a:extLst>
              <a:ext uri="{FF2B5EF4-FFF2-40B4-BE49-F238E27FC236}">
                <a16:creationId xmlns:a16="http://schemas.microsoft.com/office/drawing/2014/main" id="{8AAED828-C237-45B4-91B9-9FD97B55168B}"/>
              </a:ext>
            </a:extLst>
          </p:cNvPr>
          <p:cNvPicPr>
            <a:picLocks noChangeAspect="1"/>
          </p:cNvPicPr>
          <p:nvPr/>
        </p:nvPicPr>
        <p:blipFill>
          <a:blip r:embed="rId5"/>
          <a:stretch>
            <a:fillRect/>
          </a:stretch>
        </p:blipFill>
        <p:spPr>
          <a:xfrm>
            <a:off x="7381672" y="4611757"/>
            <a:ext cx="4439270" cy="2137168"/>
          </a:xfrm>
          <a:prstGeom prst="rect">
            <a:avLst/>
          </a:prstGeom>
        </p:spPr>
      </p:pic>
      <p:pic>
        <p:nvPicPr>
          <p:cNvPr id="13" name="Picture 12">
            <a:extLst>
              <a:ext uri="{FF2B5EF4-FFF2-40B4-BE49-F238E27FC236}">
                <a16:creationId xmlns:a16="http://schemas.microsoft.com/office/drawing/2014/main" id="{4485D3CB-169E-4C5C-9E74-AAE736726CB8}"/>
              </a:ext>
            </a:extLst>
          </p:cNvPr>
          <p:cNvPicPr>
            <a:picLocks noChangeAspect="1"/>
          </p:cNvPicPr>
          <p:nvPr/>
        </p:nvPicPr>
        <p:blipFill>
          <a:blip r:embed="rId6"/>
          <a:stretch>
            <a:fillRect/>
          </a:stretch>
        </p:blipFill>
        <p:spPr>
          <a:xfrm>
            <a:off x="7381672" y="2114367"/>
            <a:ext cx="4439270" cy="2272104"/>
          </a:xfrm>
          <a:prstGeom prst="rect">
            <a:avLst/>
          </a:prstGeom>
        </p:spPr>
      </p:pic>
      <p:sp>
        <p:nvSpPr>
          <p:cNvPr id="22" name="Rectangle 21">
            <a:extLst>
              <a:ext uri="{FF2B5EF4-FFF2-40B4-BE49-F238E27FC236}">
                <a16:creationId xmlns:a16="http://schemas.microsoft.com/office/drawing/2014/main" id="{78C07F35-39DC-4B89-A651-87BA51A9895C}"/>
              </a:ext>
            </a:extLst>
          </p:cNvPr>
          <p:cNvSpPr/>
          <p:nvPr/>
        </p:nvSpPr>
        <p:spPr>
          <a:xfrm>
            <a:off x="7195930" y="2114367"/>
            <a:ext cx="45719" cy="4634558"/>
          </a:xfrm>
          <a:prstGeom prst="rect">
            <a:avLst/>
          </a:prstGeom>
          <a:solidFill>
            <a:srgbClr val="F9C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3C338B53-8767-42D2-A265-8459CDDB4F3F}"/>
              </a:ext>
            </a:extLst>
          </p:cNvPr>
          <p:cNvSpPr/>
          <p:nvPr/>
        </p:nvSpPr>
        <p:spPr>
          <a:xfrm flipV="1">
            <a:off x="371058" y="4473271"/>
            <a:ext cx="11449884" cy="45719"/>
          </a:xfrm>
          <a:prstGeom prst="rect">
            <a:avLst/>
          </a:prstGeom>
          <a:solidFill>
            <a:srgbClr val="F9C917"/>
          </a:solidFill>
          <a:ln>
            <a:solidFill>
              <a:srgbClr val="F9C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EF65EFFE-DFC3-4E86-BD8C-1CBD7FADBB5B}"/>
              </a:ext>
            </a:extLst>
          </p:cNvPr>
          <p:cNvSpPr txBox="1"/>
          <p:nvPr/>
        </p:nvSpPr>
        <p:spPr>
          <a:xfrm>
            <a:off x="4611753" y="2239618"/>
            <a:ext cx="2425148" cy="369332"/>
          </a:xfrm>
          <a:prstGeom prst="rect">
            <a:avLst/>
          </a:prstGeom>
          <a:noFill/>
        </p:spPr>
        <p:txBody>
          <a:bodyPr wrap="square" rtlCol="0">
            <a:spAutoFit/>
          </a:bodyPr>
          <a:lstStyle/>
          <a:p>
            <a:r>
              <a:rPr lang="en-IN" b="1" dirty="0">
                <a:solidFill>
                  <a:schemeClr val="accent2">
                    <a:lumMod val="75000"/>
                  </a:schemeClr>
                </a:solidFill>
              </a:rPr>
              <a:t>PROFIT PERCENTAGE</a:t>
            </a:r>
          </a:p>
        </p:txBody>
      </p:sp>
      <p:sp>
        <p:nvSpPr>
          <p:cNvPr id="26" name="TextBox 25">
            <a:extLst>
              <a:ext uri="{FF2B5EF4-FFF2-40B4-BE49-F238E27FC236}">
                <a16:creationId xmlns:a16="http://schemas.microsoft.com/office/drawing/2014/main" id="{D56C94E8-39A1-4624-BE44-D5A86B5B794C}"/>
              </a:ext>
            </a:extLst>
          </p:cNvPr>
          <p:cNvSpPr txBox="1"/>
          <p:nvPr/>
        </p:nvSpPr>
        <p:spPr>
          <a:xfrm>
            <a:off x="2928730" y="4724404"/>
            <a:ext cx="4088295" cy="369332"/>
          </a:xfrm>
          <a:prstGeom prst="rect">
            <a:avLst/>
          </a:prstGeom>
          <a:noFill/>
        </p:spPr>
        <p:txBody>
          <a:bodyPr wrap="square" rtlCol="0">
            <a:spAutoFit/>
          </a:bodyPr>
          <a:lstStyle/>
          <a:p>
            <a:pPr algn="r"/>
            <a:r>
              <a:rPr lang="en-IN" b="1" dirty="0">
                <a:solidFill>
                  <a:schemeClr val="accent2">
                    <a:lumMod val="75000"/>
                  </a:schemeClr>
                </a:solidFill>
              </a:rPr>
              <a:t>NET PROFIT AFTER TAX DEDUCTON</a:t>
            </a:r>
          </a:p>
        </p:txBody>
      </p:sp>
      <p:sp>
        <p:nvSpPr>
          <p:cNvPr id="27" name="TextBox 26">
            <a:extLst>
              <a:ext uri="{FF2B5EF4-FFF2-40B4-BE49-F238E27FC236}">
                <a16:creationId xmlns:a16="http://schemas.microsoft.com/office/drawing/2014/main" id="{D6A8591C-045F-440D-9929-B48309A2519C}"/>
              </a:ext>
            </a:extLst>
          </p:cNvPr>
          <p:cNvSpPr txBox="1"/>
          <p:nvPr/>
        </p:nvSpPr>
        <p:spPr>
          <a:xfrm>
            <a:off x="8839200" y="2219742"/>
            <a:ext cx="2922108" cy="369332"/>
          </a:xfrm>
          <a:prstGeom prst="rect">
            <a:avLst/>
          </a:prstGeom>
          <a:noFill/>
        </p:spPr>
        <p:txBody>
          <a:bodyPr wrap="square" rtlCol="0">
            <a:spAutoFit/>
          </a:bodyPr>
          <a:lstStyle/>
          <a:p>
            <a:pPr algn="r"/>
            <a:r>
              <a:rPr lang="en-IN" b="1" dirty="0">
                <a:solidFill>
                  <a:schemeClr val="accent2">
                    <a:lumMod val="75000"/>
                  </a:schemeClr>
                </a:solidFill>
              </a:rPr>
              <a:t>PROBLEMATIC PRODUCTS</a:t>
            </a:r>
          </a:p>
        </p:txBody>
      </p:sp>
      <p:sp>
        <p:nvSpPr>
          <p:cNvPr id="28" name="TextBox 27">
            <a:extLst>
              <a:ext uri="{FF2B5EF4-FFF2-40B4-BE49-F238E27FC236}">
                <a16:creationId xmlns:a16="http://schemas.microsoft.com/office/drawing/2014/main" id="{DB7E0FE8-5E8E-499B-8D5C-3BAFF5DC6E69}"/>
              </a:ext>
            </a:extLst>
          </p:cNvPr>
          <p:cNvSpPr txBox="1"/>
          <p:nvPr/>
        </p:nvSpPr>
        <p:spPr>
          <a:xfrm>
            <a:off x="8885584" y="4731034"/>
            <a:ext cx="2922108" cy="369332"/>
          </a:xfrm>
          <a:prstGeom prst="rect">
            <a:avLst/>
          </a:prstGeom>
          <a:noFill/>
        </p:spPr>
        <p:txBody>
          <a:bodyPr wrap="square" rtlCol="0">
            <a:spAutoFit/>
          </a:bodyPr>
          <a:lstStyle/>
          <a:p>
            <a:pPr algn="r"/>
            <a:r>
              <a:rPr lang="en-IN" b="1" dirty="0">
                <a:solidFill>
                  <a:schemeClr val="accent2">
                    <a:lumMod val="75000"/>
                  </a:schemeClr>
                </a:solidFill>
              </a:rPr>
              <a:t>SLOW-MOVING PRODUCTS</a:t>
            </a:r>
          </a:p>
        </p:txBody>
      </p:sp>
    </p:spTree>
    <p:extLst>
      <p:ext uri="{BB962C8B-B14F-4D97-AF65-F5344CB8AC3E}">
        <p14:creationId xmlns:p14="http://schemas.microsoft.com/office/powerpoint/2010/main" val="343387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blip>
          <a:srcRect/>
          <a:stretch>
            <a:fillRect l="-4000" r="-4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A910C5-15C0-464F-BC85-9BE150CA02BA}"/>
              </a:ext>
            </a:extLst>
          </p:cNvPr>
          <p:cNvSpPr/>
          <p:nvPr/>
        </p:nvSpPr>
        <p:spPr>
          <a:xfrm>
            <a:off x="1789043" y="4384420"/>
            <a:ext cx="10402956" cy="1399518"/>
          </a:xfrm>
          <a:prstGeom prst="rect">
            <a:avLst/>
          </a:prstGeom>
          <a:solidFill>
            <a:srgbClr val="FFD13F"/>
          </a:solidFill>
          <a:ln>
            <a:noFill/>
          </a:ln>
          <a:effectLst>
            <a:outerShdw blurRad="50800" dist="38100" dir="13500000" algn="b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590261" y="2756452"/>
            <a:ext cx="8852451" cy="1306753"/>
          </a:xfrm>
        </p:spPr>
        <p:txBody>
          <a:bodyPr anchor="ctr">
            <a:noAutofit/>
          </a:bodyPr>
          <a:lstStyle/>
          <a:p>
            <a:pPr algn="l"/>
            <a:r>
              <a:rPr lang="en-US" sz="5400" b="1" dirty="0">
                <a:solidFill>
                  <a:schemeClr val="accent1"/>
                </a:solidFill>
              </a:rPr>
              <a:t>THANK YOU</a:t>
            </a:r>
          </a:p>
        </p:txBody>
      </p:sp>
      <p:sp>
        <p:nvSpPr>
          <p:cNvPr id="4" name="Text Placeholder 3">
            <a:extLst>
              <a:ext uri="{FF2B5EF4-FFF2-40B4-BE49-F238E27FC236}">
                <a16:creationId xmlns:a16="http://schemas.microsoft.com/office/drawing/2014/main" id="{143AB925-48EB-412C-9093-CD7B75D896E0}"/>
              </a:ext>
            </a:extLst>
          </p:cNvPr>
          <p:cNvSpPr>
            <a:spLocks noGrp="1"/>
          </p:cNvSpPr>
          <p:nvPr>
            <p:ph type="body" idx="1"/>
          </p:nvPr>
        </p:nvSpPr>
        <p:spPr>
          <a:xfrm>
            <a:off x="1789044" y="4384420"/>
            <a:ext cx="8812696" cy="1399517"/>
          </a:xfrm>
        </p:spPr>
        <p:txBody>
          <a:bodyPr anchor="ctr">
            <a:normAutofit/>
          </a:bodyPr>
          <a:lstStyle/>
          <a:p>
            <a:r>
              <a:rPr lang="en-IN" sz="4800" b="1" dirty="0">
                <a:solidFill>
                  <a:schemeClr val="bg2"/>
                </a:solidFill>
                <a:latin typeface="+mj-lt"/>
              </a:rPr>
              <a:t>ANY  QUESTIONS?</a:t>
            </a:r>
          </a:p>
        </p:txBody>
      </p:sp>
      <p:sp>
        <p:nvSpPr>
          <p:cNvPr id="5" name="Rectangle 4">
            <a:extLst>
              <a:ext uri="{FF2B5EF4-FFF2-40B4-BE49-F238E27FC236}">
                <a16:creationId xmlns:a16="http://schemas.microsoft.com/office/drawing/2014/main" id="{A7D496A3-D31E-49A2-93B9-A783050AF1AD}"/>
              </a:ext>
            </a:extLst>
          </p:cNvPr>
          <p:cNvSpPr/>
          <p:nvPr/>
        </p:nvSpPr>
        <p:spPr>
          <a:xfrm>
            <a:off x="0" y="4384420"/>
            <a:ext cx="1603513" cy="1399518"/>
          </a:xfrm>
          <a:prstGeom prst="rect">
            <a:avLst/>
          </a:prstGeom>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91547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INTRODUCTION</a:t>
            </a:r>
          </a:p>
        </p:txBody>
      </p:sp>
      <p:sp>
        <p:nvSpPr>
          <p:cNvPr id="7" name="Rectangle: Rounded Corners 6">
            <a:extLst>
              <a:ext uri="{FF2B5EF4-FFF2-40B4-BE49-F238E27FC236}">
                <a16:creationId xmlns:a16="http://schemas.microsoft.com/office/drawing/2014/main" id="{83627481-FDA7-4029-9DAF-AD0A49C7BD6B}"/>
              </a:ext>
            </a:extLst>
          </p:cNvPr>
          <p:cNvSpPr/>
          <p:nvPr/>
        </p:nvSpPr>
        <p:spPr>
          <a:xfrm>
            <a:off x="304797" y="2302572"/>
            <a:ext cx="3332924" cy="435995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2700000" scaled="1"/>
            <a:tileRect/>
          </a:gradFill>
          <a:ln>
            <a:no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rgbClr val="ECECEC"/>
                </a:solidFill>
                <a:effectLst/>
              </a:rPr>
              <a:t>In a world where effective supply chain management is paramount, understanding your inventory deeply is the key to optimizing operations, minimizing costs, and maximizing profitability. Today, we delve into the realm of inventory analysis to uncover invaluable insights that can revolutionize the way we manage the inventory</a:t>
            </a:r>
            <a:endParaRPr lang="en-IN" dirty="0"/>
          </a:p>
        </p:txBody>
      </p:sp>
      <p:sp>
        <p:nvSpPr>
          <p:cNvPr id="10" name="Rectangle: Rounded Corners 9">
            <a:extLst>
              <a:ext uri="{FF2B5EF4-FFF2-40B4-BE49-F238E27FC236}">
                <a16:creationId xmlns:a16="http://schemas.microsoft.com/office/drawing/2014/main" id="{14E1B920-D22B-4F1F-A5D1-D8C24D37EBDF}"/>
              </a:ext>
            </a:extLst>
          </p:cNvPr>
          <p:cNvSpPr/>
          <p:nvPr/>
        </p:nvSpPr>
        <p:spPr>
          <a:xfrm>
            <a:off x="8892209" y="2302571"/>
            <a:ext cx="2928734" cy="1619660"/>
          </a:xfrm>
          <a:prstGeom prst="roundRect">
            <a:avLst/>
          </a:prstGeom>
          <a:solidFill>
            <a:schemeClr val="bg2">
              <a:lumMod val="75000"/>
              <a:lumOff val="25000"/>
            </a:schemeClr>
          </a:solidFill>
          <a:ln>
            <a:no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Analysis is performed using Power BI and MySQL</a:t>
            </a:r>
          </a:p>
        </p:txBody>
      </p:sp>
      <p:sp>
        <p:nvSpPr>
          <p:cNvPr id="11" name="Rectangle: Rounded Corners 10">
            <a:extLst>
              <a:ext uri="{FF2B5EF4-FFF2-40B4-BE49-F238E27FC236}">
                <a16:creationId xmlns:a16="http://schemas.microsoft.com/office/drawing/2014/main" id="{462AF2CF-3D8D-4B08-B765-600490056E9F}"/>
              </a:ext>
            </a:extLst>
          </p:cNvPr>
          <p:cNvSpPr/>
          <p:nvPr/>
        </p:nvSpPr>
        <p:spPr>
          <a:xfrm>
            <a:off x="8892209" y="4346713"/>
            <a:ext cx="2928734" cy="2315810"/>
          </a:xfrm>
          <a:prstGeom prst="roundRect">
            <a:avLst/>
          </a:prstGeom>
          <a:solidFill>
            <a:schemeClr val="accent4">
              <a:lumMod val="75000"/>
            </a:schemeClr>
          </a:solidFill>
          <a:ln>
            <a:no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The analysis is centred on the following points :</a:t>
            </a:r>
          </a:p>
          <a:p>
            <a:pPr marL="285750" indent="-285750">
              <a:buFont typeface="Arial" panose="020B0604020202020204" pitchFamily="34" charset="0"/>
              <a:buChar char="•"/>
            </a:pPr>
            <a:r>
              <a:rPr lang="en-IN" dirty="0"/>
              <a:t>Analysis of Purchase</a:t>
            </a:r>
          </a:p>
          <a:p>
            <a:pPr marL="285750" indent="-285750">
              <a:buFont typeface="Arial" panose="020B0604020202020204" pitchFamily="34" charset="0"/>
              <a:buChar char="•"/>
            </a:pPr>
            <a:r>
              <a:rPr lang="en-IN" dirty="0"/>
              <a:t>Analysis of Sales</a:t>
            </a:r>
          </a:p>
          <a:p>
            <a:pPr marL="285750" indent="-285750">
              <a:buFont typeface="Arial" panose="020B0604020202020204" pitchFamily="34" charset="0"/>
              <a:buChar char="•"/>
            </a:pPr>
            <a:r>
              <a:rPr lang="en-IN" dirty="0"/>
              <a:t>Analysis of Stocks </a:t>
            </a:r>
          </a:p>
          <a:p>
            <a:pPr marL="285750" indent="-285750">
              <a:buFont typeface="Arial" panose="020B0604020202020204" pitchFamily="34" charset="0"/>
              <a:buChar char="•"/>
            </a:pPr>
            <a:r>
              <a:rPr lang="en-IN" dirty="0"/>
              <a:t>ABC Evaluation</a:t>
            </a:r>
          </a:p>
          <a:p>
            <a:pPr marL="285750" indent="-285750">
              <a:buFont typeface="Arial" panose="020B0604020202020204" pitchFamily="34" charset="0"/>
              <a:buChar char="•"/>
            </a:pPr>
            <a:r>
              <a:rPr lang="en-IN" dirty="0"/>
              <a:t>XYZ Evaluation</a:t>
            </a:r>
          </a:p>
        </p:txBody>
      </p:sp>
      <p:sp>
        <p:nvSpPr>
          <p:cNvPr id="14" name="Arrow: Right 13">
            <a:extLst>
              <a:ext uri="{FF2B5EF4-FFF2-40B4-BE49-F238E27FC236}">
                <a16:creationId xmlns:a16="http://schemas.microsoft.com/office/drawing/2014/main" id="{FBA4F6D0-A92A-4705-9B7A-8CD5FD9A5A59}"/>
              </a:ext>
            </a:extLst>
          </p:cNvPr>
          <p:cNvSpPr/>
          <p:nvPr/>
        </p:nvSpPr>
        <p:spPr>
          <a:xfrm>
            <a:off x="8501270" y="3749752"/>
            <a:ext cx="543340" cy="769441"/>
          </a:xfrm>
          <a:prstGeom prst="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3AD4B399-0E34-4AB4-98FF-CBD05E6A8C71}"/>
              </a:ext>
            </a:extLst>
          </p:cNvPr>
          <p:cNvSpPr/>
          <p:nvPr/>
        </p:nvSpPr>
        <p:spPr>
          <a:xfrm>
            <a:off x="4088294" y="2302571"/>
            <a:ext cx="4406349" cy="4359951"/>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noFill/>
          </a:ln>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t>PROBLEM STATEMENT</a:t>
            </a:r>
          </a:p>
          <a:p>
            <a:pPr algn="ctr"/>
            <a:endParaRPr lang="en-IN" u="sng" dirty="0"/>
          </a:p>
          <a:p>
            <a:pPr algn="ctr"/>
            <a:r>
              <a:rPr lang="en-IN" dirty="0"/>
              <a:t>The merchandise xyz company buys a liquor from various vendors and sell it to their clients.</a:t>
            </a:r>
          </a:p>
          <a:p>
            <a:pPr algn="ctr"/>
            <a:r>
              <a:rPr lang="en-GB" b="0" i="0" dirty="0">
                <a:solidFill>
                  <a:schemeClr val="tx1"/>
                </a:solidFill>
                <a:effectLst/>
              </a:rPr>
              <a:t>The company has been experiencing issues with inventory management, including stockouts, excess inventory, and increased carrying costs. The management team wants to conduct an inventory analysis to identify areas for improvement and optimize their inventory management practices</a:t>
            </a:r>
            <a:r>
              <a:rPr lang="en-IN" dirty="0">
                <a:solidFill>
                  <a:schemeClr val="tx1"/>
                </a:solidFill>
              </a:rPr>
              <a:t> </a:t>
            </a:r>
            <a:r>
              <a:rPr lang="en-IN" u="sng" dirty="0">
                <a:solidFill>
                  <a:schemeClr val="tx1"/>
                </a:solidFill>
              </a:rPr>
              <a:t> </a:t>
            </a:r>
          </a:p>
        </p:txBody>
      </p:sp>
      <p:sp>
        <p:nvSpPr>
          <p:cNvPr id="9" name="Arrow: Right 8">
            <a:extLst>
              <a:ext uri="{FF2B5EF4-FFF2-40B4-BE49-F238E27FC236}">
                <a16:creationId xmlns:a16="http://schemas.microsoft.com/office/drawing/2014/main" id="{97946E9D-629A-4065-AD90-F18F2810A6F5}"/>
              </a:ext>
            </a:extLst>
          </p:cNvPr>
          <p:cNvSpPr/>
          <p:nvPr/>
        </p:nvSpPr>
        <p:spPr>
          <a:xfrm>
            <a:off x="3637720" y="3749752"/>
            <a:ext cx="589723" cy="769441"/>
          </a:xfrm>
          <a:prstGeom prst="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74715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55DD33C-4C62-4E4E-B844-069DFBA94869}"/>
              </a:ext>
            </a:extLst>
          </p:cNvPr>
          <p:cNvSpPr/>
          <p:nvPr/>
        </p:nvSpPr>
        <p:spPr>
          <a:xfrm>
            <a:off x="362901" y="2345634"/>
            <a:ext cx="4770046" cy="4320210"/>
          </a:xfrm>
          <a:prstGeom prst="roundRect">
            <a:avLst/>
          </a:prstGeom>
          <a:ln>
            <a:noFill/>
          </a:ln>
          <a:effectLst>
            <a:glow rad="101600">
              <a:schemeClr val="accent4">
                <a:satMod val="175000"/>
                <a:alpha val="40000"/>
              </a:schemeClr>
            </a:glow>
          </a:effectLst>
          <a:scene3d>
            <a:camera prst="orthographicFront"/>
            <a:lightRig rig="threePt" dir="t"/>
          </a:scene3d>
          <a:sp3d>
            <a:bevelT w="152400" h="50800" prst="softRound"/>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DATA IMPORT </a:t>
            </a:r>
          </a:p>
        </p:txBody>
      </p:sp>
      <p:pic>
        <p:nvPicPr>
          <p:cNvPr id="4" name="Picture 3">
            <a:extLst>
              <a:ext uri="{FF2B5EF4-FFF2-40B4-BE49-F238E27FC236}">
                <a16:creationId xmlns:a16="http://schemas.microsoft.com/office/drawing/2014/main" id="{0D6D9F02-3786-4623-A5D7-6762F01996C0}"/>
              </a:ext>
            </a:extLst>
          </p:cNvPr>
          <p:cNvPicPr>
            <a:picLocks noChangeAspect="1"/>
          </p:cNvPicPr>
          <p:nvPr/>
        </p:nvPicPr>
        <p:blipFill>
          <a:blip r:embed="rId3"/>
          <a:stretch>
            <a:fillRect/>
          </a:stretch>
        </p:blipFill>
        <p:spPr>
          <a:xfrm>
            <a:off x="5764696" y="2304892"/>
            <a:ext cx="2800741" cy="1724265"/>
          </a:xfrm>
          <a:prstGeom prst="rect">
            <a:avLst/>
          </a:prstGeom>
        </p:spPr>
      </p:pic>
      <p:pic>
        <p:nvPicPr>
          <p:cNvPr id="6" name="Picture 5">
            <a:extLst>
              <a:ext uri="{FF2B5EF4-FFF2-40B4-BE49-F238E27FC236}">
                <a16:creationId xmlns:a16="http://schemas.microsoft.com/office/drawing/2014/main" id="{E58D942F-274F-42C9-9477-83EABA5EB202}"/>
              </a:ext>
            </a:extLst>
          </p:cNvPr>
          <p:cNvPicPr>
            <a:picLocks noChangeAspect="1"/>
          </p:cNvPicPr>
          <p:nvPr/>
        </p:nvPicPr>
        <p:blipFill>
          <a:blip r:embed="rId4"/>
          <a:stretch>
            <a:fillRect/>
          </a:stretch>
        </p:blipFill>
        <p:spPr>
          <a:xfrm>
            <a:off x="8746432" y="2304891"/>
            <a:ext cx="3159476" cy="1724266"/>
          </a:xfrm>
          <a:prstGeom prst="rect">
            <a:avLst/>
          </a:prstGeom>
        </p:spPr>
      </p:pic>
      <p:pic>
        <p:nvPicPr>
          <p:cNvPr id="8" name="Picture 7">
            <a:extLst>
              <a:ext uri="{FF2B5EF4-FFF2-40B4-BE49-F238E27FC236}">
                <a16:creationId xmlns:a16="http://schemas.microsoft.com/office/drawing/2014/main" id="{0D7208C3-7104-49C8-B973-FAA1E54C6530}"/>
              </a:ext>
            </a:extLst>
          </p:cNvPr>
          <p:cNvPicPr>
            <a:picLocks noChangeAspect="1"/>
          </p:cNvPicPr>
          <p:nvPr/>
        </p:nvPicPr>
        <p:blipFill>
          <a:blip r:embed="rId5"/>
          <a:stretch>
            <a:fillRect/>
          </a:stretch>
        </p:blipFill>
        <p:spPr>
          <a:xfrm>
            <a:off x="5764696" y="4161926"/>
            <a:ext cx="6141212" cy="2438740"/>
          </a:xfrm>
          <a:prstGeom prst="rect">
            <a:avLst/>
          </a:prstGeom>
        </p:spPr>
      </p:pic>
      <p:sp>
        <p:nvSpPr>
          <p:cNvPr id="3" name="TextBox 2">
            <a:extLst>
              <a:ext uri="{FF2B5EF4-FFF2-40B4-BE49-F238E27FC236}">
                <a16:creationId xmlns:a16="http://schemas.microsoft.com/office/drawing/2014/main" id="{FA873C8C-D954-49B7-BC54-99220A474350}"/>
              </a:ext>
            </a:extLst>
          </p:cNvPr>
          <p:cNvSpPr txBox="1"/>
          <p:nvPr/>
        </p:nvSpPr>
        <p:spPr>
          <a:xfrm>
            <a:off x="442411" y="2517914"/>
            <a:ext cx="4633167" cy="4031873"/>
          </a:xfrm>
          <a:prstGeom prst="rect">
            <a:avLst/>
          </a:prstGeom>
          <a:noFill/>
        </p:spPr>
        <p:txBody>
          <a:bodyPr wrap="square" rtlCol="0">
            <a:spAutoFit/>
          </a:bodyPr>
          <a:lstStyle/>
          <a:p>
            <a:pPr algn="ctr"/>
            <a:r>
              <a:rPr lang="en-IN" sz="2000" u="sng" dirty="0">
                <a:solidFill>
                  <a:schemeClr val="accent6">
                    <a:lumMod val="50000"/>
                  </a:schemeClr>
                </a:solidFill>
              </a:rPr>
              <a:t>PROBLEM</a:t>
            </a:r>
            <a:endParaRPr lang="en-IN" sz="2000" dirty="0">
              <a:solidFill>
                <a:schemeClr val="accent6">
                  <a:lumMod val="50000"/>
                </a:schemeClr>
              </a:solidFill>
            </a:endParaRPr>
          </a:p>
          <a:p>
            <a:pPr algn="ctr"/>
            <a:r>
              <a:rPr lang="en-IN" dirty="0">
                <a:solidFill>
                  <a:schemeClr val="accent6">
                    <a:lumMod val="50000"/>
                  </a:schemeClr>
                </a:solidFill>
              </a:rPr>
              <a:t>The inability to import all the files at once makes loading several files in Power BI and MySQL a time-consuming job.</a:t>
            </a:r>
          </a:p>
          <a:p>
            <a:pPr algn="ctr"/>
            <a:r>
              <a:rPr lang="en-IN" dirty="0">
                <a:solidFill>
                  <a:schemeClr val="accent6">
                    <a:lumMod val="50000"/>
                  </a:schemeClr>
                </a:solidFill>
              </a:rPr>
              <a:t>Furthermore, importing big data files into MySQL takes time.</a:t>
            </a:r>
          </a:p>
          <a:p>
            <a:pPr algn="ctr"/>
            <a:endParaRPr lang="en-IN" dirty="0"/>
          </a:p>
          <a:p>
            <a:pPr algn="ctr"/>
            <a:endParaRPr lang="en-IN" dirty="0"/>
          </a:p>
          <a:p>
            <a:pPr algn="ctr"/>
            <a:r>
              <a:rPr lang="en-GB" sz="2000" u="sng" dirty="0">
                <a:solidFill>
                  <a:schemeClr val="accent3">
                    <a:lumMod val="50000"/>
                  </a:schemeClr>
                </a:solidFill>
              </a:rPr>
              <a:t>SOLUTION</a:t>
            </a:r>
            <a:endParaRPr lang="en-GB" sz="2000" dirty="0">
              <a:solidFill>
                <a:schemeClr val="accent3">
                  <a:lumMod val="50000"/>
                </a:schemeClr>
              </a:solidFill>
            </a:endParaRPr>
          </a:p>
          <a:p>
            <a:pPr algn="ctr"/>
            <a:r>
              <a:rPr lang="en-GB" dirty="0">
                <a:solidFill>
                  <a:schemeClr val="accent3">
                    <a:lumMod val="50000"/>
                  </a:schemeClr>
                </a:solidFill>
              </a:rPr>
              <a:t>I used the sqlalchemy and pymysql libraries to connect MySQL to Python and import all of the data from there.</a:t>
            </a:r>
          </a:p>
          <a:p>
            <a:pPr algn="ctr"/>
            <a:r>
              <a:rPr lang="en-GB" dirty="0">
                <a:solidFill>
                  <a:schemeClr val="accent3">
                    <a:lumMod val="50000"/>
                  </a:schemeClr>
                </a:solidFill>
              </a:rPr>
              <a:t>Next, data was loaded into Power BI using a MySQL database</a:t>
            </a:r>
            <a:r>
              <a:rPr lang="en-GB" dirty="0"/>
              <a:t>. </a:t>
            </a:r>
            <a:endParaRPr lang="en-IN" dirty="0"/>
          </a:p>
        </p:txBody>
      </p:sp>
      <p:sp>
        <p:nvSpPr>
          <p:cNvPr id="11" name="Arrow: Right 10">
            <a:extLst>
              <a:ext uri="{FF2B5EF4-FFF2-40B4-BE49-F238E27FC236}">
                <a16:creationId xmlns:a16="http://schemas.microsoft.com/office/drawing/2014/main" id="{D8497171-7481-4D64-B0A1-84220D129063}"/>
              </a:ext>
            </a:extLst>
          </p:cNvPr>
          <p:cNvSpPr/>
          <p:nvPr/>
        </p:nvSpPr>
        <p:spPr>
          <a:xfrm>
            <a:off x="4943059" y="4029157"/>
            <a:ext cx="821638" cy="62285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8179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DATA OVERVIEW</a:t>
            </a:r>
          </a:p>
        </p:txBody>
      </p:sp>
      <p:sp>
        <p:nvSpPr>
          <p:cNvPr id="6" name="Rectangle: Rounded Corners 5">
            <a:extLst>
              <a:ext uri="{FF2B5EF4-FFF2-40B4-BE49-F238E27FC236}">
                <a16:creationId xmlns:a16="http://schemas.microsoft.com/office/drawing/2014/main" id="{6CDFD8E8-065A-43F4-8CFB-5A7DBB0148C7}"/>
              </a:ext>
            </a:extLst>
          </p:cNvPr>
          <p:cNvSpPr/>
          <p:nvPr/>
        </p:nvSpPr>
        <p:spPr>
          <a:xfrm>
            <a:off x="230381" y="2133600"/>
            <a:ext cx="5269271" cy="4585252"/>
          </a:xfrm>
          <a:prstGeom prst="round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2700000" scaled="1"/>
            <a:tileRect/>
          </a:gradFill>
          <a:ln>
            <a:noFill/>
          </a:ln>
          <a:effectLst>
            <a:glow rad="101600">
              <a:schemeClr val="accent4">
                <a:satMod val="175000"/>
                <a:alpha val="40000"/>
              </a:scheme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8E7239C-DC89-4318-A346-7308619AB654}"/>
              </a:ext>
            </a:extLst>
          </p:cNvPr>
          <p:cNvSpPr txBox="1"/>
          <p:nvPr/>
        </p:nvSpPr>
        <p:spPr>
          <a:xfrm>
            <a:off x="371057" y="2504661"/>
            <a:ext cx="4982821" cy="3970318"/>
          </a:xfrm>
          <a:prstGeom prst="rect">
            <a:avLst/>
          </a:prstGeom>
          <a:noFill/>
          <a:effectLst>
            <a:outerShdw blurRad="63500" sx="102000" sy="102000" algn="ctr" rotWithShape="0">
              <a:schemeClr val="bg1">
                <a:alpha val="40000"/>
              </a:schemeClr>
            </a:outerShdw>
          </a:effectLst>
        </p:spPr>
        <p:txBody>
          <a:bodyPr wrap="square" rtlCol="0">
            <a:spAutoFit/>
          </a:bodyPr>
          <a:lstStyle/>
          <a:p>
            <a:r>
              <a:rPr lang="en-IN" dirty="0"/>
              <a:t>The dataset contains  information about liquor inventory for year 2016.</a:t>
            </a:r>
          </a:p>
          <a:p>
            <a:endParaRPr lang="en-IN" dirty="0"/>
          </a:p>
          <a:p>
            <a:r>
              <a:rPr lang="en-IN" b="1" dirty="0"/>
              <a:t>It contains six files :-</a:t>
            </a:r>
          </a:p>
          <a:p>
            <a:pPr marL="342900" indent="-342900">
              <a:buAutoNum type="arabicParenR"/>
            </a:pPr>
            <a:r>
              <a:rPr lang="en-IN" dirty="0"/>
              <a:t>Purchase_invoice.csv </a:t>
            </a:r>
          </a:p>
          <a:p>
            <a:pPr marL="342900" indent="-342900">
              <a:buAutoNum type="arabicParenR"/>
            </a:pPr>
            <a:r>
              <a:rPr lang="en-IN" dirty="0"/>
              <a:t>Product_purchase.csv</a:t>
            </a:r>
          </a:p>
          <a:p>
            <a:pPr marL="342900" indent="-342900">
              <a:buAutoNum type="arabicParenR"/>
            </a:pPr>
            <a:r>
              <a:rPr lang="en-IN" dirty="0"/>
              <a:t>Product_sales.csv</a:t>
            </a:r>
          </a:p>
          <a:p>
            <a:pPr marL="342900" indent="-342900">
              <a:buAutoNum type="arabicParenR"/>
            </a:pPr>
            <a:r>
              <a:rPr lang="en-IN" dirty="0"/>
              <a:t>Purchasepricedesc.csv</a:t>
            </a:r>
          </a:p>
          <a:p>
            <a:pPr marL="342900" indent="-342900">
              <a:buAutoNum type="arabicParenR"/>
            </a:pPr>
            <a:r>
              <a:rPr lang="en-IN" dirty="0"/>
              <a:t>Yearend_inventory.csv</a:t>
            </a:r>
          </a:p>
          <a:p>
            <a:pPr marL="342900" indent="-342900">
              <a:buAutoNum type="arabicParenR"/>
            </a:pPr>
            <a:r>
              <a:rPr lang="en-IN" dirty="0"/>
              <a:t>Yearbeg_inventory.csv</a:t>
            </a:r>
          </a:p>
          <a:p>
            <a:pPr marL="342900" indent="-342900">
              <a:buAutoNum type="arabicParenR"/>
            </a:pPr>
            <a:endParaRPr lang="en-IN" dirty="0"/>
          </a:p>
          <a:p>
            <a:r>
              <a:rPr lang="en-IN" dirty="0"/>
              <a:t>Dataset link:-</a:t>
            </a:r>
          </a:p>
          <a:p>
            <a:r>
              <a:rPr lang="en-IN" dirty="0">
                <a:solidFill>
                  <a:schemeClr val="accent4">
                    <a:lumMod val="60000"/>
                    <a:lumOff val="40000"/>
                  </a:schemeClr>
                </a:solidFill>
                <a:hlinkClick r:id="rId3">
                  <a:extLst>
                    <a:ext uri="{A12FA001-AC4F-418D-AE19-62706E023703}">
                      <ahyp:hlinkClr xmlns:ahyp="http://schemas.microsoft.com/office/drawing/2018/hyperlinkcolor" val="tx"/>
                    </a:ext>
                  </a:extLst>
                </a:hlinkClick>
              </a:rPr>
              <a:t>https://www.kaggle.com/datasets/bhanupratapbiswas/inventory-analysis-case-study/data</a:t>
            </a:r>
            <a:endParaRPr lang="en-IN" dirty="0">
              <a:solidFill>
                <a:schemeClr val="accent4">
                  <a:lumMod val="60000"/>
                  <a:lumOff val="40000"/>
                </a:schemeClr>
              </a:solidFill>
            </a:endParaRPr>
          </a:p>
        </p:txBody>
      </p:sp>
      <p:pic>
        <p:nvPicPr>
          <p:cNvPr id="7" name="Picture 6">
            <a:extLst>
              <a:ext uri="{FF2B5EF4-FFF2-40B4-BE49-F238E27FC236}">
                <a16:creationId xmlns:a16="http://schemas.microsoft.com/office/drawing/2014/main" id="{93C6CCD2-35D1-4865-A4C4-D9656991EAA4}"/>
              </a:ext>
            </a:extLst>
          </p:cNvPr>
          <p:cNvPicPr>
            <a:picLocks noChangeAspect="1"/>
          </p:cNvPicPr>
          <p:nvPr/>
        </p:nvPicPr>
        <p:blipFill>
          <a:blip r:embed="rId4"/>
          <a:stretch>
            <a:fillRect/>
          </a:stretch>
        </p:blipFill>
        <p:spPr>
          <a:xfrm>
            <a:off x="5936974" y="2133600"/>
            <a:ext cx="6051149" cy="4585252"/>
          </a:xfrm>
          <a:prstGeom prst="rect">
            <a:avLst/>
          </a:prstGeom>
        </p:spPr>
      </p:pic>
      <p:sp>
        <p:nvSpPr>
          <p:cNvPr id="8" name="Arrow: Right 7">
            <a:extLst>
              <a:ext uri="{FF2B5EF4-FFF2-40B4-BE49-F238E27FC236}">
                <a16:creationId xmlns:a16="http://schemas.microsoft.com/office/drawing/2014/main" id="{62E35493-3EAD-4843-A51F-AD75661ECA55}"/>
              </a:ext>
            </a:extLst>
          </p:cNvPr>
          <p:cNvSpPr/>
          <p:nvPr/>
        </p:nvSpPr>
        <p:spPr>
          <a:xfrm>
            <a:off x="5353878" y="4200939"/>
            <a:ext cx="848139" cy="62285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4394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DATA PREPROCESSING</a:t>
            </a:r>
          </a:p>
        </p:txBody>
      </p:sp>
      <p:grpSp>
        <p:nvGrpSpPr>
          <p:cNvPr id="7" name="Group 6">
            <a:extLst>
              <a:ext uri="{FF2B5EF4-FFF2-40B4-BE49-F238E27FC236}">
                <a16:creationId xmlns:a16="http://schemas.microsoft.com/office/drawing/2014/main" id="{6B241097-CCDC-4B88-B9B6-E9D31205AB84}"/>
              </a:ext>
            </a:extLst>
          </p:cNvPr>
          <p:cNvGrpSpPr/>
          <p:nvPr/>
        </p:nvGrpSpPr>
        <p:grpSpPr>
          <a:xfrm>
            <a:off x="2835965" y="4610417"/>
            <a:ext cx="6520070" cy="2097589"/>
            <a:chOff x="212035" y="2146852"/>
            <a:chExt cx="6520070" cy="2097589"/>
          </a:xfrm>
        </p:grpSpPr>
        <p:sp>
          <p:nvSpPr>
            <p:cNvPr id="16" name="Rectangle: Rounded Corners 15">
              <a:extLst>
                <a:ext uri="{FF2B5EF4-FFF2-40B4-BE49-F238E27FC236}">
                  <a16:creationId xmlns:a16="http://schemas.microsoft.com/office/drawing/2014/main" id="{23EEF95D-6363-4AF7-9135-776E5EDB9FA6}"/>
                </a:ext>
              </a:extLst>
            </p:cNvPr>
            <p:cNvSpPr/>
            <p:nvPr/>
          </p:nvSpPr>
          <p:spPr>
            <a:xfrm>
              <a:off x="212035" y="2160104"/>
              <a:ext cx="4280452" cy="20805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sp>
          <p:nvSpPr>
            <p:cNvPr id="18" name="Arrow: Pentagon 17">
              <a:extLst>
                <a:ext uri="{FF2B5EF4-FFF2-40B4-BE49-F238E27FC236}">
                  <a16:creationId xmlns:a16="http://schemas.microsoft.com/office/drawing/2014/main" id="{049C32A9-DB10-4376-9B92-4A8C6A22D450}"/>
                </a:ext>
              </a:extLst>
            </p:cNvPr>
            <p:cNvSpPr/>
            <p:nvPr/>
          </p:nvSpPr>
          <p:spPr>
            <a:xfrm>
              <a:off x="4108175" y="2146852"/>
              <a:ext cx="2623930" cy="208059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2E712802-F63A-478F-B7DA-BA99500F2659}"/>
                </a:ext>
              </a:extLst>
            </p:cNvPr>
            <p:cNvPicPr>
              <a:picLocks noChangeAspect="1"/>
            </p:cNvPicPr>
            <p:nvPr/>
          </p:nvPicPr>
          <p:blipFill>
            <a:blip r:embed="rId3"/>
            <a:stretch>
              <a:fillRect/>
            </a:stretch>
          </p:blipFill>
          <p:spPr>
            <a:xfrm>
              <a:off x="357808" y="2315622"/>
              <a:ext cx="3644350" cy="1781425"/>
            </a:xfrm>
            <a:prstGeom prst="rect">
              <a:avLst/>
            </a:prstGeom>
          </p:spPr>
        </p:pic>
        <p:sp>
          <p:nvSpPr>
            <p:cNvPr id="19" name="TextBox 18">
              <a:extLst>
                <a:ext uri="{FF2B5EF4-FFF2-40B4-BE49-F238E27FC236}">
                  <a16:creationId xmlns:a16="http://schemas.microsoft.com/office/drawing/2014/main" id="{D3BA0383-0854-46B1-A71D-3839C83597F8}"/>
                </a:ext>
              </a:extLst>
            </p:cNvPr>
            <p:cNvSpPr txBox="1"/>
            <p:nvPr/>
          </p:nvSpPr>
          <p:spPr>
            <a:xfrm>
              <a:off x="4227443" y="2213116"/>
              <a:ext cx="1868557"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2"/>
                  </a:solidFill>
                </a:rPr>
                <a:t>Null Values and Blank Values Treated</a:t>
              </a:r>
            </a:p>
            <a:p>
              <a:pPr marL="285750" indent="-285750">
                <a:buFont typeface="Wingdings" panose="05000000000000000000" pitchFamily="2" charset="2"/>
                <a:buChar char="Ø"/>
              </a:pPr>
              <a:r>
                <a:rPr lang="en-IN" dirty="0">
                  <a:solidFill>
                    <a:schemeClr val="bg2"/>
                  </a:solidFill>
                </a:rPr>
                <a:t>Ambiguous Rows are Treated</a:t>
              </a:r>
            </a:p>
          </p:txBody>
        </p:sp>
      </p:grpSp>
      <p:grpSp>
        <p:nvGrpSpPr>
          <p:cNvPr id="4" name="Group 3">
            <a:extLst>
              <a:ext uri="{FF2B5EF4-FFF2-40B4-BE49-F238E27FC236}">
                <a16:creationId xmlns:a16="http://schemas.microsoft.com/office/drawing/2014/main" id="{504661FB-DD43-469E-AA48-C41A9D9C0511}"/>
              </a:ext>
            </a:extLst>
          </p:cNvPr>
          <p:cNvGrpSpPr/>
          <p:nvPr/>
        </p:nvGrpSpPr>
        <p:grpSpPr>
          <a:xfrm>
            <a:off x="608814" y="2266324"/>
            <a:ext cx="5389824" cy="2080592"/>
            <a:chOff x="251792" y="4532927"/>
            <a:chExt cx="5389824" cy="2080592"/>
          </a:xfrm>
        </p:grpSpPr>
        <p:sp>
          <p:nvSpPr>
            <p:cNvPr id="20" name="Rectangle: Rounded Corners 19">
              <a:extLst>
                <a:ext uri="{FF2B5EF4-FFF2-40B4-BE49-F238E27FC236}">
                  <a16:creationId xmlns:a16="http://schemas.microsoft.com/office/drawing/2014/main" id="{17CFBE74-3EF0-4041-976E-BA78109FF5CF}"/>
                </a:ext>
              </a:extLst>
            </p:cNvPr>
            <p:cNvSpPr/>
            <p:nvPr/>
          </p:nvSpPr>
          <p:spPr>
            <a:xfrm>
              <a:off x="251792" y="4532927"/>
              <a:ext cx="3392556" cy="20805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DA07AFFC-AF21-4ECE-A9DF-312816999D1B}"/>
                </a:ext>
              </a:extLst>
            </p:cNvPr>
            <p:cNvPicPr>
              <a:picLocks noChangeAspect="1"/>
            </p:cNvPicPr>
            <p:nvPr/>
          </p:nvPicPr>
          <p:blipFill>
            <a:blip r:embed="rId4"/>
            <a:stretch>
              <a:fillRect/>
            </a:stretch>
          </p:blipFill>
          <p:spPr>
            <a:xfrm>
              <a:off x="403026" y="4682510"/>
              <a:ext cx="1342279" cy="1781424"/>
            </a:xfrm>
            <a:prstGeom prst="rect">
              <a:avLst/>
            </a:prstGeom>
          </p:spPr>
        </p:pic>
        <p:pic>
          <p:nvPicPr>
            <p:cNvPr id="12" name="Picture 11">
              <a:extLst>
                <a:ext uri="{FF2B5EF4-FFF2-40B4-BE49-F238E27FC236}">
                  <a16:creationId xmlns:a16="http://schemas.microsoft.com/office/drawing/2014/main" id="{F67F9CC8-4BEF-4C59-8416-B099C363E599}"/>
                </a:ext>
              </a:extLst>
            </p:cNvPr>
            <p:cNvPicPr>
              <a:picLocks noChangeAspect="1"/>
            </p:cNvPicPr>
            <p:nvPr/>
          </p:nvPicPr>
          <p:blipFill>
            <a:blip r:embed="rId5"/>
            <a:stretch>
              <a:fillRect/>
            </a:stretch>
          </p:blipFill>
          <p:spPr>
            <a:xfrm>
              <a:off x="1759970" y="4682510"/>
              <a:ext cx="1294904" cy="1781425"/>
            </a:xfrm>
            <a:prstGeom prst="rect">
              <a:avLst/>
            </a:prstGeom>
          </p:spPr>
        </p:pic>
        <p:sp>
          <p:nvSpPr>
            <p:cNvPr id="21" name="Arrow: Pentagon 20">
              <a:extLst>
                <a:ext uri="{FF2B5EF4-FFF2-40B4-BE49-F238E27FC236}">
                  <a16:creationId xmlns:a16="http://schemas.microsoft.com/office/drawing/2014/main" id="{249A0F70-7DE0-4D9C-A585-D4F78F279191}"/>
                </a:ext>
              </a:extLst>
            </p:cNvPr>
            <p:cNvSpPr/>
            <p:nvPr/>
          </p:nvSpPr>
          <p:spPr>
            <a:xfrm>
              <a:off x="3253483" y="4551668"/>
              <a:ext cx="2388133" cy="2043108"/>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0054FC95-53A8-4684-A2C2-3E2AB975B809}"/>
                </a:ext>
              </a:extLst>
            </p:cNvPr>
            <p:cNvSpPr txBox="1"/>
            <p:nvPr/>
          </p:nvSpPr>
          <p:spPr>
            <a:xfrm>
              <a:off x="3379305" y="4682510"/>
              <a:ext cx="1773222"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2"/>
                  </a:solidFill>
                </a:rPr>
                <a:t>Deleted Irrelevant Features</a:t>
              </a:r>
            </a:p>
            <a:p>
              <a:pPr marL="285750" indent="-285750">
                <a:buFont typeface="Wingdings" panose="05000000000000000000" pitchFamily="2" charset="2"/>
                <a:buChar char="Ø"/>
              </a:pPr>
              <a:r>
                <a:rPr lang="en-IN" dirty="0">
                  <a:solidFill>
                    <a:schemeClr val="bg2"/>
                  </a:solidFill>
                </a:rPr>
                <a:t>Added Primary Key Column</a:t>
              </a:r>
            </a:p>
          </p:txBody>
        </p:sp>
      </p:grpSp>
      <p:grpSp>
        <p:nvGrpSpPr>
          <p:cNvPr id="13" name="Group 12">
            <a:extLst>
              <a:ext uri="{FF2B5EF4-FFF2-40B4-BE49-F238E27FC236}">
                <a16:creationId xmlns:a16="http://schemas.microsoft.com/office/drawing/2014/main" id="{C81BE793-0946-4B1D-BD7D-96A6289C31F6}"/>
              </a:ext>
            </a:extLst>
          </p:cNvPr>
          <p:cNvGrpSpPr/>
          <p:nvPr/>
        </p:nvGrpSpPr>
        <p:grpSpPr>
          <a:xfrm>
            <a:off x="6362949" y="2279225"/>
            <a:ext cx="5069003" cy="2080592"/>
            <a:chOff x="6036319" y="4526758"/>
            <a:chExt cx="5069003" cy="2080592"/>
          </a:xfrm>
        </p:grpSpPr>
        <p:sp>
          <p:nvSpPr>
            <p:cNvPr id="29" name="Rectangle: Rounded Corners 28">
              <a:extLst>
                <a:ext uri="{FF2B5EF4-FFF2-40B4-BE49-F238E27FC236}">
                  <a16:creationId xmlns:a16="http://schemas.microsoft.com/office/drawing/2014/main" id="{60373DB0-2E5D-4144-886E-1F37E517046E}"/>
                </a:ext>
              </a:extLst>
            </p:cNvPr>
            <p:cNvSpPr/>
            <p:nvPr/>
          </p:nvSpPr>
          <p:spPr>
            <a:xfrm>
              <a:off x="6036319" y="4526758"/>
              <a:ext cx="2388133" cy="20805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sp>
          <p:nvSpPr>
            <p:cNvPr id="32" name="Arrow: Pentagon 31">
              <a:extLst>
                <a:ext uri="{FF2B5EF4-FFF2-40B4-BE49-F238E27FC236}">
                  <a16:creationId xmlns:a16="http://schemas.microsoft.com/office/drawing/2014/main" id="{6851858E-F1BC-4660-BF15-A3C671CDFC7D}"/>
                </a:ext>
              </a:extLst>
            </p:cNvPr>
            <p:cNvSpPr/>
            <p:nvPr/>
          </p:nvSpPr>
          <p:spPr>
            <a:xfrm>
              <a:off x="7924631" y="4545204"/>
              <a:ext cx="3180691" cy="2043108"/>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id="{816F37ED-0975-44AA-8797-E6ED6BF2A661}"/>
                </a:ext>
              </a:extLst>
            </p:cNvPr>
            <p:cNvSpPr txBox="1"/>
            <p:nvPr/>
          </p:nvSpPr>
          <p:spPr>
            <a:xfrm>
              <a:off x="7956845" y="4814842"/>
              <a:ext cx="2663570" cy="1477328"/>
            </a:xfrm>
            <a:prstGeom prst="rect">
              <a:avLst/>
            </a:prstGeom>
            <a:noFill/>
          </p:spPr>
          <p:txBody>
            <a:bodyPr wrap="square" rtlCol="0">
              <a:spAutoFit/>
            </a:bodyPr>
            <a:lstStyle/>
            <a:p>
              <a:r>
                <a:rPr lang="en-IN" dirty="0">
                  <a:solidFill>
                    <a:schemeClr val="bg2"/>
                  </a:solidFill>
                </a:rPr>
                <a:t>Sales Date Column Reformatted in dd-mm-yyyy Format and then Datatype of Column Changed to Date Type </a:t>
              </a:r>
            </a:p>
          </p:txBody>
        </p:sp>
        <p:pic>
          <p:nvPicPr>
            <p:cNvPr id="11" name="Picture 10">
              <a:extLst>
                <a:ext uri="{FF2B5EF4-FFF2-40B4-BE49-F238E27FC236}">
                  <a16:creationId xmlns:a16="http://schemas.microsoft.com/office/drawing/2014/main" id="{4D09CEF7-E4C4-4B7D-BC1E-13DD04D4F490}"/>
                </a:ext>
              </a:extLst>
            </p:cNvPr>
            <p:cNvPicPr>
              <a:picLocks noChangeAspect="1"/>
            </p:cNvPicPr>
            <p:nvPr/>
          </p:nvPicPr>
          <p:blipFill>
            <a:blip r:embed="rId6"/>
            <a:stretch>
              <a:fillRect/>
            </a:stretch>
          </p:blipFill>
          <p:spPr>
            <a:xfrm>
              <a:off x="6175831" y="4712704"/>
              <a:ext cx="1543265" cy="1746183"/>
            </a:xfrm>
            <a:prstGeom prst="rect">
              <a:avLst/>
            </a:prstGeom>
          </p:spPr>
        </p:pic>
      </p:grpSp>
    </p:spTree>
    <p:extLst>
      <p:ext uri="{BB962C8B-B14F-4D97-AF65-F5344CB8AC3E}">
        <p14:creationId xmlns:p14="http://schemas.microsoft.com/office/powerpoint/2010/main" val="51207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DATA PREPROCESSING</a:t>
            </a:r>
          </a:p>
        </p:txBody>
      </p:sp>
      <p:sp>
        <p:nvSpPr>
          <p:cNvPr id="17" name="Rectangle: Rounded Corners 16">
            <a:extLst>
              <a:ext uri="{FF2B5EF4-FFF2-40B4-BE49-F238E27FC236}">
                <a16:creationId xmlns:a16="http://schemas.microsoft.com/office/drawing/2014/main" id="{F0B03C36-1B12-42EB-B137-1F28A0C407B8}"/>
              </a:ext>
            </a:extLst>
          </p:cNvPr>
          <p:cNvSpPr/>
          <p:nvPr/>
        </p:nvSpPr>
        <p:spPr>
          <a:xfrm>
            <a:off x="159026" y="2716696"/>
            <a:ext cx="11847445" cy="322690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072C919E-AD9E-4AFE-857E-C389FE6FF29D}"/>
              </a:ext>
            </a:extLst>
          </p:cNvPr>
          <p:cNvPicPr>
            <a:picLocks noChangeAspect="1"/>
          </p:cNvPicPr>
          <p:nvPr/>
        </p:nvPicPr>
        <p:blipFill>
          <a:blip r:embed="rId3"/>
          <a:stretch>
            <a:fillRect/>
          </a:stretch>
        </p:blipFill>
        <p:spPr>
          <a:xfrm>
            <a:off x="337301" y="2912799"/>
            <a:ext cx="1571844" cy="2781688"/>
          </a:xfrm>
          <a:prstGeom prst="rect">
            <a:avLst/>
          </a:prstGeom>
        </p:spPr>
      </p:pic>
      <p:pic>
        <p:nvPicPr>
          <p:cNvPr id="11" name="Picture 10">
            <a:extLst>
              <a:ext uri="{FF2B5EF4-FFF2-40B4-BE49-F238E27FC236}">
                <a16:creationId xmlns:a16="http://schemas.microsoft.com/office/drawing/2014/main" id="{A773E4E4-432F-4D33-B517-2CBD38C0710D}"/>
              </a:ext>
            </a:extLst>
          </p:cNvPr>
          <p:cNvPicPr>
            <a:picLocks noChangeAspect="1"/>
          </p:cNvPicPr>
          <p:nvPr/>
        </p:nvPicPr>
        <p:blipFill>
          <a:blip r:embed="rId4"/>
          <a:stretch>
            <a:fillRect/>
          </a:stretch>
        </p:blipFill>
        <p:spPr>
          <a:xfrm>
            <a:off x="2513762" y="2912799"/>
            <a:ext cx="4381519" cy="2781688"/>
          </a:xfrm>
          <a:prstGeom prst="rect">
            <a:avLst/>
          </a:prstGeom>
        </p:spPr>
      </p:pic>
      <p:pic>
        <p:nvPicPr>
          <p:cNvPr id="14" name="Picture 13">
            <a:extLst>
              <a:ext uri="{FF2B5EF4-FFF2-40B4-BE49-F238E27FC236}">
                <a16:creationId xmlns:a16="http://schemas.microsoft.com/office/drawing/2014/main" id="{DB053C07-E162-4BBA-AF0E-9B5676AFF620}"/>
              </a:ext>
            </a:extLst>
          </p:cNvPr>
          <p:cNvPicPr>
            <a:picLocks noChangeAspect="1"/>
          </p:cNvPicPr>
          <p:nvPr/>
        </p:nvPicPr>
        <p:blipFill>
          <a:blip r:embed="rId5"/>
          <a:stretch>
            <a:fillRect/>
          </a:stretch>
        </p:blipFill>
        <p:spPr>
          <a:xfrm>
            <a:off x="7315201" y="2912799"/>
            <a:ext cx="4491260" cy="2781688"/>
          </a:xfrm>
          <a:prstGeom prst="rect">
            <a:avLst/>
          </a:prstGeom>
        </p:spPr>
      </p:pic>
      <p:sp>
        <p:nvSpPr>
          <p:cNvPr id="15" name="Plus Sign 14">
            <a:extLst>
              <a:ext uri="{FF2B5EF4-FFF2-40B4-BE49-F238E27FC236}">
                <a16:creationId xmlns:a16="http://schemas.microsoft.com/office/drawing/2014/main" id="{00141B1F-643E-48A0-838D-47D05864C361}"/>
              </a:ext>
            </a:extLst>
          </p:cNvPr>
          <p:cNvSpPr/>
          <p:nvPr/>
        </p:nvSpPr>
        <p:spPr>
          <a:xfrm>
            <a:off x="6626088" y="3835643"/>
            <a:ext cx="886990" cy="936000"/>
          </a:xfrm>
          <a:prstGeom prst="mathPlu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Right 15">
            <a:extLst>
              <a:ext uri="{FF2B5EF4-FFF2-40B4-BE49-F238E27FC236}">
                <a16:creationId xmlns:a16="http://schemas.microsoft.com/office/drawing/2014/main" id="{A4D85707-75B0-4F73-B059-05F3224EE778}"/>
              </a:ext>
            </a:extLst>
          </p:cNvPr>
          <p:cNvSpPr/>
          <p:nvPr/>
        </p:nvSpPr>
        <p:spPr>
          <a:xfrm>
            <a:off x="1909145" y="3992217"/>
            <a:ext cx="707463" cy="62285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8119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DATA MODELING</a:t>
            </a:r>
          </a:p>
        </p:txBody>
      </p:sp>
      <p:pic>
        <p:nvPicPr>
          <p:cNvPr id="4" name="Picture 3">
            <a:extLst>
              <a:ext uri="{FF2B5EF4-FFF2-40B4-BE49-F238E27FC236}">
                <a16:creationId xmlns:a16="http://schemas.microsoft.com/office/drawing/2014/main" id="{2C351978-B74A-477E-A2D1-5AF36495C949}"/>
              </a:ext>
            </a:extLst>
          </p:cNvPr>
          <p:cNvPicPr>
            <a:picLocks noChangeAspect="1"/>
          </p:cNvPicPr>
          <p:nvPr/>
        </p:nvPicPr>
        <p:blipFill>
          <a:blip r:embed="rId3"/>
          <a:stretch>
            <a:fillRect/>
          </a:stretch>
        </p:blipFill>
        <p:spPr>
          <a:xfrm>
            <a:off x="689113" y="2226365"/>
            <a:ext cx="10813774" cy="4408117"/>
          </a:xfrm>
          <a:prstGeom prst="round2DiagRect">
            <a:avLst>
              <a:gd name="adj1" fmla="val 16667"/>
              <a:gd name="adj2" fmla="val 0"/>
            </a:avLst>
          </a:prstGeom>
          <a:ln w="88900" cap="sq">
            <a:solidFill>
              <a:schemeClr val="tx1">
                <a:lumMod val="65000"/>
              </a:schemeClr>
            </a:solidFill>
            <a:miter lim="800000"/>
          </a:ln>
          <a:effectLst>
            <a:glow rad="101600">
              <a:schemeClr val="accent1">
                <a:satMod val="175000"/>
                <a:alpha val="40000"/>
              </a:schemeClr>
            </a:glow>
            <a:outerShdw blurRad="63500" sx="102000" sy="102000" algn="ctr" rotWithShape="0">
              <a:prstClr val="black">
                <a:alpha val="40000"/>
              </a:prstClr>
            </a:outerShdw>
          </a:effectLst>
        </p:spPr>
      </p:pic>
    </p:spTree>
    <p:extLst>
      <p:ext uri="{BB962C8B-B14F-4D97-AF65-F5344CB8AC3E}">
        <p14:creationId xmlns:p14="http://schemas.microsoft.com/office/powerpoint/2010/main" val="25591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D7C3786-4DD7-4D5E-B9CC-77C30360E374}"/>
              </a:ext>
            </a:extLst>
          </p:cNvPr>
          <p:cNvSpPr/>
          <p:nvPr/>
        </p:nvSpPr>
        <p:spPr>
          <a:xfrm>
            <a:off x="172275" y="2104029"/>
            <a:ext cx="8375374" cy="2427904"/>
          </a:xfrm>
          <a:prstGeom prst="roundRect">
            <a:avLst/>
          </a:prstGeom>
          <a:ln>
            <a:solidFill>
              <a:schemeClr val="accent1"/>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ABC–XYZ ANALYSIS</a:t>
            </a:r>
          </a:p>
        </p:txBody>
      </p:sp>
      <p:pic>
        <p:nvPicPr>
          <p:cNvPr id="6" name="Picture 5">
            <a:extLst>
              <a:ext uri="{FF2B5EF4-FFF2-40B4-BE49-F238E27FC236}">
                <a16:creationId xmlns:a16="http://schemas.microsoft.com/office/drawing/2014/main" id="{466F9B70-FFDE-409D-A2AB-E1CB5CEFB54E}"/>
              </a:ext>
            </a:extLst>
          </p:cNvPr>
          <p:cNvPicPr>
            <a:picLocks noChangeAspect="1"/>
          </p:cNvPicPr>
          <p:nvPr/>
        </p:nvPicPr>
        <p:blipFill>
          <a:blip r:embed="rId3"/>
          <a:stretch>
            <a:fillRect/>
          </a:stretch>
        </p:blipFill>
        <p:spPr>
          <a:xfrm>
            <a:off x="463820" y="2251310"/>
            <a:ext cx="3326301" cy="2133341"/>
          </a:xfrm>
          <a:prstGeom prst="rect">
            <a:avLst/>
          </a:prstGeom>
        </p:spPr>
      </p:pic>
      <p:sp>
        <p:nvSpPr>
          <p:cNvPr id="14" name="Rectangle: Rounded Corners 13">
            <a:extLst>
              <a:ext uri="{FF2B5EF4-FFF2-40B4-BE49-F238E27FC236}">
                <a16:creationId xmlns:a16="http://schemas.microsoft.com/office/drawing/2014/main" id="{3309E133-105A-4BB0-AC58-B45442A7A261}"/>
              </a:ext>
            </a:extLst>
          </p:cNvPr>
          <p:cNvSpPr/>
          <p:nvPr/>
        </p:nvSpPr>
        <p:spPr>
          <a:xfrm>
            <a:off x="3962398" y="4297448"/>
            <a:ext cx="8057327" cy="2453040"/>
          </a:xfrm>
          <a:prstGeom prst="roundRect">
            <a:avLst/>
          </a:prstGeom>
          <a:ln>
            <a:solidFill>
              <a:schemeClr val="bg2"/>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24D63FFB-F4C8-47FC-BCEB-7777D4A84CCD}"/>
              </a:ext>
            </a:extLst>
          </p:cNvPr>
          <p:cNvPicPr>
            <a:picLocks noChangeAspect="1"/>
          </p:cNvPicPr>
          <p:nvPr/>
        </p:nvPicPr>
        <p:blipFill>
          <a:blip r:embed="rId4"/>
          <a:stretch>
            <a:fillRect/>
          </a:stretch>
        </p:blipFill>
        <p:spPr>
          <a:xfrm>
            <a:off x="4181060" y="4501441"/>
            <a:ext cx="3154022" cy="2045054"/>
          </a:xfrm>
          <a:prstGeom prst="rect">
            <a:avLst/>
          </a:prstGeom>
        </p:spPr>
      </p:pic>
      <p:sp>
        <p:nvSpPr>
          <p:cNvPr id="15" name="TextBox 14">
            <a:extLst>
              <a:ext uri="{FF2B5EF4-FFF2-40B4-BE49-F238E27FC236}">
                <a16:creationId xmlns:a16="http://schemas.microsoft.com/office/drawing/2014/main" id="{BE672770-21EC-4C93-BF09-68B875D0EB01}"/>
              </a:ext>
            </a:extLst>
          </p:cNvPr>
          <p:cNvSpPr txBox="1"/>
          <p:nvPr/>
        </p:nvSpPr>
        <p:spPr>
          <a:xfrm>
            <a:off x="3790122" y="2438403"/>
            <a:ext cx="4784035" cy="1846659"/>
          </a:xfrm>
          <a:prstGeom prst="rect">
            <a:avLst/>
          </a:prstGeom>
          <a:noFill/>
        </p:spPr>
        <p:txBody>
          <a:bodyPr wrap="square" rtlCol="0">
            <a:spAutoFit/>
          </a:bodyPr>
          <a:lstStyle/>
          <a:p>
            <a:pPr marL="285750" indent="-285750">
              <a:buFont typeface="Wingdings" panose="05000000000000000000" pitchFamily="2" charset="2"/>
              <a:buChar char="Ø"/>
            </a:pPr>
            <a:r>
              <a:rPr lang="en-GB" sz="1600" i="0" dirty="0">
                <a:solidFill>
                  <a:srgbClr val="000000"/>
                </a:solidFill>
                <a:effectLst/>
              </a:rPr>
              <a:t>ABC analysis is an inventory management technique that determines the value of inventory items based on their importance to the business.</a:t>
            </a:r>
          </a:p>
          <a:p>
            <a:endParaRPr lang="en-GB" sz="1600" i="0" dirty="0">
              <a:solidFill>
                <a:srgbClr val="000000"/>
              </a:solidFill>
              <a:effectLst/>
            </a:endParaRPr>
          </a:p>
          <a:p>
            <a:pPr marL="285750" indent="-285750">
              <a:buFont typeface="Wingdings" panose="05000000000000000000" pitchFamily="2" charset="2"/>
              <a:buChar char="Ø"/>
            </a:pPr>
            <a:r>
              <a:rPr lang="en-GB" sz="1600" i="0" dirty="0">
                <a:solidFill>
                  <a:srgbClr val="000000"/>
                </a:solidFill>
                <a:effectLst/>
              </a:rPr>
              <a:t>ABC Analysis Relates to the Pareto Principle.</a:t>
            </a:r>
          </a:p>
          <a:p>
            <a:endParaRPr lang="en-IN" dirty="0"/>
          </a:p>
        </p:txBody>
      </p:sp>
      <p:sp>
        <p:nvSpPr>
          <p:cNvPr id="16" name="TextBox 15">
            <a:extLst>
              <a:ext uri="{FF2B5EF4-FFF2-40B4-BE49-F238E27FC236}">
                <a16:creationId xmlns:a16="http://schemas.microsoft.com/office/drawing/2014/main" id="{02A84225-4B8F-4742-997B-F210EF1D5E52}"/>
              </a:ext>
            </a:extLst>
          </p:cNvPr>
          <p:cNvSpPr txBox="1"/>
          <p:nvPr/>
        </p:nvSpPr>
        <p:spPr>
          <a:xfrm>
            <a:off x="7553744" y="4398041"/>
            <a:ext cx="4465982" cy="2308324"/>
          </a:xfrm>
          <a:prstGeom prst="rect">
            <a:avLst/>
          </a:prstGeom>
          <a:noFill/>
        </p:spPr>
        <p:txBody>
          <a:bodyPr wrap="square" rtlCol="0">
            <a:spAutoFit/>
          </a:bodyPr>
          <a:lstStyle/>
          <a:p>
            <a:r>
              <a:rPr lang="en-GB" sz="1600" i="0" dirty="0">
                <a:solidFill>
                  <a:schemeClr val="bg2"/>
                </a:solidFill>
                <a:effectLst/>
              </a:rPr>
              <a:t>An XYZ analysis divides items into three categories:</a:t>
            </a:r>
          </a:p>
          <a:p>
            <a:pPr marL="285750" indent="-285750">
              <a:buFont typeface="Wingdings" panose="05000000000000000000" pitchFamily="2" charset="2"/>
              <a:buChar char="Ø"/>
            </a:pPr>
            <a:r>
              <a:rPr lang="en-GB" sz="1600" i="0" dirty="0">
                <a:solidFill>
                  <a:schemeClr val="bg2"/>
                </a:solidFill>
                <a:effectLst/>
              </a:rPr>
              <a:t>X items have the lowest demand variability.</a:t>
            </a:r>
          </a:p>
          <a:p>
            <a:pPr marL="285750" indent="-285750">
              <a:buFont typeface="Wingdings" panose="05000000000000000000" pitchFamily="2" charset="2"/>
              <a:buChar char="Ø"/>
            </a:pPr>
            <a:r>
              <a:rPr lang="en-GB" sz="1600" i="0" dirty="0">
                <a:solidFill>
                  <a:schemeClr val="bg2"/>
                </a:solidFill>
                <a:effectLst/>
              </a:rPr>
              <a:t>Y items have a moderate amount of demand variability.</a:t>
            </a:r>
          </a:p>
          <a:p>
            <a:pPr marL="285750" indent="-285750">
              <a:buFont typeface="Wingdings" panose="05000000000000000000" pitchFamily="2" charset="2"/>
              <a:buChar char="Ø"/>
            </a:pPr>
            <a:r>
              <a:rPr lang="en-GB" sz="1600" i="0" dirty="0">
                <a:solidFill>
                  <a:schemeClr val="bg2"/>
                </a:solidFill>
                <a:effectLst/>
              </a:rPr>
              <a:t>Z items have the highest demand variability and are therefore the hardest to forecast.</a:t>
            </a:r>
            <a:endParaRPr lang="en-IN" sz="1600" dirty="0">
              <a:solidFill>
                <a:schemeClr val="bg2"/>
              </a:solidFill>
            </a:endParaRPr>
          </a:p>
        </p:txBody>
      </p:sp>
    </p:spTree>
    <p:extLst>
      <p:ext uri="{BB962C8B-B14F-4D97-AF65-F5344CB8AC3E}">
        <p14:creationId xmlns:p14="http://schemas.microsoft.com/office/powerpoint/2010/main" val="386881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blip>
          <a:srcRect/>
          <a:stretch>
            <a:fillRect l="-4000" r="-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0B188-155C-4CA0-8319-3D5EE554DA46}"/>
              </a:ext>
            </a:extLst>
          </p:cNvPr>
          <p:cNvSpPr txBox="1"/>
          <p:nvPr/>
        </p:nvSpPr>
        <p:spPr>
          <a:xfrm>
            <a:off x="371058" y="914402"/>
            <a:ext cx="8375374"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ABC–XYZ ANALYSIS</a:t>
            </a:r>
          </a:p>
        </p:txBody>
      </p:sp>
      <p:grpSp>
        <p:nvGrpSpPr>
          <p:cNvPr id="9" name="Group 8">
            <a:extLst>
              <a:ext uri="{FF2B5EF4-FFF2-40B4-BE49-F238E27FC236}">
                <a16:creationId xmlns:a16="http://schemas.microsoft.com/office/drawing/2014/main" id="{0F472720-EF5D-417B-971D-AEFC3496F2D6}"/>
              </a:ext>
            </a:extLst>
          </p:cNvPr>
          <p:cNvGrpSpPr/>
          <p:nvPr/>
        </p:nvGrpSpPr>
        <p:grpSpPr>
          <a:xfrm>
            <a:off x="220664" y="2207524"/>
            <a:ext cx="11777172" cy="4504183"/>
            <a:chOff x="101396" y="2287036"/>
            <a:chExt cx="11777172" cy="4504183"/>
          </a:xfrm>
        </p:grpSpPr>
        <p:pic>
          <p:nvPicPr>
            <p:cNvPr id="4" name="Picture 3">
              <a:extLst>
                <a:ext uri="{FF2B5EF4-FFF2-40B4-BE49-F238E27FC236}">
                  <a16:creationId xmlns:a16="http://schemas.microsoft.com/office/drawing/2014/main" id="{E70F6A83-5148-49EE-AEAA-EACAE9260F30}"/>
                </a:ext>
              </a:extLst>
            </p:cNvPr>
            <p:cNvPicPr>
              <a:picLocks noChangeAspect="1"/>
            </p:cNvPicPr>
            <p:nvPr/>
          </p:nvPicPr>
          <p:blipFill>
            <a:blip r:embed="rId3"/>
            <a:stretch>
              <a:fillRect/>
            </a:stretch>
          </p:blipFill>
          <p:spPr>
            <a:xfrm>
              <a:off x="101396" y="2287036"/>
              <a:ext cx="4616378" cy="4504183"/>
            </a:xfrm>
            <a:prstGeom prst="rect">
              <a:avLst/>
            </a:prstGeom>
          </p:spPr>
        </p:pic>
        <p:sp>
          <p:nvSpPr>
            <p:cNvPr id="3" name="Arrow: Pentagon 2">
              <a:extLst>
                <a:ext uri="{FF2B5EF4-FFF2-40B4-BE49-F238E27FC236}">
                  <a16:creationId xmlns:a16="http://schemas.microsoft.com/office/drawing/2014/main" id="{C6AF8D6B-C9FA-4041-A5F8-1E86BE15DBB4}"/>
                </a:ext>
              </a:extLst>
            </p:cNvPr>
            <p:cNvSpPr/>
            <p:nvPr/>
          </p:nvSpPr>
          <p:spPr>
            <a:xfrm>
              <a:off x="4691272" y="2287037"/>
              <a:ext cx="7187296" cy="1420459"/>
            </a:xfrm>
            <a:prstGeom prst="homePlat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u="sng" dirty="0">
                  <a:solidFill>
                    <a:schemeClr val="accent3">
                      <a:lumMod val="75000"/>
                    </a:schemeClr>
                  </a:solidFill>
                </a:rPr>
                <a:t>Positive Point</a:t>
              </a:r>
              <a:r>
                <a:rPr lang="en-IN" dirty="0">
                  <a:solidFill>
                    <a:schemeClr val="bg2"/>
                  </a:solidFill>
                </a:rPr>
                <a:t>: </a:t>
              </a:r>
              <a:r>
                <a:rPr lang="en-GB" b="0" i="0" dirty="0">
                  <a:solidFill>
                    <a:schemeClr val="bg2"/>
                  </a:solidFill>
                  <a:effectLst/>
                </a:rPr>
                <a:t>Products within the A category demonstrate high revenue performance, with particular emphasis on categories X and Y, which exhibit notably elevated revenue figures.</a:t>
              </a:r>
              <a:endParaRPr lang="en-IN" dirty="0">
                <a:solidFill>
                  <a:schemeClr val="bg2"/>
                </a:solidFill>
              </a:endParaRPr>
            </a:p>
          </p:txBody>
        </p:sp>
        <p:sp>
          <p:nvSpPr>
            <p:cNvPr id="6" name="Arrow: Pentagon 5">
              <a:extLst>
                <a:ext uri="{FF2B5EF4-FFF2-40B4-BE49-F238E27FC236}">
                  <a16:creationId xmlns:a16="http://schemas.microsoft.com/office/drawing/2014/main" id="{C5979556-78EF-45C2-815C-2FF168C4BCA8}"/>
                </a:ext>
              </a:extLst>
            </p:cNvPr>
            <p:cNvSpPr/>
            <p:nvPr/>
          </p:nvSpPr>
          <p:spPr>
            <a:xfrm>
              <a:off x="4691272" y="3778685"/>
              <a:ext cx="7160794" cy="142045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u="sng" dirty="0">
                  <a:solidFill>
                    <a:schemeClr val="accent3">
                      <a:lumMod val="75000"/>
                    </a:schemeClr>
                  </a:solidFill>
                </a:rPr>
                <a:t>Positive Point</a:t>
              </a:r>
              <a:r>
                <a:rPr lang="en-IN" dirty="0">
                  <a:solidFill>
                    <a:schemeClr val="bg2"/>
                  </a:solidFill>
                </a:rPr>
                <a:t>: </a:t>
              </a:r>
              <a:r>
                <a:rPr lang="en-GB" b="0" i="0" dirty="0">
                  <a:solidFill>
                    <a:schemeClr val="bg2"/>
                  </a:solidFill>
                  <a:effectLst/>
                </a:rPr>
                <a:t>In category A, the X and Y categories have notably higher inventory levels compared to the Z category. </a:t>
              </a:r>
            </a:p>
            <a:p>
              <a:pPr marL="285750" indent="-285750">
                <a:buFont typeface="Wingdings" panose="05000000000000000000" pitchFamily="2" charset="2"/>
                <a:buChar char="Ø"/>
              </a:pPr>
              <a:r>
                <a:rPr lang="en-IN" b="1" u="sng" dirty="0">
                  <a:solidFill>
                    <a:schemeClr val="accent6">
                      <a:lumMod val="75000"/>
                    </a:schemeClr>
                  </a:solidFill>
                </a:rPr>
                <a:t>Negative Point</a:t>
              </a:r>
              <a:r>
                <a:rPr lang="en-IN" dirty="0">
                  <a:solidFill>
                    <a:schemeClr val="bg2"/>
                  </a:solidFill>
                </a:rPr>
                <a:t>: </a:t>
              </a:r>
              <a:r>
                <a:rPr lang="en-GB" b="0" i="0" dirty="0">
                  <a:solidFill>
                    <a:schemeClr val="bg2"/>
                  </a:solidFill>
                  <a:effectLst/>
                </a:rPr>
                <a:t>Within the C category, products categorized as Z are more heavily stocked at the end of the year</a:t>
              </a:r>
              <a:endParaRPr lang="en-IN" dirty="0">
                <a:solidFill>
                  <a:schemeClr val="bg2"/>
                </a:solidFill>
              </a:endParaRPr>
            </a:p>
          </p:txBody>
        </p:sp>
        <p:sp>
          <p:nvSpPr>
            <p:cNvPr id="7" name="Arrow: Pentagon 6">
              <a:extLst>
                <a:ext uri="{FF2B5EF4-FFF2-40B4-BE49-F238E27FC236}">
                  <a16:creationId xmlns:a16="http://schemas.microsoft.com/office/drawing/2014/main" id="{ED4F9C5A-78B7-4A45-9B27-0011C7BD95B4}"/>
                </a:ext>
              </a:extLst>
            </p:cNvPr>
            <p:cNvSpPr/>
            <p:nvPr/>
          </p:nvSpPr>
          <p:spPr>
            <a:xfrm>
              <a:off x="4717774" y="5270333"/>
              <a:ext cx="7160794" cy="1520886"/>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b="1" u="sng" dirty="0">
                  <a:solidFill>
                    <a:schemeClr val="accent3">
                      <a:lumMod val="50000"/>
                    </a:schemeClr>
                  </a:solidFill>
                </a:rPr>
                <a:t>Positive Point</a:t>
              </a:r>
              <a:r>
                <a:rPr lang="en-IN" dirty="0">
                  <a:solidFill>
                    <a:schemeClr val="bg2"/>
                  </a:solidFill>
                </a:rPr>
                <a:t>: </a:t>
              </a:r>
              <a:r>
                <a:rPr lang="en-GB" b="0" i="0" dirty="0">
                  <a:solidFill>
                    <a:schemeClr val="bg2"/>
                  </a:solidFill>
                  <a:effectLst/>
                </a:rPr>
                <a:t>X and Y category products within category A demonstrate a higher turnover ratio.</a:t>
              </a:r>
            </a:p>
            <a:p>
              <a:pPr marL="285750" indent="-285750">
                <a:buFont typeface="Wingdings" panose="05000000000000000000" pitchFamily="2" charset="2"/>
                <a:buChar char="Ø"/>
              </a:pPr>
              <a:r>
                <a:rPr lang="en-IN" b="1" u="sng" dirty="0">
                  <a:solidFill>
                    <a:schemeClr val="accent6">
                      <a:lumMod val="75000"/>
                    </a:schemeClr>
                  </a:solidFill>
                </a:rPr>
                <a:t>Negative Point</a:t>
              </a:r>
              <a:r>
                <a:rPr lang="en-IN" dirty="0">
                  <a:solidFill>
                    <a:schemeClr val="bg2"/>
                  </a:solidFill>
                </a:rPr>
                <a:t>: </a:t>
              </a:r>
              <a:r>
                <a:rPr lang="en-GB" b="0" i="0" dirty="0">
                  <a:solidFill>
                    <a:schemeClr val="bg2"/>
                  </a:solidFill>
                  <a:effectLst/>
                </a:rPr>
                <a:t>Products categorized as Z exhibit a high inventory turnover ratio.</a:t>
              </a:r>
            </a:p>
          </p:txBody>
        </p:sp>
      </p:grpSp>
    </p:spTree>
    <p:extLst>
      <p:ext uri="{BB962C8B-B14F-4D97-AF65-F5344CB8AC3E}">
        <p14:creationId xmlns:p14="http://schemas.microsoft.com/office/powerpoint/2010/main" val="1961849978"/>
      </p:ext>
    </p:extLst>
  </p:cSld>
  <p:clrMapOvr>
    <a:masterClrMapping/>
  </p:clrMapOvr>
</p:sld>
</file>

<file path=ppt/theme/theme1.xml><?xml version="1.0" encoding="utf-8"?>
<a:theme xmlns:a="http://schemas.openxmlformats.org/drawingml/2006/main" name="Berlin">
  <a:themeElements>
    <a:clrScheme name="Custom 5">
      <a:dk1>
        <a:srgbClr val="FFC40A"/>
      </a:dk1>
      <a:lt1>
        <a:sysClr val="window" lastClr="FFFFFF"/>
      </a:lt1>
      <a:dk2>
        <a:srgbClr val="171616"/>
      </a:dk2>
      <a:lt2>
        <a:srgbClr val="E7E6E6"/>
      </a:lt2>
      <a:accent1>
        <a:srgbClr val="05050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1371</TotalTime>
  <Words>585</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vt:lpstr>
      <vt:lpstr>Berlin</vt:lpstr>
      <vt:lpstr>INVENTORY MANAGEMENT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SHUBHAM SAHU</dc:creator>
  <cp:lastModifiedBy>SHUBHAM SAHU</cp:lastModifiedBy>
  <cp:revision>44</cp:revision>
  <dcterms:created xsi:type="dcterms:W3CDTF">2024-04-03T06:10:43Z</dcterms:created>
  <dcterms:modified xsi:type="dcterms:W3CDTF">2024-04-06T18:03:29Z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