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A7B428-5422-4707-8CCB-2EBC53F5BF04}">
  <a:tblStyle styleId="{ADA7B428-5422-4707-8CCB-2EBC53F5B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comparative study of the Multipath TCP for the Linux kernel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25"/>
            <a:ext cx="4128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Korhan Demirkaya, Shubham Saini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484325" y="2789125"/>
            <a:ext cx="4128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222a Class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Dr. Alex Snoeren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Fairness to TCP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34980" l="0" r="0" t="34971"/>
          <a:stretch/>
        </p:blipFill>
        <p:spPr>
          <a:xfrm>
            <a:off x="5361725" y="1929975"/>
            <a:ext cx="3332276" cy="100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29068" l="0" r="0" t="28296"/>
          <a:stretch/>
        </p:blipFill>
        <p:spPr>
          <a:xfrm>
            <a:off x="5361725" y="3354825"/>
            <a:ext cx="3332276" cy="14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8450" y="1892200"/>
            <a:ext cx="488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Default TCP congestion control mechanism used in MPTCP.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When sharing bottleneck links, MPTCP gets higher bandwidth than competing TCP flows.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BALIA (Balanced Linked Adaptation Congestion Control) turns out to be more fair to TCP.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still fails to get equal bandwidth share as MPTCP, and oscillates between 0% and 50% share. 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776963" y="2855075"/>
            <a:ext cx="4501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TCP Congestion Control on MPTCP client</a:t>
            </a:r>
            <a:endParaRPr sz="1000"/>
          </a:p>
        </p:txBody>
      </p:sp>
      <p:sp>
        <p:nvSpPr>
          <p:cNvPr id="135" name="Shape 135"/>
          <p:cNvSpPr txBox="1"/>
          <p:nvPr/>
        </p:nvSpPr>
        <p:spPr>
          <a:xfrm>
            <a:off x="4776950" y="4614425"/>
            <a:ext cx="4501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BALIA Congestion Control on MPTCP client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HTSIM results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675" y="1723475"/>
            <a:ext cx="1768075" cy="10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65750" y="1919075"/>
            <a:ext cx="488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HTSIM to verify the results obtained using our implementation.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 “bottleneck” topology with 2 multipath flows and 1 competing TCP flow.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Contrary to our experiments, TCP congestion window size in HTSIM is larger than MPTCP.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Bandwidth output seems to be random values, not correlated to the cwnd. Needs further investigation.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400" y="3025400"/>
            <a:ext cx="3234351" cy="17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Dr. Alex Snoeren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Dr. Costin Raiciu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CSE 222a peers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vs MPTCP</a:t>
            </a:r>
            <a:endParaRPr/>
          </a:p>
        </p:txBody>
      </p:sp>
      <p:graphicFrame>
        <p:nvGraphicFramePr>
          <p:cNvPr id="75" name="Shape 75"/>
          <p:cNvGraphicFramePr/>
          <p:nvPr/>
        </p:nvGraphicFramePr>
        <p:xfrm>
          <a:off x="122350" y="173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{ADA7B428-5422-4707-8CCB-2EBC53F5BF04}</a:tableStyleId>
              </a:tblPr>
              <a:tblGrid>
                <a:gridCol w="2695200"/>
                <a:gridCol w="2695225"/>
              </a:tblGrid>
              <a:tr h="32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TCP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MPTCP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Connection between two interfaces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Connection between two hosts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path, one interface for transmission.</a:t>
                      </a:r>
                      <a:endParaRPr/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Can use multiple interfaces and links including Wi-Fi and mobile networks.</a:t>
                      </a:r>
                      <a:endParaRPr/>
                    </a:p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Backward compatible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No link handover capability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handover at the end points through abstraction in the transport layer.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800" y="2090297"/>
            <a:ext cx="3213833" cy="25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Topology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04800" y="2173275"/>
            <a:ext cx="40062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router connect two different subnets, allowing client and server to communicate.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Two possible paths between client and server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475" y="2173275"/>
            <a:ext cx="4592175" cy="217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Technologies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5700" y="1919075"/>
            <a:ext cx="3752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network element a separate VM running over VirtualBox.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and Server run Ubuntu 14.04 with MPTCP kernel.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Routers run Ubuntu Server 14.04 with Quagga routing suite.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bandwidth limited using wondershaper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Bandwidth measurement using iperf3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475" y="2173275"/>
            <a:ext cx="4592175" cy="217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experiments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Validate the key benefits of MPTCP, and compare against TCP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Efficiency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Reliability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Bandwidth Aggregation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Fairness to TCP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MPTCP Efficiency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37804" l="0" r="0" t="38053"/>
          <a:stretch/>
        </p:blipFill>
        <p:spPr>
          <a:xfrm>
            <a:off x="4314650" y="2848779"/>
            <a:ext cx="4501799" cy="108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8450" y="1892200"/>
            <a:ext cx="450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MPTCP should send traffic on the most efficient (least congested, least RTT) path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Start with two paths with equal RTT, congestion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Introduce congestion on Path 1 (20 seconds)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Reduce congestion on Path 1 (40 seconds)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Increase congestion on Path 2 (75 seconds)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MPTCP quickly adapts to congestion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Sends </a:t>
            </a:r>
            <a:r>
              <a:rPr lang="en" u="sng"/>
              <a:t>ALL</a:t>
            </a:r>
            <a:r>
              <a:rPr lang="en"/>
              <a:t> its traffic on its least-congested paths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MPTCP Reliability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1385" l="0" r="0" t="32402"/>
          <a:stretch/>
        </p:blipFill>
        <p:spPr>
          <a:xfrm>
            <a:off x="5361725" y="2001475"/>
            <a:ext cx="3332276" cy="12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8450" y="1892200"/>
            <a:ext cx="503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MPTCP should provide reliable communication across the available paths.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Limit the capacity of each available path to ~2 MBPS.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Send data using MPTCP.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Disconnect one of the paths.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the same experiment for TCP.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MPTCP maintains continuous data transfer through all available paths, even if some of the paths are unavailable for some duration.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TCP does not switch to the other available path when one a path in use is broken.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29250" l="0" r="0" t="28485"/>
          <a:stretch/>
        </p:blipFill>
        <p:spPr>
          <a:xfrm>
            <a:off x="5413525" y="3503625"/>
            <a:ext cx="3280475" cy="13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MPTCP Bandwidth Aggregation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21109" l="0" r="0" t="20848"/>
          <a:stretch/>
        </p:blipFill>
        <p:spPr>
          <a:xfrm>
            <a:off x="5361725" y="2490450"/>
            <a:ext cx="3332276" cy="19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8450" y="1892200"/>
            <a:ext cx="510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MPTCP provides bandwidth aggregation capabilities by making use of all available resources. (limited capacity)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Start data transfer on one of the paths.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Make a new path available to MPTCP in between the transfer.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MPTCP starts sending data through the new path as it becomes available, thus increasing total available bandwidth.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Fairness to TCP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8450" y="1892200"/>
            <a:ext cx="450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/>
              <a:t>MPTCP should use as much resources as available, </a:t>
            </a:r>
            <a:r>
              <a:rPr lang="en" u="sng"/>
              <a:t>while being fair to TCP.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Introduce a new client (client 2) without MPTCP.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Start data transfer from client2 to server.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Start MPTCP transfer from client1 to server.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00" y="2324489"/>
            <a:ext cx="3630200" cy="21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