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7" r:id="rId3"/>
    <p:sldId id="258" r:id="rId4"/>
    <p:sldId id="268" r:id="rId5"/>
    <p:sldId id="260" r:id="rId6"/>
    <p:sldId id="261" r:id="rId7"/>
    <p:sldId id="262" r:id="rId8"/>
    <p:sldId id="263" r:id="rId9"/>
    <p:sldId id="264" r:id="rId10"/>
    <p:sldId id="265" r:id="rId11"/>
    <p:sldId id="26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da B N" userId="2d78590c2a991da1" providerId="LiveId" clId="{54E9271A-8248-4BF5-8C57-03044CF0582E}"/>
    <pc:docChg chg="undo custSel addSld delSld modSld sldOrd">
      <pc:chgData name="Shubhada B N" userId="2d78590c2a991da1" providerId="LiveId" clId="{54E9271A-8248-4BF5-8C57-03044CF0582E}" dt="2022-08-08T03:39:36.165" v="2569" actId="1076"/>
      <pc:docMkLst>
        <pc:docMk/>
      </pc:docMkLst>
      <pc:sldChg chg="modSp mod">
        <pc:chgData name="Shubhada B N" userId="2d78590c2a991da1" providerId="LiveId" clId="{54E9271A-8248-4BF5-8C57-03044CF0582E}" dt="2022-08-07T10:03:39.828" v="106" actId="20577"/>
        <pc:sldMkLst>
          <pc:docMk/>
          <pc:sldMk cId="3188436715" sldId="257"/>
        </pc:sldMkLst>
        <pc:spChg chg="mod">
          <ac:chgData name="Shubhada B N" userId="2d78590c2a991da1" providerId="LiveId" clId="{54E9271A-8248-4BF5-8C57-03044CF0582E}" dt="2022-08-07T10:03:39.828" v="106" actId="20577"/>
          <ac:spMkLst>
            <pc:docMk/>
            <pc:sldMk cId="3188436715" sldId="257"/>
            <ac:spMk id="3" creationId="{D03A6C6E-6F6F-32F1-2221-8BE09E04F2CA}"/>
          </ac:spMkLst>
        </pc:spChg>
      </pc:sldChg>
      <pc:sldChg chg="del">
        <pc:chgData name="Shubhada B N" userId="2d78590c2a991da1" providerId="LiveId" clId="{54E9271A-8248-4BF5-8C57-03044CF0582E}" dt="2022-08-07T09:55:30.030" v="28" actId="47"/>
        <pc:sldMkLst>
          <pc:docMk/>
          <pc:sldMk cId="680977987" sldId="259"/>
        </pc:sldMkLst>
      </pc:sldChg>
      <pc:sldChg chg="modSp mod">
        <pc:chgData name="Shubhada B N" userId="2d78590c2a991da1" providerId="LiveId" clId="{54E9271A-8248-4BF5-8C57-03044CF0582E}" dt="2022-08-08T03:08:35.981" v="2523" actId="1036"/>
        <pc:sldMkLst>
          <pc:docMk/>
          <pc:sldMk cId="1435312454" sldId="260"/>
        </pc:sldMkLst>
        <pc:spChg chg="mod">
          <ac:chgData name="Shubhada B N" userId="2d78590c2a991da1" providerId="LiveId" clId="{54E9271A-8248-4BF5-8C57-03044CF0582E}" dt="2022-08-08T03:08:35.981" v="2523" actId="1036"/>
          <ac:spMkLst>
            <pc:docMk/>
            <pc:sldMk cId="1435312454" sldId="260"/>
            <ac:spMk id="9" creationId="{4327FE80-C43F-B22F-379F-3C220165EE16}"/>
          </ac:spMkLst>
        </pc:spChg>
        <pc:picChg chg="mod">
          <ac:chgData name="Shubhada B N" userId="2d78590c2a991da1" providerId="LiveId" clId="{54E9271A-8248-4BF5-8C57-03044CF0582E}" dt="2022-08-07T17:00:54.100" v="1823" actId="688"/>
          <ac:picMkLst>
            <pc:docMk/>
            <pc:sldMk cId="1435312454" sldId="260"/>
            <ac:picMk id="15" creationId="{88DE7D2A-A9BD-2D10-0460-2D1C1DC70BE4}"/>
          </ac:picMkLst>
        </pc:picChg>
      </pc:sldChg>
      <pc:sldChg chg="modSp mod">
        <pc:chgData name="Shubhada B N" userId="2d78590c2a991da1" providerId="LiveId" clId="{54E9271A-8248-4BF5-8C57-03044CF0582E}" dt="2022-08-07T17:23:27.587" v="2483" actId="20577"/>
        <pc:sldMkLst>
          <pc:docMk/>
          <pc:sldMk cId="4259427860" sldId="261"/>
        </pc:sldMkLst>
        <pc:spChg chg="mod">
          <ac:chgData name="Shubhada B N" userId="2d78590c2a991da1" providerId="LiveId" clId="{54E9271A-8248-4BF5-8C57-03044CF0582E}" dt="2022-08-07T17:23:27.587" v="2483" actId="20577"/>
          <ac:spMkLst>
            <pc:docMk/>
            <pc:sldMk cId="4259427860" sldId="261"/>
            <ac:spMk id="4" creationId="{53BB8D42-33FC-89D8-ACFB-8302936C8548}"/>
          </ac:spMkLst>
        </pc:spChg>
      </pc:sldChg>
      <pc:sldChg chg="modSp mod">
        <pc:chgData name="Shubhada B N" userId="2d78590c2a991da1" providerId="LiveId" clId="{54E9271A-8248-4BF5-8C57-03044CF0582E}" dt="2022-08-07T17:24:09.203" v="2491" actId="20577"/>
        <pc:sldMkLst>
          <pc:docMk/>
          <pc:sldMk cId="65313376" sldId="262"/>
        </pc:sldMkLst>
        <pc:spChg chg="mod">
          <ac:chgData name="Shubhada B N" userId="2d78590c2a991da1" providerId="LiveId" clId="{54E9271A-8248-4BF5-8C57-03044CF0582E}" dt="2022-08-07T17:24:09.203" v="2491" actId="20577"/>
          <ac:spMkLst>
            <pc:docMk/>
            <pc:sldMk cId="65313376" sldId="262"/>
            <ac:spMk id="3" creationId="{BF3458CC-385F-B369-B847-BED57259DD25}"/>
          </ac:spMkLst>
        </pc:spChg>
        <pc:picChg chg="mod">
          <ac:chgData name="Shubhada B N" userId="2d78590c2a991da1" providerId="LiveId" clId="{54E9271A-8248-4BF5-8C57-03044CF0582E}" dt="2022-08-07T09:52:25.468" v="14" actId="1076"/>
          <ac:picMkLst>
            <pc:docMk/>
            <pc:sldMk cId="65313376" sldId="262"/>
            <ac:picMk id="9" creationId="{B7F3EDEC-FCAF-C0DB-17E0-A1B64EEC20C7}"/>
          </ac:picMkLst>
        </pc:picChg>
      </pc:sldChg>
      <pc:sldChg chg="modSp mod">
        <pc:chgData name="Shubhada B N" userId="2d78590c2a991da1" providerId="LiveId" clId="{54E9271A-8248-4BF5-8C57-03044CF0582E}" dt="2022-08-07T09:52:37.555" v="17" actId="688"/>
        <pc:sldMkLst>
          <pc:docMk/>
          <pc:sldMk cId="3746758549" sldId="263"/>
        </pc:sldMkLst>
        <pc:picChg chg="mod">
          <ac:chgData name="Shubhada B N" userId="2d78590c2a991da1" providerId="LiveId" clId="{54E9271A-8248-4BF5-8C57-03044CF0582E}" dt="2022-08-07T09:52:37.555" v="17" actId="688"/>
          <ac:picMkLst>
            <pc:docMk/>
            <pc:sldMk cId="3746758549" sldId="263"/>
            <ac:picMk id="6" creationId="{42D42ADA-F078-FEBD-037D-453166C8A615}"/>
          </ac:picMkLst>
        </pc:picChg>
      </pc:sldChg>
      <pc:sldChg chg="addSp modSp mod">
        <pc:chgData name="Shubhada B N" userId="2d78590c2a991da1" providerId="LiveId" clId="{54E9271A-8248-4BF5-8C57-03044CF0582E}" dt="2022-08-07T10:38:03.304" v="1305" actId="14100"/>
        <pc:sldMkLst>
          <pc:docMk/>
          <pc:sldMk cId="3558736611" sldId="264"/>
        </pc:sldMkLst>
        <pc:picChg chg="mod">
          <ac:chgData name="Shubhada B N" userId="2d78590c2a991da1" providerId="LiveId" clId="{54E9271A-8248-4BF5-8C57-03044CF0582E}" dt="2022-08-07T09:52:55.162" v="22" actId="14100"/>
          <ac:picMkLst>
            <pc:docMk/>
            <pc:sldMk cId="3558736611" sldId="264"/>
            <ac:picMk id="5" creationId="{95A95959-16C0-557E-F648-C4284FDED68C}"/>
          </ac:picMkLst>
        </pc:picChg>
        <pc:picChg chg="add mod">
          <ac:chgData name="Shubhada B N" userId="2d78590c2a991da1" providerId="LiveId" clId="{54E9271A-8248-4BF5-8C57-03044CF0582E}" dt="2022-08-07T10:38:03.304" v="1305" actId="14100"/>
          <ac:picMkLst>
            <pc:docMk/>
            <pc:sldMk cId="3558736611" sldId="264"/>
            <ac:picMk id="7" creationId="{B3316388-EFB9-7C63-8811-B5F651F5F8E1}"/>
          </ac:picMkLst>
        </pc:picChg>
      </pc:sldChg>
      <pc:sldChg chg="addSp delSp modSp mod">
        <pc:chgData name="Shubhada B N" userId="2d78590c2a991da1" providerId="LiveId" clId="{54E9271A-8248-4BF5-8C57-03044CF0582E}" dt="2022-08-07T10:37:40.540" v="1300" actId="1076"/>
        <pc:sldMkLst>
          <pc:docMk/>
          <pc:sldMk cId="361345164" sldId="265"/>
        </pc:sldMkLst>
        <pc:picChg chg="mod">
          <ac:chgData name="Shubhada B N" userId="2d78590c2a991da1" providerId="LiveId" clId="{54E9271A-8248-4BF5-8C57-03044CF0582E}" dt="2022-08-07T10:37:40.540" v="1300" actId="1076"/>
          <ac:picMkLst>
            <pc:docMk/>
            <pc:sldMk cId="361345164" sldId="265"/>
            <ac:picMk id="5" creationId="{2E75EED6-8DCD-5FDE-BCCE-D19F25C93FB9}"/>
          </ac:picMkLst>
        </pc:picChg>
        <pc:picChg chg="add del mod">
          <ac:chgData name="Shubhada B N" userId="2d78590c2a991da1" providerId="LiveId" clId="{54E9271A-8248-4BF5-8C57-03044CF0582E}" dt="2022-08-07T10:37:24.892" v="1295" actId="478"/>
          <ac:picMkLst>
            <pc:docMk/>
            <pc:sldMk cId="361345164" sldId="265"/>
            <ac:picMk id="7" creationId="{6C7CA570-3F7B-BBC6-2CDD-1441ACEB9472}"/>
          </ac:picMkLst>
        </pc:picChg>
        <pc:picChg chg="add mod">
          <ac:chgData name="Shubhada B N" userId="2d78590c2a991da1" providerId="LiveId" clId="{54E9271A-8248-4BF5-8C57-03044CF0582E}" dt="2022-08-07T10:37:32.983" v="1298" actId="14100"/>
          <ac:picMkLst>
            <pc:docMk/>
            <pc:sldMk cId="361345164" sldId="265"/>
            <ac:picMk id="9" creationId="{B854B1E2-ADBE-78DA-8351-831294C8B41C}"/>
          </ac:picMkLst>
        </pc:picChg>
      </pc:sldChg>
      <pc:sldChg chg="modSp mod">
        <pc:chgData name="Shubhada B N" userId="2d78590c2a991da1" providerId="LiveId" clId="{54E9271A-8248-4BF5-8C57-03044CF0582E}" dt="2022-08-07T17:28:12.913" v="2522" actId="20577"/>
        <pc:sldMkLst>
          <pc:docMk/>
          <pc:sldMk cId="500348348" sldId="266"/>
        </pc:sldMkLst>
        <pc:spChg chg="mod">
          <ac:chgData name="Shubhada B N" userId="2d78590c2a991da1" providerId="LiveId" clId="{54E9271A-8248-4BF5-8C57-03044CF0582E}" dt="2022-08-07T17:28:12.913" v="2522" actId="20577"/>
          <ac:spMkLst>
            <pc:docMk/>
            <pc:sldMk cId="500348348" sldId="266"/>
            <ac:spMk id="3" creationId="{06269F2C-E4EB-C9F1-E70B-D553504F3316}"/>
          </ac:spMkLst>
        </pc:spChg>
      </pc:sldChg>
      <pc:sldChg chg="modSp mod">
        <pc:chgData name="Shubhada B N" userId="2d78590c2a991da1" providerId="LiveId" clId="{54E9271A-8248-4BF5-8C57-03044CF0582E}" dt="2022-08-07T10:19:14.272" v="168" actId="20577"/>
        <pc:sldMkLst>
          <pc:docMk/>
          <pc:sldMk cId="3758075061" sldId="267"/>
        </pc:sldMkLst>
        <pc:spChg chg="mod">
          <ac:chgData name="Shubhada B N" userId="2d78590c2a991da1" providerId="LiveId" clId="{54E9271A-8248-4BF5-8C57-03044CF0582E}" dt="2022-08-07T10:19:14.272" v="168" actId="20577"/>
          <ac:spMkLst>
            <pc:docMk/>
            <pc:sldMk cId="3758075061" sldId="267"/>
            <ac:spMk id="3" creationId="{D36E44DA-8776-A24D-9A7A-8C754C241449}"/>
          </ac:spMkLst>
        </pc:spChg>
      </pc:sldChg>
      <pc:sldChg chg="addSp delSp modSp new mod">
        <pc:chgData name="Shubhada B N" userId="2d78590c2a991da1" providerId="LiveId" clId="{54E9271A-8248-4BF5-8C57-03044CF0582E}" dt="2022-08-07T10:25:13.102" v="364" actId="20577"/>
        <pc:sldMkLst>
          <pc:docMk/>
          <pc:sldMk cId="4106424661" sldId="268"/>
        </pc:sldMkLst>
        <pc:spChg chg="add del mod">
          <ac:chgData name="Shubhada B N" userId="2d78590c2a991da1" providerId="LiveId" clId="{54E9271A-8248-4BF5-8C57-03044CF0582E}" dt="2022-08-07T10:06:30.179" v="129"/>
          <ac:spMkLst>
            <pc:docMk/>
            <pc:sldMk cId="4106424661" sldId="268"/>
            <ac:spMk id="2" creationId="{188FDD86-1FD6-027F-06AA-A7F7B0C43548}"/>
          </ac:spMkLst>
        </pc:spChg>
        <pc:spChg chg="add mod">
          <ac:chgData name="Shubhada B N" userId="2d78590c2a991da1" providerId="LiveId" clId="{54E9271A-8248-4BF5-8C57-03044CF0582E}" dt="2022-08-07T10:04:52.630" v="127" actId="20577"/>
          <ac:spMkLst>
            <pc:docMk/>
            <pc:sldMk cId="4106424661" sldId="268"/>
            <ac:spMk id="3" creationId="{BF188EA2-46E8-91CF-493C-731550F5E5F3}"/>
          </ac:spMkLst>
        </pc:spChg>
        <pc:spChg chg="add del mod">
          <ac:chgData name="Shubhada B N" userId="2d78590c2a991da1" providerId="LiveId" clId="{54E9271A-8248-4BF5-8C57-03044CF0582E}" dt="2022-08-07T10:21:26.896" v="237"/>
          <ac:spMkLst>
            <pc:docMk/>
            <pc:sldMk cId="4106424661" sldId="268"/>
            <ac:spMk id="4" creationId="{6F5CE347-8852-131B-1648-70D037AC3E0D}"/>
          </ac:spMkLst>
        </pc:spChg>
        <pc:spChg chg="add mod">
          <ac:chgData name="Shubhada B N" userId="2d78590c2a991da1" providerId="LiveId" clId="{54E9271A-8248-4BF5-8C57-03044CF0582E}" dt="2022-08-07T10:21:31.383" v="252" actId="20577"/>
          <ac:spMkLst>
            <pc:docMk/>
            <pc:sldMk cId="4106424661" sldId="268"/>
            <ac:spMk id="5" creationId="{64F5CF76-AE20-A4A0-8E37-BC2E04D683C4}"/>
          </ac:spMkLst>
        </pc:spChg>
        <pc:spChg chg="add del mod">
          <ac:chgData name="Shubhada B N" userId="2d78590c2a991da1" providerId="LiveId" clId="{54E9271A-8248-4BF5-8C57-03044CF0582E}" dt="2022-08-07T10:23:19.257" v="276"/>
          <ac:spMkLst>
            <pc:docMk/>
            <pc:sldMk cId="4106424661" sldId="268"/>
            <ac:spMk id="10" creationId="{934A6143-18B6-4E8A-DA34-84EC7C7EE3B5}"/>
          </ac:spMkLst>
        </pc:spChg>
        <pc:spChg chg="add del mod">
          <ac:chgData name="Shubhada B N" userId="2d78590c2a991da1" providerId="LiveId" clId="{54E9271A-8248-4BF5-8C57-03044CF0582E}" dt="2022-08-07T10:23:19.256" v="274" actId="478"/>
          <ac:spMkLst>
            <pc:docMk/>
            <pc:sldMk cId="4106424661" sldId="268"/>
            <ac:spMk id="11" creationId="{35387403-B26C-0DF7-D267-F8C87000B11F}"/>
          </ac:spMkLst>
        </pc:spChg>
        <pc:spChg chg="add mod">
          <ac:chgData name="Shubhada B N" userId="2d78590c2a991da1" providerId="LiveId" clId="{54E9271A-8248-4BF5-8C57-03044CF0582E}" dt="2022-08-07T10:24:44.355" v="331" actId="2711"/>
          <ac:spMkLst>
            <pc:docMk/>
            <pc:sldMk cId="4106424661" sldId="268"/>
            <ac:spMk id="12" creationId="{1D693F3B-8313-4B23-DD39-C8EFAC4CDA57}"/>
          </ac:spMkLst>
        </pc:spChg>
        <pc:spChg chg="add mod">
          <ac:chgData name="Shubhada B N" userId="2d78590c2a991da1" providerId="LiveId" clId="{54E9271A-8248-4BF5-8C57-03044CF0582E}" dt="2022-08-07T10:25:13.102" v="364" actId="20577"/>
          <ac:spMkLst>
            <pc:docMk/>
            <pc:sldMk cId="4106424661" sldId="268"/>
            <ac:spMk id="13" creationId="{5B050419-8C95-E0B5-C509-680C5A5C7C20}"/>
          </ac:spMkLst>
        </pc:spChg>
        <pc:picChg chg="add mod">
          <ac:chgData name="Shubhada B N" userId="2d78590c2a991da1" providerId="LiveId" clId="{54E9271A-8248-4BF5-8C57-03044CF0582E}" dt="2022-08-07T10:22:51.970" v="267" actId="14100"/>
          <ac:picMkLst>
            <pc:docMk/>
            <pc:sldMk cId="4106424661" sldId="268"/>
            <ac:picMk id="7" creationId="{2EFF6C11-8B20-06A9-A6FD-93776CE33F09}"/>
          </ac:picMkLst>
        </pc:picChg>
        <pc:picChg chg="add mod">
          <ac:chgData name="Shubhada B N" userId="2d78590c2a991da1" providerId="LiveId" clId="{54E9271A-8248-4BF5-8C57-03044CF0582E}" dt="2022-08-07T10:22:57.223" v="269" actId="14100"/>
          <ac:picMkLst>
            <pc:docMk/>
            <pc:sldMk cId="4106424661" sldId="268"/>
            <ac:picMk id="9" creationId="{0D04E942-A956-5946-13F7-E884F292E97D}"/>
          </ac:picMkLst>
        </pc:picChg>
      </pc:sldChg>
      <pc:sldChg chg="addSp delSp modSp new mod ord">
        <pc:chgData name="Shubhada B N" userId="2d78590c2a991da1" providerId="LiveId" clId="{54E9271A-8248-4BF5-8C57-03044CF0582E}" dt="2022-08-07T10:36:11.315" v="1281" actId="20577"/>
        <pc:sldMkLst>
          <pc:docMk/>
          <pc:sldMk cId="2945018168" sldId="269"/>
        </pc:sldMkLst>
        <pc:spChg chg="add del mod">
          <ac:chgData name="Shubhada B N" userId="2d78590c2a991da1" providerId="LiveId" clId="{54E9271A-8248-4BF5-8C57-03044CF0582E}" dt="2022-08-07T10:25:39.708" v="371"/>
          <ac:spMkLst>
            <pc:docMk/>
            <pc:sldMk cId="2945018168" sldId="269"/>
            <ac:spMk id="2" creationId="{24746871-518F-0EF3-5DDC-C13468CEE91A}"/>
          </ac:spMkLst>
        </pc:spChg>
        <pc:spChg chg="add del mod">
          <ac:chgData name="Shubhada B N" userId="2d78590c2a991da1" providerId="LiveId" clId="{54E9271A-8248-4BF5-8C57-03044CF0582E}" dt="2022-08-07T10:25:39.708" v="369" actId="478"/>
          <ac:spMkLst>
            <pc:docMk/>
            <pc:sldMk cId="2945018168" sldId="269"/>
            <ac:spMk id="3" creationId="{C786F32A-1C39-B2BA-8CC1-307E89FCC9D1}"/>
          </ac:spMkLst>
        </pc:spChg>
        <pc:spChg chg="add del mod">
          <ac:chgData name="Shubhada B N" userId="2d78590c2a991da1" providerId="LiveId" clId="{54E9271A-8248-4BF5-8C57-03044CF0582E}" dt="2022-08-07T10:33:41.587" v="1222"/>
          <ac:spMkLst>
            <pc:docMk/>
            <pc:sldMk cId="2945018168" sldId="269"/>
            <ac:spMk id="4" creationId="{4D1AA81F-90E2-91A7-5A41-154FC41E62BB}"/>
          </ac:spMkLst>
        </pc:spChg>
        <pc:spChg chg="add mod">
          <ac:chgData name="Shubhada B N" userId="2d78590c2a991da1" providerId="LiveId" clId="{54E9271A-8248-4BF5-8C57-03044CF0582E}" dt="2022-08-07T10:36:11.315" v="1281" actId="20577"/>
          <ac:spMkLst>
            <pc:docMk/>
            <pc:sldMk cId="2945018168" sldId="269"/>
            <ac:spMk id="5" creationId="{7EB3C60B-E026-CCA8-9C03-86ED92A88B40}"/>
          </ac:spMkLst>
        </pc:spChg>
      </pc:sldChg>
      <pc:sldChg chg="addSp delSp modSp new mod">
        <pc:chgData name="Shubhada B N" userId="2d78590c2a991da1" providerId="LiveId" clId="{54E9271A-8248-4BF5-8C57-03044CF0582E}" dt="2022-08-08T03:39:36.165" v="2569" actId="1076"/>
        <pc:sldMkLst>
          <pc:docMk/>
          <pc:sldMk cId="1771032009" sldId="270"/>
        </pc:sldMkLst>
        <pc:spChg chg="add del mod">
          <ac:chgData name="Shubhada B N" userId="2d78590c2a991da1" providerId="LiveId" clId="{54E9271A-8248-4BF5-8C57-03044CF0582E}" dt="2022-08-08T03:38:39.628" v="2534" actId="47"/>
          <ac:spMkLst>
            <pc:docMk/>
            <pc:sldMk cId="1771032009" sldId="270"/>
            <ac:spMk id="2" creationId="{C40D7888-F47C-1292-E402-AED70197E216}"/>
          </ac:spMkLst>
        </pc:spChg>
        <pc:spChg chg="add del mod">
          <ac:chgData name="Shubhada B N" userId="2d78590c2a991da1" providerId="LiveId" clId="{54E9271A-8248-4BF5-8C57-03044CF0582E}" dt="2022-08-08T03:39:36.165" v="2569" actId="1076"/>
          <ac:spMkLst>
            <pc:docMk/>
            <pc:sldMk cId="1771032009" sldId="270"/>
            <ac:spMk id="3" creationId="{BD52B1D2-5BDA-8741-FCC1-7772FBF9BD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8/8/2022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8/8/2022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6E44DA-8776-A24D-9A7A-8C754C241449}"/>
              </a:ext>
            </a:extLst>
          </p:cNvPr>
          <p:cNvSpPr txBox="1"/>
          <p:nvPr/>
        </p:nvSpPr>
        <p:spPr>
          <a:xfrm>
            <a:off x="635267" y="548640"/>
            <a:ext cx="10510788" cy="4555093"/>
          </a:xfrm>
          <a:prstGeom prst="rect">
            <a:avLst/>
          </a:prstGeom>
          <a:noFill/>
        </p:spPr>
        <p:txBody>
          <a:bodyPr wrap="square" rtlCol="0">
            <a:spAutoFit/>
          </a:bodyPr>
          <a:lstStyle/>
          <a:p>
            <a:r>
              <a:rPr lang="en-US" sz="3200" u="sng" kern="1200" dirty="0">
                <a:solidFill>
                  <a:schemeClr val="tx1"/>
                </a:solidFill>
                <a:latin typeface="Times New Roman" panose="02020603050405020304" pitchFamily="18" charset="0"/>
                <a:cs typeface="Times New Roman" panose="02020603050405020304" pitchFamily="18" charset="0"/>
              </a:rPr>
              <a:t>CONTENTS</a:t>
            </a:r>
          </a:p>
          <a:p>
            <a:endParaRPr lang="en-US" sz="2400" u="sng"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INTRODUCTION</a:t>
            </a:r>
          </a:p>
          <a:p>
            <a:pPr marL="342900" indent="-342900">
              <a:buAutoNum type="arabicPeriod"/>
            </a:pPr>
            <a:r>
              <a:rPr lang="en-US" sz="2400" dirty="0">
                <a:latin typeface="Times New Roman" panose="02020603050405020304" pitchFamily="18" charset="0"/>
                <a:cs typeface="Times New Roman" panose="02020603050405020304" pitchFamily="18" charset="0"/>
              </a:rPr>
              <a:t>REQUIREMENTS</a:t>
            </a:r>
          </a:p>
          <a:p>
            <a:pPr marL="342900" indent="-342900">
              <a:buAutoNum type="arabicPeriod"/>
            </a:pPr>
            <a:r>
              <a:rPr lang="en-US" sz="2400" dirty="0">
                <a:latin typeface="Times New Roman" panose="02020603050405020304" pitchFamily="18" charset="0"/>
                <a:cs typeface="Times New Roman" panose="02020603050405020304" pitchFamily="18" charset="0"/>
              </a:rPr>
              <a:t>SYSTEM DESIGN</a:t>
            </a:r>
          </a:p>
          <a:p>
            <a:pPr marL="342900" indent="-342900">
              <a:buAutoNum type="arabicPeriod"/>
            </a:pPr>
            <a:r>
              <a:rPr lang="en-US" sz="2400" dirty="0">
                <a:latin typeface="Times New Roman" panose="02020603050405020304" pitchFamily="18" charset="0"/>
                <a:cs typeface="Times New Roman" panose="02020603050405020304" pitchFamily="18" charset="0"/>
              </a:rPr>
              <a:t>IMPLEMENTATION</a:t>
            </a:r>
          </a:p>
          <a:p>
            <a:pPr marL="342900" indent="-342900">
              <a:buAutoNum type="arabicPeriod"/>
            </a:pPr>
            <a:r>
              <a:rPr lang="en-US" sz="2400" dirty="0">
                <a:latin typeface="Times New Roman" panose="02020603050405020304" pitchFamily="18" charset="0"/>
                <a:cs typeface="Times New Roman" panose="02020603050405020304" pitchFamily="18" charset="0"/>
              </a:rPr>
              <a:t>TESTING</a:t>
            </a:r>
          </a:p>
          <a:p>
            <a:pPr marL="342900" indent="-342900">
              <a:buAutoNum type="arabicPeriod"/>
            </a:pPr>
            <a:r>
              <a:rPr lang="en-US" sz="2400" dirty="0">
                <a:latin typeface="Times New Roman" panose="02020603050405020304" pitchFamily="18" charset="0"/>
                <a:cs typeface="Times New Roman" panose="02020603050405020304" pitchFamily="18" charset="0"/>
              </a:rPr>
              <a:t>OUTPUT</a:t>
            </a:r>
          </a:p>
          <a:p>
            <a:pPr marL="342900" indent="-342900">
              <a:buAutoNum type="arabicPeriod"/>
            </a:pPr>
            <a:r>
              <a:rPr lang="en-US" sz="2400" dirty="0">
                <a:latin typeface="Times New Roman" panose="02020603050405020304" pitchFamily="18" charset="0"/>
                <a:cs typeface="Times New Roman" panose="02020603050405020304" pitchFamily="18" charset="0"/>
              </a:rPr>
              <a:t>ADVANTAGES </a:t>
            </a:r>
          </a:p>
          <a:p>
            <a:pPr marL="342900" indent="-342900">
              <a:buAutoNum type="arabicPeriod"/>
            </a:pPr>
            <a:r>
              <a:rPr lang="en-US" sz="2400"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a:p>
            <a:endParaRPr lang="en-US"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5807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5F647CE-ACC1-1D54-3175-BA78CC9E8166}"/>
              </a:ext>
            </a:extLst>
          </p:cNvPr>
          <p:cNvSpPr txBox="1"/>
          <p:nvPr/>
        </p:nvSpPr>
        <p:spPr>
          <a:xfrm>
            <a:off x="385011" y="423512"/>
            <a:ext cx="11271183" cy="1754326"/>
          </a:xfrm>
          <a:prstGeom prst="rect">
            <a:avLst/>
          </a:prstGeom>
          <a:noFill/>
        </p:spPr>
        <p:txBody>
          <a:bodyPr wrap="square" rtlCol="0">
            <a:spAutoFit/>
          </a:bodyPr>
          <a:lstStyle/>
          <a:p>
            <a:pPr algn="l"/>
            <a:r>
              <a:rPr lang="en-IN" b="1" dirty="0">
                <a:latin typeface="Times New Roman" panose="02020603050405020304" pitchFamily="18" charset="0"/>
              </a:rPr>
              <a:t>4.</a:t>
            </a:r>
            <a:r>
              <a:rPr lang="en-IN" sz="1800" b="1" i="0" u="none" strike="noStrike" baseline="0" dirty="0">
                <a:latin typeface="Times New Roman" panose="02020603050405020304" pitchFamily="18" charset="0"/>
              </a:rPr>
              <a:t>Suggests your nearest Psychiatrist</a:t>
            </a:r>
          </a:p>
          <a:p>
            <a:pPr algn="l"/>
            <a:r>
              <a:rPr lang="en-US" sz="1800" b="0" i="0" u="none" strike="noStrike" baseline="0" dirty="0">
                <a:latin typeface="Times New Roman" panose="02020603050405020304" pitchFamily="18" charset="0"/>
              </a:rPr>
              <a:t>A psychiatrist is a medical physician who specializes in the care and treatment of mental, emotional,</a:t>
            </a:r>
          </a:p>
          <a:p>
            <a:pPr algn="l"/>
            <a:r>
              <a:rPr lang="en-US" sz="1800" b="0" i="0" u="none" strike="noStrike" baseline="0" dirty="0">
                <a:latin typeface="Times New Roman" panose="02020603050405020304" pitchFamily="18" charset="0"/>
              </a:rPr>
              <a:t>and addictive disorders. A psychiatrist is involved in the prevention, diagnosis, and treatment of mental</a:t>
            </a:r>
          </a:p>
          <a:p>
            <a:pPr algn="l"/>
            <a:r>
              <a:rPr lang="en-US" sz="1800" b="0" i="0" u="none" strike="noStrike" baseline="0" dirty="0">
                <a:latin typeface="Times New Roman" panose="02020603050405020304" pitchFamily="18" charset="0"/>
              </a:rPr>
              <a:t>diseases like anxiety, depression, psychosis, substance abuse, sexual dysfunction, and developmental</a:t>
            </a:r>
          </a:p>
          <a:p>
            <a:pPr algn="l"/>
            <a:r>
              <a:rPr lang="en-IN" sz="1800" b="0" i="0" u="none" strike="noStrike" baseline="0" dirty="0">
                <a:latin typeface="Times New Roman" panose="02020603050405020304" pitchFamily="18" charset="0"/>
              </a:rPr>
              <a:t>disabilities.</a:t>
            </a:r>
          </a:p>
          <a:p>
            <a:pPr algn="l"/>
            <a:endParaRPr lang="en-US" sz="1800" kern="1200" dirty="0">
              <a:solidFill>
                <a:schemeClr val="tx1"/>
              </a:solidFill>
              <a:latin typeface="+mn-lt"/>
              <a:ea typeface="+mn-ea"/>
              <a:cs typeface="+mn-cs"/>
            </a:endParaRPr>
          </a:p>
        </p:txBody>
      </p:sp>
      <p:pic>
        <p:nvPicPr>
          <p:cNvPr id="5" name="Picture 4">
            <a:extLst>
              <a:ext uri="{FF2B5EF4-FFF2-40B4-BE49-F238E27FC236}">
                <a16:creationId xmlns:a16="http://schemas.microsoft.com/office/drawing/2014/main" xmlns="" id="{2E75EED6-8DCD-5FDE-BCCE-D19F25C93FB9}"/>
              </a:ext>
            </a:extLst>
          </p:cNvPr>
          <p:cNvPicPr>
            <a:picLocks noChangeAspect="1"/>
          </p:cNvPicPr>
          <p:nvPr/>
        </p:nvPicPr>
        <p:blipFill>
          <a:blip r:embed="rId2"/>
          <a:stretch>
            <a:fillRect/>
          </a:stretch>
        </p:blipFill>
        <p:spPr>
          <a:xfrm>
            <a:off x="389823" y="2148076"/>
            <a:ext cx="5706177" cy="3106264"/>
          </a:xfrm>
          <a:prstGeom prst="rect">
            <a:avLst/>
          </a:prstGeom>
        </p:spPr>
      </p:pic>
      <p:pic>
        <p:nvPicPr>
          <p:cNvPr id="9" name="Picture 8">
            <a:extLst>
              <a:ext uri="{FF2B5EF4-FFF2-40B4-BE49-F238E27FC236}">
                <a16:creationId xmlns:a16="http://schemas.microsoft.com/office/drawing/2014/main" xmlns="" id="{B854B1E2-ADBE-78DA-8351-831294C8B41C}"/>
              </a:ext>
            </a:extLst>
          </p:cNvPr>
          <p:cNvPicPr>
            <a:picLocks noChangeAspect="1"/>
          </p:cNvPicPr>
          <p:nvPr/>
        </p:nvPicPr>
        <p:blipFill>
          <a:blip r:embed="rId3"/>
          <a:stretch>
            <a:fillRect/>
          </a:stretch>
        </p:blipFill>
        <p:spPr>
          <a:xfrm>
            <a:off x="6350399" y="2170619"/>
            <a:ext cx="5527176" cy="3095218"/>
          </a:xfrm>
          <a:prstGeom prst="rect">
            <a:avLst/>
          </a:prstGeom>
        </p:spPr>
      </p:pic>
    </p:spTree>
    <p:extLst>
      <p:ext uri="{BB962C8B-B14F-4D97-AF65-F5344CB8AC3E}">
        <p14:creationId xmlns:p14="http://schemas.microsoft.com/office/powerpoint/2010/main" xmlns="" val="36134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EB3C60B-E026-CCA8-9C03-86ED92A88B40}"/>
              </a:ext>
            </a:extLst>
          </p:cNvPr>
          <p:cNvSpPr txBox="1"/>
          <p:nvPr/>
        </p:nvSpPr>
        <p:spPr>
          <a:xfrm>
            <a:off x="808522" y="433137"/>
            <a:ext cx="8749364" cy="4770537"/>
          </a:xfrm>
          <a:prstGeom prst="rect">
            <a:avLst/>
          </a:prstGeom>
          <a:noFill/>
        </p:spPr>
        <p:txBody>
          <a:bodyPr wrap="square" rtlCol="0">
            <a:spAutoFit/>
          </a:bodyPr>
          <a:lstStyle/>
          <a:p>
            <a:r>
              <a:rPr lang="en-US" sz="2800" u="sng" dirty="0">
                <a:latin typeface="Times New Roman" panose="02020603050405020304" pitchFamily="18" charset="0"/>
                <a:cs typeface="Times New Roman" panose="02020603050405020304" pitchFamily="18" charset="0"/>
              </a:rPr>
              <a:t>ADVANTAGES</a:t>
            </a:r>
          </a:p>
          <a:p>
            <a:endParaRPr lang="en-US" kern="1200"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This application can be used on any web browsers like google chrome etc.</a:t>
            </a:r>
          </a:p>
          <a:p>
            <a:pPr marL="342900" indent="-342900">
              <a:buAutoNum type="arabicPeriod"/>
            </a:pPr>
            <a:r>
              <a:rPr lang="en-US" sz="2400" dirty="0">
                <a:latin typeface="Times New Roman" panose="02020603050405020304" pitchFamily="18" charset="0"/>
                <a:cs typeface="Times New Roman" panose="02020603050405020304" pitchFamily="18" charset="0"/>
              </a:rPr>
              <a:t>It is very easy to install and user friendly application.</a:t>
            </a:r>
          </a:p>
          <a:p>
            <a:pPr marL="342900" indent="-342900">
              <a:buAutoNum type="arabicPeriod"/>
            </a:pPr>
            <a:r>
              <a:rPr lang="en-US" sz="2400" dirty="0">
                <a:latin typeface="Times New Roman" panose="02020603050405020304" pitchFamily="18" charset="0"/>
                <a:cs typeface="Times New Roman" panose="02020603050405020304" pitchFamily="18" charset="0"/>
              </a:rPr>
              <a:t>It is helpful to people where it detects the depression and suggests music</a:t>
            </a:r>
            <a:r>
              <a:rPr lang="en-US" sz="2400" dirty="0" smtClean="0">
                <a:latin typeface="Times New Roman" panose="02020603050405020304" pitchFamily="18" charset="0"/>
                <a:cs typeface="Times New Roman" panose="02020603050405020304" pitchFamily="18" charset="0"/>
              </a:rPr>
              <a:t>, chatbot, psychiatrist </a:t>
            </a:r>
            <a:r>
              <a:rPr lang="en-US" sz="2400" dirty="0">
                <a:latin typeface="Times New Roman" panose="02020603050405020304" pitchFamily="18" charset="0"/>
                <a:cs typeface="Times New Roman" panose="02020603050405020304" pitchFamily="18" charset="0"/>
              </a:rPr>
              <a:t>accordingly.</a:t>
            </a:r>
          </a:p>
          <a:p>
            <a:pPr marL="342900" indent="-342900">
              <a:buAutoNum type="arabicPeriod"/>
            </a:pPr>
            <a:r>
              <a:rPr lang="en-US" sz="2400" dirty="0">
                <a:latin typeface="Times New Roman" panose="02020603050405020304" pitchFamily="18" charset="0"/>
                <a:cs typeface="Times New Roman" panose="02020603050405020304" pitchFamily="18" charset="0"/>
              </a:rPr>
              <a:t>It gives a precised value of the depression and the rating is given accordingly.</a:t>
            </a:r>
          </a:p>
          <a:p>
            <a:pPr marL="342900" indent="-342900">
              <a:buAutoNum type="arabicPeriod"/>
            </a:pPr>
            <a:r>
              <a:rPr lang="en-US" sz="2400" dirty="0">
                <a:latin typeface="Times New Roman" panose="02020603050405020304" pitchFamily="18" charset="0"/>
                <a:cs typeface="Times New Roman" panose="02020603050405020304" pitchFamily="18" charset="0"/>
              </a:rPr>
              <a:t>This application gives the early sign of depression where it helps the people from </a:t>
            </a:r>
            <a:r>
              <a:rPr lang="en-US" sz="2400" dirty="0" smtClean="0">
                <a:latin typeface="Times New Roman" panose="02020603050405020304" pitchFamily="18" charset="0"/>
                <a:cs typeface="Times New Roman" panose="02020603050405020304" pitchFamily="18" charset="0"/>
              </a:rPr>
              <a:t>committing </a:t>
            </a:r>
            <a:r>
              <a:rPr lang="en-US" sz="2400" dirty="0">
                <a:latin typeface="Times New Roman" panose="02020603050405020304" pitchFamily="18" charset="0"/>
                <a:cs typeface="Times New Roman" panose="02020603050405020304" pitchFamily="18" charset="0"/>
              </a:rPr>
              <a:t>suicides, consuming </a:t>
            </a:r>
            <a:r>
              <a:rPr lang="en-US" sz="2400" dirty="0" smtClean="0">
                <a:latin typeface="Times New Roman" panose="02020603050405020304" pitchFamily="18" charset="0"/>
                <a:cs typeface="Times New Roman" panose="02020603050405020304" pitchFamily="18" charset="0"/>
              </a:rPr>
              <a:t>pills, death etc.</a:t>
            </a: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Mental stability and positive thinking is developed among people</a:t>
            </a:r>
            <a:r>
              <a:rPr lang="en-US" dirty="0">
                <a:latin typeface="Times New Roman" panose="02020603050405020304" pitchFamily="18" charset="0"/>
                <a:cs typeface="Times New Roman" panose="02020603050405020304" pitchFamily="18" charset="0"/>
              </a:rPr>
              <a:t>. </a:t>
            </a:r>
          </a:p>
          <a:p>
            <a:pPr marL="342900" indent="-342900">
              <a:buAutoNum type="arabicPeriod"/>
            </a:pPr>
            <a:endParaRPr lang="en-US"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4501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6269F2C-E4EB-C9F1-E70B-D553504F3316}"/>
              </a:ext>
            </a:extLst>
          </p:cNvPr>
          <p:cNvSpPr txBox="1"/>
          <p:nvPr/>
        </p:nvSpPr>
        <p:spPr>
          <a:xfrm>
            <a:off x="452388" y="375385"/>
            <a:ext cx="11117178" cy="5262979"/>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CONCLUSION</a:t>
            </a:r>
          </a:p>
          <a:p>
            <a:endParaRPr lang="en-US" sz="2400" u="sng" kern="1200" dirty="0">
              <a:solidFill>
                <a:schemeClr val="tx1"/>
              </a:solidFill>
              <a:latin typeface="Times New Roman" panose="02020603050405020304" pitchFamily="18" charset="0"/>
              <a:cs typeface="Times New Roman" panose="02020603050405020304" pitchFamily="18" charset="0"/>
            </a:endParaRPr>
          </a:p>
          <a:p>
            <a:pPr algn="l"/>
            <a:r>
              <a:rPr lang="en-US" sz="1800" b="0" i="0" u="none" strike="noStrike" baseline="0" dirty="0">
                <a:latin typeface="Times New Roman" panose="02020603050405020304" pitchFamily="18" charset="0"/>
              </a:rPr>
              <a:t>We are developing a browser extension to detect depression at early stages using machine learning.</a:t>
            </a:r>
          </a:p>
          <a:p>
            <a:pPr algn="l"/>
            <a:r>
              <a:rPr lang="en-US" sz="1800" b="0" i="0" u="none" strike="noStrike" baseline="0" dirty="0">
                <a:latin typeface="Times New Roman" panose="02020603050405020304" pitchFamily="18" charset="0"/>
              </a:rPr>
              <a:t>Proposed network can detect depression at early stages. The method can find applications in improving mental health issues faced by humans in everyday life. Also an approach to improve day to day life habits.</a:t>
            </a:r>
          </a:p>
          <a:p>
            <a:pPr algn="l"/>
            <a:r>
              <a:rPr lang="en-US" sz="1800" b="0" i="0" u="none" strike="noStrike" baseline="0" dirty="0">
                <a:latin typeface="Times New Roman" panose="02020603050405020304" pitchFamily="18" charset="0"/>
              </a:rPr>
              <a:t>The following are the results obtained from this work : This system gives us a large amount of related</a:t>
            </a:r>
          </a:p>
          <a:p>
            <a:pPr algn="l"/>
            <a:r>
              <a:rPr lang="en-US" sz="1800" b="0" i="0" u="none" strike="noStrike" baseline="0" dirty="0">
                <a:latin typeface="Times New Roman" panose="02020603050405020304" pitchFamily="18" charset="0"/>
              </a:rPr>
              <a:t>data for the analysis of depression symptoms extraction. We have used the browser history generated from</a:t>
            </a:r>
          </a:p>
          <a:p>
            <a:pPr algn="l"/>
            <a:r>
              <a:rPr lang="en-US" sz="1800" b="0" i="0" u="none" strike="noStrike" baseline="0" dirty="0">
                <a:latin typeface="Times New Roman" panose="02020603050405020304" pitchFamily="18" charset="0"/>
              </a:rPr>
              <a:t>searches for the analysis. Then we calculated the scores and correlated it with symptoms. And later we will</a:t>
            </a:r>
          </a:p>
          <a:p>
            <a:pPr algn="l"/>
            <a:r>
              <a:rPr lang="en-US" sz="1800" b="0" i="0" u="none" strike="noStrike" baseline="0" dirty="0">
                <a:latin typeface="Times New Roman" panose="02020603050405020304" pitchFamily="18" charset="0"/>
              </a:rPr>
              <a:t>give this data to the hospital which enables medical professionals to assess the state of the patient in a</a:t>
            </a:r>
          </a:p>
          <a:p>
            <a:pPr algn="l"/>
            <a:r>
              <a:rPr lang="en-US" sz="1800" b="0" i="0" u="none" strike="noStrike" baseline="0" dirty="0">
                <a:latin typeface="Times New Roman" panose="02020603050405020304" pitchFamily="18" charset="0"/>
              </a:rPr>
              <a:t>better way. In summary, we studied three types of factors (emotional process, temporal process, linguistic</a:t>
            </a:r>
          </a:p>
          <a:p>
            <a:pPr algn="l"/>
            <a:r>
              <a:rPr lang="en-US" sz="1800" b="0" i="0" u="none" strike="noStrike" baseline="0" dirty="0">
                <a:latin typeface="Times New Roman" panose="02020603050405020304" pitchFamily="18" charset="0"/>
              </a:rPr>
              <a:t>style) and trained a model to utilize each type of factor independently and jointly. We use machine learning</a:t>
            </a:r>
          </a:p>
          <a:p>
            <a:pPr algn="l"/>
            <a:r>
              <a:rPr lang="en-US" sz="1800" b="0" i="0" u="none" strike="noStrike" baseline="0" dirty="0">
                <a:latin typeface="Times New Roman" panose="02020603050405020304" pitchFamily="18" charset="0"/>
              </a:rPr>
              <a:t>techniques to classify the features of comments. Our findings showed that all of the classifiers results are</a:t>
            </a:r>
          </a:p>
          <a:p>
            <a:pPr algn="l"/>
            <a:r>
              <a:rPr lang="en-US" sz="1800" b="0" i="0" u="none" strike="noStrike" baseline="0" dirty="0">
                <a:latin typeface="Times New Roman" panose="02020603050405020304" pitchFamily="18" charset="0"/>
              </a:rPr>
              <a:t>almost between 60 and 80% .</a:t>
            </a:r>
          </a:p>
          <a:p>
            <a:pPr algn="l"/>
            <a:r>
              <a:rPr lang="en-US" sz="1800" b="0" i="0" u="none" strike="noStrike" baseline="0" dirty="0">
                <a:latin typeface="Times New Roman" panose="02020603050405020304" pitchFamily="18" charset="0"/>
              </a:rPr>
              <a:t>Proposed system aims at reducing physical intervention of human beings in the process of detecting</a:t>
            </a:r>
          </a:p>
          <a:p>
            <a:pPr algn="l"/>
            <a:r>
              <a:rPr lang="en-US" sz="1800" b="0" i="0" u="none" strike="noStrike" baseline="0" dirty="0">
                <a:latin typeface="Times New Roman" panose="02020603050405020304" pitchFamily="18" charset="0"/>
              </a:rPr>
              <a:t>depression in an individual. Previously, one had to look up to human doctors to identify depression</a:t>
            </a:r>
          </a:p>
          <a:p>
            <a:pPr algn="l"/>
            <a:r>
              <a:rPr lang="en-US" sz="1800" b="0" i="0" u="none" strike="noStrike" baseline="0" dirty="0">
                <a:latin typeface="Times New Roman" panose="02020603050405020304" pitchFamily="18" charset="0"/>
              </a:rPr>
              <a:t>through standardized methods. On the other hand, our application automates this procedure, and quickly</a:t>
            </a:r>
          </a:p>
          <a:p>
            <a:pPr algn="l"/>
            <a:r>
              <a:rPr lang="en-US" sz="1800" b="0" i="0" u="none" strike="noStrike" baseline="0" dirty="0">
                <a:latin typeface="Times New Roman" panose="02020603050405020304" pitchFamily="18" charset="0"/>
              </a:rPr>
              <a:t>provides us with a diagnostic report in private. The provided diagnostic comes with high accuracy, owing</a:t>
            </a:r>
          </a:p>
          <a:p>
            <a:pPr algn="l"/>
            <a:r>
              <a:rPr lang="en-US" sz="1800" b="0" i="0" u="none" strike="noStrike" baseline="0" dirty="0">
                <a:latin typeface="Times New Roman" panose="02020603050405020304" pitchFamily="18" charset="0"/>
              </a:rPr>
              <a:t>to the large dataset on which model has been trained upon.</a:t>
            </a:r>
            <a:endParaRPr lang="en-US" sz="2400" u="sng"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0034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03A6C6E-6F6F-32F1-2221-8BE09E04F2CA}"/>
              </a:ext>
            </a:extLst>
          </p:cNvPr>
          <p:cNvSpPr txBox="1"/>
          <p:nvPr/>
        </p:nvSpPr>
        <p:spPr>
          <a:xfrm>
            <a:off x="644894" y="474044"/>
            <a:ext cx="10812378" cy="5139869"/>
          </a:xfrm>
          <a:prstGeom prst="rect">
            <a:avLst/>
          </a:prstGeom>
          <a:noFill/>
        </p:spPr>
        <p:txBody>
          <a:bodyPr wrap="square" rtlCol="0">
            <a:spAutoFit/>
          </a:bodyPr>
          <a:lstStyle/>
          <a:p>
            <a:pPr marL="514350" indent="-514350" algn="ctr">
              <a:buAutoNum type="arabicPeriod"/>
            </a:pPr>
            <a:r>
              <a:rPr lang="en-US" sz="2800" u="sng" dirty="0">
                <a:latin typeface="Times New Roman" panose="02020603050405020304" pitchFamily="18" charset="0"/>
                <a:cs typeface="Times New Roman" panose="02020603050405020304" pitchFamily="18" charset="0"/>
              </a:rPr>
              <a:t>INTRODUCTION</a:t>
            </a:r>
          </a:p>
          <a:p>
            <a:pPr algn="l"/>
            <a:r>
              <a:rPr lang="en-US" sz="2000" b="0" i="0" u="none" strike="noStrike" baseline="0" dirty="0">
                <a:solidFill>
                  <a:srgbClr val="202020"/>
                </a:solidFill>
                <a:latin typeface="Times New Roman" panose="02020603050405020304" pitchFamily="18" charset="0"/>
              </a:rPr>
              <a:t>Depression as a disorder has always been a focus of attention of researchers in India. Over the last 50-60 years, large number of studies has been published from India addressing various aspects of this commonly prevalent disorder. </a:t>
            </a:r>
          </a:p>
          <a:p>
            <a:pPr algn="l"/>
            <a:r>
              <a:rPr lang="en-US" sz="2000" b="0" i="0" u="none" strike="noStrike" baseline="0" dirty="0">
                <a:solidFill>
                  <a:srgbClr val="202020"/>
                </a:solidFill>
                <a:latin typeface="Times New Roman" panose="02020603050405020304" pitchFamily="18" charset="0"/>
              </a:rPr>
              <a:t>Here, we review data on various aspects of depression, originating from India.</a:t>
            </a:r>
          </a:p>
          <a:p>
            <a:pPr algn="l"/>
            <a:r>
              <a:rPr lang="en-IN" sz="2000" b="0" i="0" u="none" strike="noStrike" baseline="0" dirty="0">
                <a:latin typeface="Times New Roman" panose="02020603050405020304" pitchFamily="18" charset="0"/>
              </a:rPr>
              <a:t>Depression is also often </a:t>
            </a:r>
            <a:r>
              <a:rPr lang="en-US" sz="2000" b="0" i="0" u="none" strike="noStrike" baseline="0" dirty="0">
                <a:latin typeface="Times New Roman" panose="02020603050405020304" pitchFamily="18" charset="0"/>
              </a:rPr>
              <a:t>accompanied by anxiety. Research indicates that not only do the two conditions co-occur but that they overlap in vulnerability patterns.</a:t>
            </a:r>
          </a:p>
          <a:p>
            <a:pPr algn="l"/>
            <a:r>
              <a:rPr lang="en-US" sz="2000" dirty="0">
                <a:latin typeface="Times New Roman" panose="02020603050405020304" pitchFamily="18" charset="0"/>
              </a:rPr>
              <a:t>D</a:t>
            </a:r>
            <a:r>
              <a:rPr lang="en-US" sz="2000" b="0" i="0" u="none" strike="noStrike" baseline="0" dirty="0">
                <a:latin typeface="Times New Roman" panose="02020603050405020304" pitchFamily="18" charset="0"/>
              </a:rPr>
              <a:t>epression is highly treatable. The condition is often cyclical, and early treatment may prevent or forestall recurrent episodes. Chrome browser is developed in a way where a person can surf through the internet in order to look for photos, videos, music, web series and many more websites reflecting their moods, feelings and sentiments. This creates an opportunity to analyze browser history data for user’s feelings and sentiments to investigate their moods and attitudes when they are surfing through the internet. Machine learning techniques identify high quality solutions of mental health problems among social media users. </a:t>
            </a:r>
          </a:p>
          <a:p>
            <a:pPr algn="l"/>
            <a:r>
              <a:rPr lang="en-US" sz="2000" b="0" i="0" u="none" strike="noStrike" baseline="0" dirty="0">
                <a:latin typeface="Times New Roman" panose="02020603050405020304" pitchFamily="18" charset="0"/>
              </a:rPr>
              <a:t>Therefore, here machine learning techniques are used to classify a person’s mental health based on Browser History (Chrome).</a:t>
            </a:r>
            <a:endParaRPr lang="en-US"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843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49D044C4-EC2A-FC52-76CC-58E6F6B4E44E}"/>
              </a:ext>
            </a:extLst>
          </p:cNvPr>
          <p:cNvSpPr txBox="1"/>
          <p:nvPr/>
        </p:nvSpPr>
        <p:spPr>
          <a:xfrm>
            <a:off x="673769" y="779645"/>
            <a:ext cx="4831882" cy="243143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HARDWARE REQUIREMENTS</a:t>
            </a:r>
          </a:p>
          <a:p>
            <a:pPr algn="l"/>
            <a:endParaRPr lang="en-IN" sz="1800" b="0" i="0" u="none" strike="noStrike" baseline="0" dirty="0">
              <a:latin typeface="Symbol" panose="05050102010706020507" pitchFamily="18" charset="2"/>
            </a:endParaRPr>
          </a:p>
          <a:p>
            <a:pPr algn="l"/>
            <a:r>
              <a:rPr lang="en-IN" sz="1800" b="0" i="0" u="none" strike="noStrike" baseline="0" dirty="0">
                <a:latin typeface="Symbol" panose="05050102010706020507" pitchFamily="18" charset="2"/>
              </a:rPr>
              <a:t> </a:t>
            </a:r>
            <a:r>
              <a:rPr lang="en-IN" sz="1800" b="0" i="0" u="none" strike="noStrike" baseline="0" dirty="0">
                <a:latin typeface="Times New Roman" panose="02020603050405020304" pitchFamily="18" charset="0"/>
              </a:rPr>
              <a:t>Processor: Above i3</a:t>
            </a:r>
          </a:p>
          <a:p>
            <a:pPr algn="l"/>
            <a:r>
              <a:rPr lang="en-IN" sz="1800" b="0" i="0" u="none" strike="noStrike" baseline="0" dirty="0">
                <a:latin typeface="Symbol" panose="05050102010706020507" pitchFamily="18" charset="2"/>
              </a:rPr>
              <a:t> </a:t>
            </a:r>
            <a:r>
              <a:rPr lang="en-IN" sz="1800" b="0" i="0" u="none" strike="noStrike" baseline="0" dirty="0">
                <a:latin typeface="Times New Roman" panose="02020603050405020304" pitchFamily="18" charset="0"/>
              </a:rPr>
              <a:t>Speed: 1.1 G Hz</a:t>
            </a:r>
          </a:p>
          <a:p>
            <a:pPr algn="l"/>
            <a:r>
              <a:rPr lang="en-IN" sz="1800" b="0" i="0" u="none" strike="noStrike" baseline="0" dirty="0">
                <a:latin typeface="Symbol" panose="05050102010706020507" pitchFamily="18" charset="2"/>
              </a:rPr>
              <a:t> </a:t>
            </a:r>
            <a:r>
              <a:rPr lang="en-IN" sz="1800" b="0" i="0" u="none" strike="noStrike" baseline="0" dirty="0">
                <a:latin typeface="Times New Roman" panose="02020603050405020304" pitchFamily="18" charset="0"/>
              </a:rPr>
              <a:t>RAM: </a:t>
            </a:r>
            <a:r>
              <a:rPr lang="en-IN" dirty="0" smtClean="0">
                <a:latin typeface="Times New Roman" panose="02020603050405020304" pitchFamily="18" charset="0"/>
              </a:rPr>
              <a:t>8</a:t>
            </a:r>
            <a:r>
              <a:rPr lang="en-IN" sz="1800" b="0" i="0" u="none" strike="noStrike" baseline="0" dirty="0" smtClean="0">
                <a:latin typeface="Times New Roman" panose="02020603050405020304" pitchFamily="18" charset="0"/>
              </a:rPr>
              <a:t> </a:t>
            </a:r>
            <a:r>
              <a:rPr lang="en-IN" sz="1800" b="0" i="0" u="none" strike="noStrike" baseline="0" dirty="0">
                <a:latin typeface="Times New Roman" panose="02020603050405020304" pitchFamily="18" charset="0"/>
              </a:rPr>
              <a:t>GB (min)</a:t>
            </a:r>
          </a:p>
          <a:p>
            <a:pPr algn="l"/>
            <a:r>
              <a:rPr lang="en-IN" sz="1800" b="0" i="0" u="none" strike="noStrike" baseline="0" dirty="0">
                <a:latin typeface="Symbol" panose="05050102010706020507" pitchFamily="18" charset="2"/>
              </a:rPr>
              <a:t> </a:t>
            </a:r>
            <a:r>
              <a:rPr lang="en-IN" sz="1800" b="0" i="0" u="none" strike="noStrike" baseline="0" dirty="0">
                <a:latin typeface="Times New Roman" panose="02020603050405020304" pitchFamily="18" charset="0"/>
              </a:rPr>
              <a:t>Hard Disk: 20 GB</a:t>
            </a:r>
          </a:p>
          <a:p>
            <a:pPr algn="l"/>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Graphics Card: Latest version of Graphics Card</a:t>
            </a:r>
            <a:endParaRPr lang="en-US" sz="2000" u="sng" dirty="0">
              <a:latin typeface="Times New Roman" panose="02020603050405020304" pitchFamily="18" charset="0"/>
              <a:cs typeface="Times New Roman" panose="02020603050405020304" pitchFamily="18" charset="0"/>
            </a:endParaRPr>
          </a:p>
          <a:p>
            <a:pPr algn="ctr"/>
            <a:endParaRPr lang="en-US" sz="2000" u="sng" kern="1200" dirty="0">
              <a:solidFill>
                <a:schemeClr val="tx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B9C71FBB-895F-1DF9-2FD5-ADF94AB53EBD}"/>
              </a:ext>
            </a:extLst>
          </p:cNvPr>
          <p:cNvSpPr txBox="1"/>
          <p:nvPr/>
        </p:nvSpPr>
        <p:spPr>
          <a:xfrm flipH="1">
            <a:off x="6278880" y="3089709"/>
            <a:ext cx="5059680" cy="2215991"/>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SOFTWARE REQUIREMENTS</a:t>
            </a:r>
          </a:p>
          <a:p>
            <a:endParaRPr lang="en-IN" sz="2400" u="sng" dirty="0">
              <a:latin typeface="Times New Roman" panose="02020603050405020304" pitchFamily="18" charset="0"/>
              <a:cs typeface="Times New Roman" panose="02020603050405020304" pitchFamily="18" charset="0"/>
            </a:endParaRPr>
          </a:p>
          <a:p>
            <a:pPr algn="l"/>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Operating System: Windows 7 or above</a:t>
            </a:r>
          </a:p>
          <a:p>
            <a:pPr algn="l"/>
            <a:r>
              <a:rPr lang="en-IN" sz="1800" b="0" i="0" u="none" strike="noStrike" baseline="0" dirty="0">
                <a:latin typeface="Symbol" panose="05050102010706020507" pitchFamily="18" charset="2"/>
              </a:rPr>
              <a:t> </a:t>
            </a:r>
            <a:r>
              <a:rPr lang="en-IN" sz="1800" b="0" i="0" u="none" strike="noStrike" baseline="0" dirty="0">
                <a:latin typeface="Times New Roman" panose="02020603050405020304" pitchFamily="18" charset="0"/>
              </a:rPr>
              <a:t>Technology: Machine Learning</a:t>
            </a:r>
          </a:p>
          <a:p>
            <a:pPr algn="l"/>
            <a:r>
              <a:rPr lang="en-IN" sz="1800" b="0" i="0" u="none" strike="noStrike" baseline="0" dirty="0">
                <a:latin typeface="Symbol" panose="05050102010706020507" pitchFamily="18" charset="2"/>
              </a:rPr>
              <a:t> </a:t>
            </a:r>
            <a:r>
              <a:rPr lang="en-IN" sz="1800" b="0" i="0" u="none" strike="noStrike" baseline="0" dirty="0">
                <a:latin typeface="Times New Roman" panose="02020603050405020304" pitchFamily="18" charset="0"/>
              </a:rPr>
              <a:t>Front-end: GUI Tkinter</a:t>
            </a:r>
          </a:p>
          <a:p>
            <a:pPr algn="l"/>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Idle: Python </a:t>
            </a:r>
            <a:r>
              <a:rPr lang="en-US" dirty="0" smtClean="0">
                <a:latin typeface="Times New Roman" panose="02020603050405020304" pitchFamily="18" charset="0"/>
              </a:rPr>
              <a:t>3</a:t>
            </a:r>
            <a:r>
              <a:rPr lang="en-US" sz="1800" b="0" i="0" u="none" strike="noStrike" baseline="0" dirty="0" smtClean="0">
                <a:latin typeface="Times New Roman" panose="02020603050405020304" pitchFamily="18" charset="0"/>
              </a:rPr>
              <a:t> </a:t>
            </a:r>
            <a:r>
              <a:rPr lang="en-US" sz="1800" b="0" i="0" u="none" strike="noStrike" baseline="0" dirty="0">
                <a:latin typeface="Times New Roman" panose="02020603050405020304" pitchFamily="18" charset="0"/>
              </a:rPr>
              <a:t>or higher</a:t>
            </a:r>
            <a:endParaRPr lang="en-IN"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76600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F188EA2-46E8-91CF-493C-731550F5E5F3}"/>
              </a:ext>
            </a:extLst>
          </p:cNvPr>
          <p:cNvSpPr txBox="1"/>
          <p:nvPr/>
        </p:nvSpPr>
        <p:spPr>
          <a:xfrm>
            <a:off x="683394" y="308008"/>
            <a:ext cx="5034012" cy="369332"/>
          </a:xfrm>
          <a:prstGeom prst="rect">
            <a:avLst/>
          </a:prstGeom>
          <a:noFill/>
        </p:spPr>
        <p:txBody>
          <a:bodyPr wrap="square" rtlCol="0">
            <a:spAutoFit/>
          </a:bodyPr>
          <a:lstStyle/>
          <a:p>
            <a:endParaRPr lang="en-US" sz="1800" kern="1200" dirty="0">
              <a:solidFill>
                <a:schemeClr val="tx1"/>
              </a:solidFill>
              <a:latin typeface="+mn-lt"/>
              <a:ea typeface="+mn-ea"/>
              <a:cs typeface="+mn-cs"/>
            </a:endParaRPr>
          </a:p>
        </p:txBody>
      </p:sp>
      <p:sp>
        <p:nvSpPr>
          <p:cNvPr id="5" name="TextBox 4">
            <a:extLst>
              <a:ext uri="{FF2B5EF4-FFF2-40B4-BE49-F238E27FC236}">
                <a16:creationId xmlns:a16="http://schemas.microsoft.com/office/drawing/2014/main" xmlns="" id="{64F5CF76-AE20-A4A0-8E37-BC2E04D683C4}"/>
              </a:ext>
            </a:extLst>
          </p:cNvPr>
          <p:cNvSpPr txBox="1"/>
          <p:nvPr/>
        </p:nvSpPr>
        <p:spPr>
          <a:xfrm>
            <a:off x="452386" y="308009"/>
            <a:ext cx="11056219" cy="830997"/>
          </a:xfrm>
          <a:prstGeom prst="rect">
            <a:avLst/>
          </a:prstGeom>
          <a:noFill/>
        </p:spPr>
        <p:txBody>
          <a:bodyPr wrap="square" rtlCol="0">
            <a:spAutoFit/>
          </a:bodyPr>
          <a:lstStyle/>
          <a:p>
            <a:r>
              <a:rPr lang="en-US" sz="2400" u="sng" kern="1200" dirty="0">
                <a:solidFill>
                  <a:schemeClr val="tx1"/>
                </a:solidFill>
                <a:latin typeface="Times New Roman" panose="02020603050405020304" pitchFamily="18" charset="0"/>
                <a:cs typeface="Times New Roman" panose="02020603050405020304" pitchFamily="18" charset="0"/>
              </a:rPr>
              <a:t>SYSTEM DESIGN</a:t>
            </a:r>
          </a:p>
          <a:p>
            <a:r>
              <a:rPr lang="en-US" sz="2400" u="sng" dirty="0">
                <a:latin typeface="Times New Roman" panose="02020603050405020304" pitchFamily="18" charset="0"/>
                <a:cs typeface="Times New Roman" panose="02020603050405020304" pitchFamily="18" charset="0"/>
              </a:rPr>
              <a:t>              </a:t>
            </a:r>
            <a:endParaRPr lang="en-US" sz="2400" u="sng" kern="12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2EFF6C11-8B20-06A9-A6FD-93776CE33F09}"/>
              </a:ext>
            </a:extLst>
          </p:cNvPr>
          <p:cNvPicPr>
            <a:picLocks noChangeAspect="1"/>
          </p:cNvPicPr>
          <p:nvPr/>
        </p:nvPicPr>
        <p:blipFill>
          <a:blip r:embed="rId2"/>
          <a:stretch>
            <a:fillRect/>
          </a:stretch>
        </p:blipFill>
        <p:spPr>
          <a:xfrm>
            <a:off x="1183907" y="811734"/>
            <a:ext cx="4697129" cy="4819045"/>
          </a:xfrm>
          <a:prstGeom prst="rect">
            <a:avLst/>
          </a:prstGeom>
        </p:spPr>
      </p:pic>
      <p:pic>
        <p:nvPicPr>
          <p:cNvPr id="9" name="Picture 8">
            <a:extLst>
              <a:ext uri="{FF2B5EF4-FFF2-40B4-BE49-F238E27FC236}">
                <a16:creationId xmlns:a16="http://schemas.microsoft.com/office/drawing/2014/main" xmlns="" id="{0D04E942-A956-5946-13F7-E884F292E97D}"/>
              </a:ext>
            </a:extLst>
          </p:cNvPr>
          <p:cNvPicPr>
            <a:picLocks noChangeAspect="1"/>
          </p:cNvPicPr>
          <p:nvPr/>
        </p:nvPicPr>
        <p:blipFill>
          <a:blip r:embed="rId3"/>
          <a:stretch>
            <a:fillRect/>
          </a:stretch>
        </p:blipFill>
        <p:spPr>
          <a:xfrm>
            <a:off x="6612557" y="2645271"/>
            <a:ext cx="4930815" cy="2533121"/>
          </a:xfrm>
          <a:prstGeom prst="rect">
            <a:avLst/>
          </a:prstGeom>
        </p:spPr>
      </p:pic>
      <p:sp>
        <p:nvSpPr>
          <p:cNvPr id="12" name="TextBox 11">
            <a:extLst>
              <a:ext uri="{FF2B5EF4-FFF2-40B4-BE49-F238E27FC236}">
                <a16:creationId xmlns:a16="http://schemas.microsoft.com/office/drawing/2014/main" xmlns="" id="{1D693F3B-8313-4B23-DD39-C8EFAC4CDA57}"/>
              </a:ext>
            </a:extLst>
          </p:cNvPr>
          <p:cNvSpPr txBox="1"/>
          <p:nvPr/>
        </p:nvSpPr>
        <p:spPr>
          <a:xfrm>
            <a:off x="895149" y="5676934"/>
            <a:ext cx="5996539" cy="369332"/>
          </a:xfrm>
          <a:prstGeom prst="rect">
            <a:avLst/>
          </a:prstGeom>
          <a:noFill/>
        </p:spPr>
        <p:txBody>
          <a:bodyPr wrap="square" rtlCol="0">
            <a:spAutoFit/>
          </a:bodyPr>
          <a:lstStyle/>
          <a:p>
            <a:r>
              <a:rPr lang="en-US" dirty="0">
                <a:latin typeface="Bahnschrift" panose="020B0502040204020203" pitchFamily="34" charset="0"/>
                <a:cs typeface="Arial" panose="020B0604020202020204" pitchFamily="34" charset="0"/>
              </a:rPr>
              <a:t>                       METHODOLOGY</a:t>
            </a:r>
            <a:endParaRPr lang="en-US" sz="1800" kern="1200" dirty="0">
              <a:solidFill>
                <a:schemeClr val="tx1"/>
              </a:solidFill>
              <a:latin typeface="Bahnschrift" panose="020B0502040204020203" pitchFamily="34" charset="0"/>
              <a:cs typeface="Arial" panose="020B0604020202020204" pitchFamily="34" charset="0"/>
            </a:endParaRPr>
          </a:p>
        </p:txBody>
      </p:sp>
      <p:sp>
        <p:nvSpPr>
          <p:cNvPr id="13" name="TextBox 12">
            <a:extLst>
              <a:ext uri="{FF2B5EF4-FFF2-40B4-BE49-F238E27FC236}">
                <a16:creationId xmlns:a16="http://schemas.microsoft.com/office/drawing/2014/main" xmlns="" id="{5B050419-8C95-E0B5-C509-680C5A5C7C20}"/>
              </a:ext>
            </a:extLst>
          </p:cNvPr>
          <p:cNvSpPr txBox="1"/>
          <p:nvPr/>
        </p:nvSpPr>
        <p:spPr>
          <a:xfrm>
            <a:off x="7411453" y="2040555"/>
            <a:ext cx="3072866" cy="646331"/>
          </a:xfrm>
          <a:prstGeom prst="rect">
            <a:avLst/>
          </a:prstGeom>
          <a:noFill/>
        </p:spPr>
        <p:txBody>
          <a:bodyPr wrap="square" rtlCol="0">
            <a:spAutoFit/>
          </a:bodyPr>
          <a:lstStyle/>
          <a:p>
            <a:r>
              <a:rPr lang="en-IN" dirty="0"/>
              <a:t>IMPLEMENTATION AND ANALYSIS</a:t>
            </a:r>
          </a:p>
        </p:txBody>
      </p:sp>
    </p:spTree>
    <p:extLst>
      <p:ext uri="{BB962C8B-B14F-4D97-AF65-F5344CB8AC3E}">
        <p14:creationId xmlns:p14="http://schemas.microsoft.com/office/powerpoint/2010/main" xmlns="" val="410642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4327FE80-C43F-B22F-379F-3C220165EE16}"/>
              </a:ext>
            </a:extLst>
          </p:cNvPr>
          <p:cNvSpPr txBox="1"/>
          <p:nvPr/>
        </p:nvSpPr>
        <p:spPr>
          <a:xfrm flipH="1">
            <a:off x="421105" y="317635"/>
            <a:ext cx="10619072" cy="5447645"/>
          </a:xfrm>
          <a:prstGeom prst="rect">
            <a:avLst/>
          </a:prstGeom>
          <a:noFill/>
        </p:spPr>
        <p:txBody>
          <a:bodyPr wrap="square" rtlCol="0">
            <a:spAutoFit/>
          </a:bodyPr>
          <a:lstStyle/>
          <a:p>
            <a:r>
              <a:rPr lang="en-IN" sz="2400" u="sng" dirty="0"/>
              <a:t>IMPLEMENTATION-</a:t>
            </a:r>
          </a:p>
          <a:p>
            <a:pPr algn="l"/>
            <a:r>
              <a:rPr lang="en-US" sz="1800" b="0" i="0" u="none" strike="noStrike" baseline="0" dirty="0">
                <a:latin typeface="Times New Roman" panose="02020603050405020304" pitchFamily="18" charset="0"/>
              </a:rPr>
              <a:t>1.Data Collection: Loading saved models ,The trained classification models are loaded from the pickle file, to be used for </a:t>
            </a:r>
            <a:r>
              <a:rPr lang="en-IN" sz="1800" b="0" i="0" u="none" strike="noStrike" baseline="0" dirty="0">
                <a:latin typeface="Times New Roman" panose="02020603050405020304" pitchFamily="18" charset="0"/>
              </a:rPr>
              <a:t>prediction on test dataset.</a:t>
            </a:r>
          </a:p>
          <a:p>
            <a:pPr algn="l"/>
            <a:r>
              <a:rPr lang="en-US" sz="1800" b="0" i="0" u="none" strike="noStrike" baseline="0" dirty="0">
                <a:latin typeface="Times New Roman" panose="02020603050405020304" pitchFamily="18" charset="0"/>
              </a:rPr>
              <a:t>2. Data Preprocessing: The test dataset is preprocessed in a manner similar to the training data.</a:t>
            </a:r>
          </a:p>
          <a:p>
            <a:pPr algn="l"/>
            <a:r>
              <a:rPr lang="en-US" sz="1800" b="0" i="0" u="none" strike="noStrike" baseline="0" dirty="0">
                <a:latin typeface="Times New Roman" panose="02020603050405020304" pitchFamily="18" charset="0"/>
              </a:rPr>
              <a:t>3. Class Prediction: Each search is classified into a depressed or neutral class.</a:t>
            </a:r>
          </a:p>
          <a:p>
            <a:pPr algn="l"/>
            <a:r>
              <a:rPr lang="en-US" sz="1800" b="0" i="0" u="none" strike="noStrike" baseline="0" dirty="0">
                <a:latin typeface="Times New Roman" panose="02020603050405020304" pitchFamily="18" charset="0"/>
              </a:rPr>
              <a:t>4. Computation of Confusion Matrix: Based on the values of true or false positives and negatives we</a:t>
            </a:r>
          </a:p>
          <a:p>
            <a:pPr algn="l"/>
            <a:r>
              <a:rPr lang="en-US" sz="1800" b="0" i="0" u="none" strike="noStrike" baseline="0" dirty="0">
                <a:latin typeface="Times New Roman" panose="02020603050405020304" pitchFamily="18" charset="0"/>
              </a:rPr>
              <a:t>compute the confusion matrix, for the evaluation of classification performance.</a:t>
            </a:r>
          </a:p>
          <a:p>
            <a:pPr algn="l"/>
            <a:r>
              <a:rPr lang="en-US" dirty="0">
                <a:latin typeface="Times New Roman" panose="02020603050405020304" pitchFamily="18" charset="0"/>
                <a:cs typeface="Times New Roman" panose="02020603050405020304" pitchFamily="18" charset="0"/>
              </a:rPr>
              <a:t>5.</a:t>
            </a:r>
            <a:r>
              <a:rPr lang="en-US" b="0" i="0" dirty="0">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t>
            </a:r>
            <a:r>
              <a:rPr lang="en-US" b="1" i="0" dirty="0">
                <a:effectLst/>
                <a:latin typeface="Times New Roman" panose="02020603050405020304" pitchFamily="18" charset="0"/>
                <a:cs typeface="Times New Roman" panose="02020603050405020304" pitchFamily="18" charset="0"/>
              </a:rPr>
              <a:t>ackend</a:t>
            </a:r>
            <a:r>
              <a:rPr lang="en-US" b="0" i="0" dirty="0">
                <a:effectLst/>
                <a:latin typeface="Times New Roman" panose="02020603050405020304" pitchFamily="18" charset="0"/>
                <a:cs typeface="Times New Roman" panose="02020603050405020304" pitchFamily="18" charset="0"/>
              </a:rPr>
              <a:t> consists of Machine Learning algorithms and AI models to detect/predict depression levels.</a:t>
            </a:r>
          </a:p>
          <a:p>
            <a:pPr algn="l"/>
            <a:r>
              <a:rPr lang="en-US" b="0" i="0" dirty="0">
                <a:effectLst/>
                <a:latin typeface="Times New Roman" panose="02020603050405020304" pitchFamily="18" charset="0"/>
                <a:cs typeface="Times New Roman" panose="02020603050405020304" pitchFamily="18" charset="0"/>
              </a:rPr>
              <a:t>6.Chrome browsing of the user is monitored. It retrieves data based on google search results of the person. For this purpose, we are working with the browser history of the user.</a:t>
            </a:r>
          </a:p>
          <a:p>
            <a:pPr algn="l"/>
            <a:r>
              <a:rPr lang="en-US" b="0" i="0" dirty="0">
                <a:effectLst/>
                <a:latin typeface="Times New Roman" panose="02020603050405020304" pitchFamily="18" charset="0"/>
                <a:cs typeface="Times New Roman" panose="02020603050405020304" pitchFamily="18" charset="0"/>
              </a:rPr>
              <a:t>7.The textual data retrieved from chrome is analyzed using NLP algorithms, and predictions are made on the same.</a:t>
            </a:r>
          </a:p>
          <a:p>
            <a:pPr algn="l"/>
            <a:r>
              <a:rPr lang="en-IN" dirty="0">
                <a:latin typeface="Times New Roman" panose="02020603050405020304" pitchFamily="18" charset="0"/>
                <a:cs typeface="Times New Roman" panose="02020603050405020304" pitchFamily="18" charset="0"/>
              </a:rPr>
              <a:t>For evaluation formula used is:- F1 score= 2 * P*R/P+R</a:t>
            </a:r>
          </a:p>
          <a:p>
            <a:pPr algn="l"/>
            <a:r>
              <a:rPr lang="en-US" sz="1800" b="0" i="0" u="none" strike="noStrike" baseline="0" dirty="0">
                <a:latin typeface="Times New Roman" panose="02020603050405020304" pitchFamily="18" charset="0"/>
              </a:rPr>
              <a:t>The results are evaluated on the basis of F1 score and accuracy. The F1 score is the primary performance</a:t>
            </a:r>
          </a:p>
          <a:p>
            <a:pPr algn="l"/>
            <a:r>
              <a:rPr lang="en-US" sz="1800" b="0" i="0" u="none" strike="noStrike" baseline="0" dirty="0">
                <a:latin typeface="Times New Roman" panose="02020603050405020304" pitchFamily="18" charset="0"/>
              </a:rPr>
              <a:t>measure and accuracy is the secondary measure. F1 score is calculated based on the precision and </a:t>
            </a:r>
            <a:r>
              <a:rPr lang="en-US" sz="1800" b="0" i="0" u="none" strike="noStrike" baseline="0" dirty="0" err="1">
                <a:latin typeface="Times New Roman" panose="02020603050405020304" pitchFamily="18" charset="0"/>
              </a:rPr>
              <a:t>recall.Here</a:t>
            </a:r>
            <a:r>
              <a:rPr lang="en-US" sz="1800" b="0" i="0" u="none" strike="noStrike" baseline="0" dirty="0">
                <a:latin typeface="Times New Roman" panose="02020603050405020304" pitchFamily="18" charset="0"/>
              </a:rPr>
              <a:t>, P stands for Precision and R is the Recall.</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TESTING-</a:t>
            </a:r>
          </a:p>
          <a:p>
            <a:pPr algn="l"/>
            <a:r>
              <a:rPr lang="en-IN" dirty="0">
                <a:latin typeface="Times New Roman" panose="02020603050405020304" pitchFamily="18" charset="0"/>
                <a:cs typeface="Times New Roman" panose="02020603050405020304" pitchFamily="18" charset="0"/>
              </a:rPr>
              <a:t>                        </a:t>
            </a:r>
          </a:p>
          <a:p>
            <a:pPr algn="l"/>
            <a:r>
              <a:rPr lang="en-IN" dirty="0">
                <a:latin typeface="Times New Roman" panose="02020603050405020304" pitchFamily="18" charset="0"/>
                <a:cs typeface="Times New Roman" panose="02020603050405020304" pitchFamily="18" charset="0"/>
              </a:rPr>
              <a:t>                   </a:t>
            </a:r>
          </a:p>
        </p:txBody>
      </p:sp>
      <p:pic>
        <p:nvPicPr>
          <p:cNvPr id="15" name="Picture 14">
            <a:extLst>
              <a:ext uri="{FF2B5EF4-FFF2-40B4-BE49-F238E27FC236}">
                <a16:creationId xmlns:a16="http://schemas.microsoft.com/office/drawing/2014/main" xmlns="" id="{88DE7D2A-A9BD-2D10-0460-2D1C1DC70BE4}"/>
              </a:ext>
            </a:extLst>
          </p:cNvPr>
          <p:cNvPicPr>
            <a:picLocks noChangeAspect="1"/>
          </p:cNvPicPr>
          <p:nvPr/>
        </p:nvPicPr>
        <p:blipFill>
          <a:blip r:embed="rId2"/>
          <a:stretch>
            <a:fillRect/>
          </a:stretch>
        </p:blipFill>
        <p:spPr>
          <a:xfrm>
            <a:off x="3493158" y="5216893"/>
            <a:ext cx="3819646" cy="433136"/>
          </a:xfrm>
          <a:prstGeom prst="rect">
            <a:avLst/>
          </a:prstGeom>
        </p:spPr>
      </p:pic>
    </p:spTree>
    <p:extLst>
      <p:ext uri="{BB962C8B-B14F-4D97-AF65-F5344CB8AC3E}">
        <p14:creationId xmlns:p14="http://schemas.microsoft.com/office/powerpoint/2010/main" xmlns="" val="143531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8E1E2F9-CB5D-9EC8-541E-B68B037A64E1}"/>
              </a:ext>
            </a:extLst>
          </p:cNvPr>
          <p:cNvPicPr>
            <a:picLocks noChangeAspect="1"/>
          </p:cNvPicPr>
          <p:nvPr/>
        </p:nvPicPr>
        <p:blipFill>
          <a:blip r:embed="rId2"/>
          <a:stretch>
            <a:fillRect/>
          </a:stretch>
        </p:blipFill>
        <p:spPr>
          <a:xfrm>
            <a:off x="790530" y="241576"/>
            <a:ext cx="10047516" cy="1388962"/>
          </a:xfrm>
          <a:prstGeom prst="rect">
            <a:avLst/>
          </a:prstGeom>
        </p:spPr>
      </p:pic>
      <p:sp>
        <p:nvSpPr>
          <p:cNvPr id="4" name="TextBox 3">
            <a:extLst>
              <a:ext uri="{FF2B5EF4-FFF2-40B4-BE49-F238E27FC236}">
                <a16:creationId xmlns:a16="http://schemas.microsoft.com/office/drawing/2014/main" xmlns="" id="{53BB8D42-33FC-89D8-ACFB-8302936C8548}"/>
              </a:ext>
            </a:extLst>
          </p:cNvPr>
          <p:cNvSpPr txBox="1"/>
          <p:nvPr/>
        </p:nvSpPr>
        <p:spPr>
          <a:xfrm>
            <a:off x="790530" y="1848052"/>
            <a:ext cx="10336274" cy="3754874"/>
          </a:xfrm>
          <a:prstGeom prst="rect">
            <a:avLst/>
          </a:prstGeom>
          <a:noFill/>
        </p:spPr>
        <p:txBody>
          <a:bodyPr wrap="square" rtlCol="0">
            <a:spAutoFit/>
          </a:bodyPr>
          <a:lstStyle/>
          <a:p>
            <a:r>
              <a:rPr lang="en-IN" sz="1800" b="1" i="0" u="none" strike="noStrike" baseline="0" dirty="0">
                <a:latin typeface="Times New Roman" panose="02020603050405020304" pitchFamily="18" charset="0"/>
              </a:rPr>
              <a:t> Recall &amp; Precision Formula</a:t>
            </a:r>
          </a:p>
          <a:p>
            <a:endParaRPr lang="en-IN" sz="1800" b="1" i="0" u="none" strike="noStrike" baseline="0" dirty="0">
              <a:latin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UI</a:t>
            </a:r>
          </a:p>
          <a:p>
            <a:pPr algn="l"/>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user interface is a chrome extension, i.e., a web-based UI</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the extension is enabled, it gives the depression levels of the person browsing on a scale of 1 to 10. A rating of 1 would indicate high levels of depression, while a rating of 10 will indicate low levels of depression.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add-on additionally suggests measures and therapies to deal with depression. For example, depression relieving music, an appointment with a doctor or psychiatrist, etc.</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is also therapy chatbot or survey which helps to relieve depression and anxiety of the person. For now, it is just a simple chatbot created from Landbot.io. In the upcoming versions, we are planning to make it even more intelligent so as to tend to user needs as efficiently as possible.</a:t>
            </a:r>
          </a:p>
          <a:p>
            <a:pPr algn="l"/>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xmlns="" val="425942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F3458CC-385F-B369-B847-BED57259DD25}"/>
              </a:ext>
            </a:extLst>
          </p:cNvPr>
          <p:cNvSpPr txBox="1"/>
          <p:nvPr/>
        </p:nvSpPr>
        <p:spPr>
          <a:xfrm>
            <a:off x="721895" y="375386"/>
            <a:ext cx="10895798" cy="1846659"/>
          </a:xfrm>
          <a:prstGeom prst="rect">
            <a:avLst/>
          </a:prstGeom>
          <a:noFill/>
        </p:spPr>
        <p:txBody>
          <a:bodyPr wrap="square" rtlCol="0">
            <a:spAutoFit/>
          </a:bodyPr>
          <a:lstStyle/>
          <a:p>
            <a:pPr algn="l"/>
            <a:r>
              <a:rPr lang="en-US" sz="2400" u="sng" dirty="0">
                <a:latin typeface="Times New Roman" panose="02020603050405020304" pitchFamily="18" charset="0"/>
              </a:rPr>
              <a:t>OUTPUT</a:t>
            </a:r>
            <a:endParaRPr lang="en-US" sz="2400" b="0" i="0" u="sng" strike="noStrike" baseline="0" dirty="0">
              <a:latin typeface="Times New Roman" panose="02020603050405020304" pitchFamily="18" charset="0"/>
            </a:endParaRPr>
          </a:p>
          <a:p>
            <a:pPr algn="l"/>
            <a:r>
              <a:rPr lang="en-IN" dirty="0">
                <a:latin typeface="Times New Roman" panose="02020603050405020304" pitchFamily="18" charset="0"/>
              </a:rPr>
              <a:t>1.</a:t>
            </a:r>
            <a:r>
              <a:rPr lang="en-IN" sz="1800" b="1" i="0" u="none" strike="noStrike" baseline="0" dirty="0">
                <a:latin typeface="Times New Roman" panose="02020603050405020304" pitchFamily="18" charset="0"/>
              </a:rPr>
              <a:t>Monitor your Depression Levels</a:t>
            </a:r>
          </a:p>
          <a:p>
            <a:pPr algn="l"/>
            <a:r>
              <a:rPr lang="en-US" sz="1800" b="0" i="0" u="none" strike="noStrike" baseline="0" dirty="0">
                <a:latin typeface="Times New Roman" panose="02020603050405020304" pitchFamily="18" charset="0"/>
              </a:rPr>
              <a:t>This depression detection browser extension helps in detecting the depression level of a person using</a:t>
            </a:r>
          </a:p>
          <a:p>
            <a:pPr algn="l"/>
            <a:r>
              <a:rPr lang="en-US" sz="1800" b="0" i="0" u="none" strike="noStrike" baseline="0" dirty="0">
                <a:latin typeface="Times New Roman" panose="02020603050405020304" pitchFamily="18" charset="0"/>
              </a:rPr>
              <a:t>the browser by taking the browsing history and showing the level of depression in the range of 1 to 10. 1</a:t>
            </a:r>
          </a:p>
          <a:p>
            <a:pPr algn="l"/>
            <a:r>
              <a:rPr lang="en-US" sz="1800" b="0" i="0" u="none" strike="noStrike" baseline="0" dirty="0">
                <a:latin typeface="Times New Roman" panose="02020603050405020304" pitchFamily="18" charset="0"/>
              </a:rPr>
              <a:t>means the worst level of depression and </a:t>
            </a:r>
            <a:r>
              <a:rPr lang="en-US" dirty="0">
                <a:latin typeface="Times New Roman" panose="02020603050405020304" pitchFamily="18" charset="0"/>
              </a:rPr>
              <a:t>10 </a:t>
            </a:r>
            <a:r>
              <a:rPr lang="en-US" sz="1800" b="0" i="0" u="none" strike="noStrike" baseline="0" dirty="0">
                <a:latin typeface="Times New Roman" panose="02020603050405020304" pitchFamily="18" charset="0"/>
              </a:rPr>
              <a:t>means least depression.</a:t>
            </a:r>
          </a:p>
          <a:p>
            <a:pPr algn="l"/>
            <a:endParaRPr lang="en-US" sz="1800" kern="1200" dirty="0">
              <a:solidFill>
                <a:schemeClr val="tx1"/>
              </a:solidFill>
              <a:latin typeface="+mn-lt"/>
              <a:ea typeface="+mn-ea"/>
              <a:cs typeface="+mn-cs"/>
            </a:endParaRPr>
          </a:p>
        </p:txBody>
      </p:sp>
      <p:pic>
        <p:nvPicPr>
          <p:cNvPr id="9" name="Picture 8">
            <a:extLst>
              <a:ext uri="{FF2B5EF4-FFF2-40B4-BE49-F238E27FC236}">
                <a16:creationId xmlns:a16="http://schemas.microsoft.com/office/drawing/2014/main" xmlns="" id="{B7F3EDEC-FCAF-C0DB-17E0-A1B64EEC20C7}"/>
              </a:ext>
            </a:extLst>
          </p:cNvPr>
          <p:cNvPicPr>
            <a:picLocks noChangeAspect="1"/>
          </p:cNvPicPr>
          <p:nvPr/>
        </p:nvPicPr>
        <p:blipFill>
          <a:blip r:embed="rId2"/>
          <a:stretch>
            <a:fillRect/>
          </a:stretch>
        </p:blipFill>
        <p:spPr>
          <a:xfrm>
            <a:off x="2541070" y="2002055"/>
            <a:ext cx="6371924" cy="3580598"/>
          </a:xfrm>
          <a:prstGeom prst="rect">
            <a:avLst/>
          </a:prstGeom>
        </p:spPr>
      </p:pic>
    </p:spTree>
    <p:extLst>
      <p:ext uri="{BB962C8B-B14F-4D97-AF65-F5344CB8AC3E}">
        <p14:creationId xmlns:p14="http://schemas.microsoft.com/office/powerpoint/2010/main" xmlns="" val="6531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6B6DAAC-1C4D-1E43-CCDF-4842CE68170F}"/>
              </a:ext>
            </a:extLst>
          </p:cNvPr>
          <p:cNvSpPr txBox="1"/>
          <p:nvPr/>
        </p:nvSpPr>
        <p:spPr>
          <a:xfrm>
            <a:off x="895149" y="404261"/>
            <a:ext cx="10712918" cy="2031325"/>
          </a:xfrm>
          <a:prstGeom prst="rect">
            <a:avLst/>
          </a:prstGeom>
          <a:noFill/>
        </p:spPr>
        <p:txBody>
          <a:bodyPr wrap="square" rtlCol="0">
            <a:spAutoFit/>
          </a:bodyPr>
          <a:lstStyle/>
          <a:p>
            <a:pPr algn="l"/>
            <a:r>
              <a:rPr lang="en-IN" dirty="0">
                <a:solidFill>
                  <a:srgbClr val="000000"/>
                </a:solidFill>
                <a:latin typeface="Times New Roman" panose="02020603050405020304" pitchFamily="18" charset="0"/>
              </a:rPr>
              <a:t>2.</a:t>
            </a:r>
            <a:r>
              <a:rPr lang="en-IN" sz="1800" b="1" i="0" u="none" strike="noStrike" baseline="0" dirty="0">
                <a:solidFill>
                  <a:srgbClr val="000000"/>
                </a:solidFill>
                <a:latin typeface="Times New Roman" panose="02020603050405020304" pitchFamily="18" charset="0"/>
              </a:rPr>
              <a:t>Suggests soothing music</a:t>
            </a:r>
          </a:p>
          <a:p>
            <a:pPr algn="l"/>
            <a:r>
              <a:rPr lang="en-US" sz="1800" b="0" i="0" u="none" strike="noStrike" baseline="0" dirty="0">
                <a:solidFill>
                  <a:srgbClr val="211F1F"/>
                </a:solidFill>
                <a:latin typeface="Times New Roman" panose="02020603050405020304" pitchFamily="18" charset="0"/>
              </a:rPr>
              <a:t>Music therapy offers people a creative and accessible way of expressing their feelings and processing</a:t>
            </a:r>
          </a:p>
          <a:p>
            <a:pPr algn="l"/>
            <a:r>
              <a:rPr lang="en-US" sz="1800" b="0" i="0" u="none" strike="noStrike" baseline="0" dirty="0">
                <a:solidFill>
                  <a:srgbClr val="211F1F"/>
                </a:solidFill>
                <a:latin typeface="Times New Roman" panose="02020603050405020304" pitchFamily="18" charset="0"/>
              </a:rPr>
              <a:t>their experiences. People have used music for its powerful effects on mood and emotions for a long</a:t>
            </a:r>
          </a:p>
          <a:p>
            <a:pPr algn="l"/>
            <a:r>
              <a:rPr lang="en-US" sz="1800" b="0" i="0" u="none" strike="noStrike" baseline="0" dirty="0">
                <a:solidFill>
                  <a:srgbClr val="211F1F"/>
                </a:solidFill>
                <a:latin typeface="Times New Roman" panose="02020603050405020304" pitchFamily="18" charset="0"/>
              </a:rPr>
              <a:t>time. Aside from helping with mental health conditions, music therapy also has numerous other benefits,</a:t>
            </a:r>
          </a:p>
          <a:p>
            <a:pPr algn="l"/>
            <a:r>
              <a:rPr lang="en-US" sz="1800" b="0" i="0" u="none" strike="noStrike" baseline="0" dirty="0">
                <a:solidFill>
                  <a:srgbClr val="211F1F"/>
                </a:solidFill>
                <a:latin typeface="Times New Roman" panose="02020603050405020304" pitchFamily="18" charset="0"/>
              </a:rPr>
              <a:t>such as providing a creative outlet, expanding knowledge and cultural awareness, and improving</a:t>
            </a:r>
          </a:p>
          <a:p>
            <a:pPr algn="l"/>
            <a:r>
              <a:rPr lang="en-US" sz="1800" b="0" i="0" u="none" strike="noStrike" baseline="0" dirty="0">
                <a:solidFill>
                  <a:srgbClr val="211F1F"/>
                </a:solidFill>
                <a:latin typeface="Times New Roman" panose="02020603050405020304" pitchFamily="18" charset="0"/>
              </a:rPr>
              <a:t>cognitive skills such as memory.</a:t>
            </a:r>
          </a:p>
          <a:p>
            <a:pPr algn="l"/>
            <a:endParaRPr lang="en-US" sz="1800" kern="12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42D42ADA-F078-FEBD-037D-453166C8A615}"/>
              </a:ext>
            </a:extLst>
          </p:cNvPr>
          <p:cNvPicPr>
            <a:picLocks noChangeAspect="1"/>
          </p:cNvPicPr>
          <p:nvPr/>
        </p:nvPicPr>
        <p:blipFill>
          <a:blip r:embed="rId2"/>
          <a:stretch>
            <a:fillRect/>
          </a:stretch>
        </p:blipFill>
        <p:spPr>
          <a:xfrm>
            <a:off x="2040556" y="2165683"/>
            <a:ext cx="7257448" cy="3730291"/>
          </a:xfrm>
          <a:prstGeom prst="rect">
            <a:avLst/>
          </a:prstGeom>
        </p:spPr>
      </p:pic>
    </p:spTree>
    <p:extLst>
      <p:ext uri="{BB962C8B-B14F-4D97-AF65-F5344CB8AC3E}">
        <p14:creationId xmlns:p14="http://schemas.microsoft.com/office/powerpoint/2010/main" xmlns="" val="374675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37FBB39-F533-77B1-954B-9F5478758E0E}"/>
              </a:ext>
            </a:extLst>
          </p:cNvPr>
          <p:cNvSpPr txBox="1"/>
          <p:nvPr/>
        </p:nvSpPr>
        <p:spPr>
          <a:xfrm>
            <a:off x="731520" y="654518"/>
            <a:ext cx="10847672" cy="2585323"/>
          </a:xfrm>
          <a:prstGeom prst="rect">
            <a:avLst/>
          </a:prstGeom>
          <a:noFill/>
        </p:spPr>
        <p:txBody>
          <a:bodyPr wrap="square" rtlCol="0">
            <a:spAutoFit/>
          </a:bodyPr>
          <a:lstStyle/>
          <a:p>
            <a:pPr algn="l"/>
            <a:r>
              <a:rPr lang="en-IN" dirty="0">
                <a:latin typeface="Times New Roman" panose="02020603050405020304" pitchFamily="18" charset="0"/>
              </a:rPr>
              <a:t>3. </a:t>
            </a:r>
            <a:r>
              <a:rPr lang="en-IN" sz="1800" b="1" i="0" u="none" strike="noStrike" baseline="0" dirty="0">
                <a:latin typeface="Times New Roman" panose="02020603050405020304" pitchFamily="18" charset="0"/>
              </a:rPr>
              <a:t>Therapy </a:t>
            </a:r>
            <a:r>
              <a:rPr lang="en-IN" sz="1800" b="1" i="0" u="none" strike="noStrike" baseline="0" dirty="0" err="1">
                <a:latin typeface="Times New Roman" panose="02020603050405020304" pitchFamily="18" charset="0"/>
              </a:rPr>
              <a:t>ChatBots</a:t>
            </a:r>
            <a:endParaRPr lang="en-IN" sz="1800" b="1"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Therapy bots are basically chatbots which can provide online therapy, using the rules of emotional</a:t>
            </a:r>
          </a:p>
          <a:p>
            <a:pPr algn="l"/>
            <a:r>
              <a:rPr lang="en-US" sz="1800" b="0" i="0" u="none" strike="noStrike" baseline="0" dirty="0">
                <a:latin typeface="Times New Roman" panose="02020603050405020304" pitchFamily="18" charset="0"/>
              </a:rPr>
              <a:t>reasoning and Artificial Intelligence. But then, the inevitable question in everyone's mind is- “Is it</a:t>
            </a:r>
          </a:p>
          <a:p>
            <a:pPr algn="l"/>
            <a:r>
              <a:rPr lang="en-US" sz="1800" b="0" i="0" u="none" strike="noStrike" baseline="0" dirty="0">
                <a:latin typeface="Times New Roman" panose="02020603050405020304" pitchFamily="18" charset="0"/>
              </a:rPr>
              <a:t>possible to automate the expertise needed to become an effective therapist?” Well, the responses in these</a:t>
            </a:r>
          </a:p>
          <a:p>
            <a:pPr algn="l"/>
            <a:r>
              <a:rPr lang="en-US" sz="1800" b="0" i="0" u="none" strike="noStrike" baseline="0" dirty="0">
                <a:latin typeface="Times New Roman" panose="02020603050405020304" pitchFamily="18" charset="0"/>
              </a:rPr>
              <a:t>chatbots mainly comprises two elements. In some instances, the responses are based on Machine</a:t>
            </a:r>
          </a:p>
          <a:p>
            <a:pPr algn="l"/>
            <a:r>
              <a:rPr lang="en-US" sz="1800" b="0" i="0" u="none" strike="noStrike" baseline="0" dirty="0">
                <a:latin typeface="Times New Roman" panose="02020603050405020304" pitchFamily="18" charset="0"/>
              </a:rPr>
              <a:t>Learning. In some, there’s a human element involved. When automation and human assistance work</a:t>
            </a:r>
          </a:p>
          <a:p>
            <a:pPr algn="l"/>
            <a:r>
              <a:rPr lang="en-US" sz="1800" b="0" i="0" u="none" strike="noStrike" baseline="0" dirty="0">
                <a:latin typeface="Times New Roman" panose="02020603050405020304" pitchFamily="18" charset="0"/>
              </a:rPr>
              <a:t>together, the online therapy bot can nurture and assist patients in a better manner.</a:t>
            </a:r>
          </a:p>
          <a:p>
            <a:pPr algn="l"/>
            <a:endParaRPr lang="en-US" sz="1800" b="0" i="0" u="none" strike="noStrike" baseline="0" dirty="0">
              <a:latin typeface="Times New Roman" panose="02020603050405020304" pitchFamily="18" charset="0"/>
            </a:endParaRPr>
          </a:p>
          <a:p>
            <a:pPr algn="l"/>
            <a:endParaRPr lang="en-IN" sz="1800"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xmlns="" id="{95A95959-16C0-557E-F648-C4284FDED68C}"/>
              </a:ext>
            </a:extLst>
          </p:cNvPr>
          <p:cNvPicPr>
            <a:picLocks noChangeAspect="1"/>
          </p:cNvPicPr>
          <p:nvPr/>
        </p:nvPicPr>
        <p:blipFill>
          <a:blip r:embed="rId2"/>
          <a:stretch>
            <a:fillRect/>
          </a:stretch>
        </p:blipFill>
        <p:spPr>
          <a:xfrm>
            <a:off x="731521" y="2791327"/>
            <a:ext cx="4966636" cy="2829614"/>
          </a:xfrm>
          <a:prstGeom prst="rect">
            <a:avLst/>
          </a:prstGeom>
        </p:spPr>
      </p:pic>
      <p:pic>
        <p:nvPicPr>
          <p:cNvPr id="7" name="Picture 6">
            <a:extLst>
              <a:ext uri="{FF2B5EF4-FFF2-40B4-BE49-F238E27FC236}">
                <a16:creationId xmlns:a16="http://schemas.microsoft.com/office/drawing/2014/main" xmlns="" id="{B3316388-EFB9-7C63-8811-B5F651F5F8E1}"/>
              </a:ext>
            </a:extLst>
          </p:cNvPr>
          <p:cNvPicPr>
            <a:picLocks noChangeAspect="1"/>
          </p:cNvPicPr>
          <p:nvPr/>
        </p:nvPicPr>
        <p:blipFill>
          <a:blip r:embed="rId3"/>
          <a:stretch>
            <a:fillRect/>
          </a:stretch>
        </p:blipFill>
        <p:spPr>
          <a:xfrm>
            <a:off x="6237451" y="2791327"/>
            <a:ext cx="5040251" cy="2829614"/>
          </a:xfrm>
          <a:prstGeom prst="rect">
            <a:avLst/>
          </a:prstGeom>
        </p:spPr>
      </p:pic>
    </p:spTree>
    <p:extLst>
      <p:ext uri="{BB962C8B-B14F-4D97-AF65-F5344CB8AC3E}">
        <p14:creationId xmlns:p14="http://schemas.microsoft.com/office/powerpoint/2010/main" xmlns="" val="35587366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2312</TotalTime>
  <Words>1328</Words>
  <Application>Microsoft Office PowerPoint</Application>
  <PresentationFormat>Custom</PresentationFormat>
  <Paragraphs>104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AMBEDKAR INSTITUTE OF TECHNOLOGY  DEPARTMENT OF COMPUTER SCIENCE AND ENGINEERING  (Near Jnana Bharathi Campus, Mallathahalli, Bengaluru – 560056)                                                  </dc:title>
  <dc:creator>Shubhada B N</dc:creator>
  <cp:lastModifiedBy>acer</cp:lastModifiedBy>
  <cp:revision>30</cp:revision>
  <dcterms:created xsi:type="dcterms:W3CDTF">2022-08-07T05:46:40Z</dcterms:created>
  <dcterms:modified xsi:type="dcterms:W3CDTF">2022-08-09T06:24:57Z</dcterms:modified>
</cp:coreProperties>
</file>