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586cafe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586cafe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86cafe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586cafe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586cafe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586cafe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586ca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586ca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586cafe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586cafe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586caf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586caf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586cafe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586cafe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586caf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586caf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586cafe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586cafe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86caf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86caf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1/1/2023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5500" y="1281544"/>
            <a:ext cx="8520600" cy="72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 smtClean="0"/>
              <a:t>Cryptography - Steganography </a:t>
            </a:r>
            <a:r>
              <a:rPr lang="en-GB" sz="3800" dirty="0"/>
              <a:t>Project </a:t>
            </a:r>
            <a:endParaRPr sz="38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3" y="2515996"/>
            <a:ext cx="4481150" cy="21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6626C218-B1B2-D94B-2271-6EF96A46332B}"/>
              </a:ext>
            </a:extLst>
          </p:cNvPr>
          <p:cNvSpPr txBox="1">
            <a:spLocks/>
          </p:cNvSpPr>
          <p:nvPr/>
        </p:nvSpPr>
        <p:spPr>
          <a:xfrm>
            <a:off x="4867525" y="2719482"/>
            <a:ext cx="4276475" cy="12892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1800" b="1" u="sng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TEAM MEMBERS :</a:t>
            </a:r>
            <a:endParaRPr kumimoji="0" lang="en-IN" sz="1800" b="1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SHUBHADA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BN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(1DA19CS157)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SHUBHAM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KUMAR SARAS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(1DA19CS158)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 dirty="0"/>
              <a:t>PROPOSED MODEL</a:t>
            </a:r>
            <a:endParaRPr sz="3200" b="1" u="sng"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 dirty="0"/>
              <a:t>CONCLUSION</a:t>
            </a:r>
            <a:endParaRPr sz="3200" b="1" u="sng" dirty="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450348"/>
            <a:ext cx="8520600" cy="22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This Software will be Harder and more complex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Any Shape and Size Image will Hide and Carry Message 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Less Data Reduction 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Image Communication with less time and space complexity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Active and passive attacks will not easily able to break down the system 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9D83DC1-9FFC-C5AC-2647-62ADCD5E65C6}"/>
              </a:ext>
            </a:extLst>
          </p:cNvPr>
          <p:cNvSpPr/>
          <p:nvPr/>
        </p:nvSpPr>
        <p:spPr>
          <a:xfrm>
            <a:off x="2055766" y="1878471"/>
            <a:ext cx="5032468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304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74045" y="2435561"/>
            <a:ext cx="8520600" cy="2455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Advantage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Disadvantage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Proposed Model </a:t>
            </a:r>
            <a:r>
              <a:rPr lang="en-GB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25554" y="1385453"/>
            <a:ext cx="8520600" cy="637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CONTENT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u="sng" dirty="0">
                <a:highlight>
                  <a:srgbClr val="FFFFFF"/>
                </a:highlight>
              </a:rPr>
              <a:t>INTRODUCTION</a:t>
            </a:r>
            <a:endParaRPr sz="3200" b="1" u="sng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7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GB" sz="2000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eganography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technique of hiding secret data within an ordinary, non-secret, file or message in order to avoid detection; the secret data is then extracted at its destination.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lang="en-GB" sz="2000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combined with encryption as an extra step for hiding or protecting data.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S</a:t>
            </a:r>
            <a:r>
              <a:rPr lang="en-GB" sz="2000" b="1" dirty="0" smtClean="0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teganography </a:t>
            </a:r>
            <a:r>
              <a:rPr lang="en-GB" sz="2000" b="1" dirty="0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derived from the Greek words steganos (meaning hidden or covered) and the Greek root graph (meaning to write</a:t>
            </a:r>
            <a:r>
              <a:rPr lang="en-GB" sz="2000" b="1" dirty="0" smtClean="0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000" b="1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579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 dirty="0"/>
              <a:t>PICTORIAL REPRESENTATION</a:t>
            </a:r>
            <a:endParaRPr sz="3200" b="1" u="sng"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38" y="1198148"/>
            <a:ext cx="8096250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u="sng" dirty="0"/>
              <a:t>EXAMPLE</a:t>
            </a:r>
            <a:endParaRPr sz="3000" b="1" u="sng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many ways to conceal information using Steganography. The most common method is by embedding information into digital images.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all know that digital images say, a JPEG image, contains several megabytes of data in the form of pixels.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412"/>
            <a:ext cx="8563226" cy="26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 dirty="0"/>
              <a:t>ADVANTAGES</a:t>
            </a:r>
            <a:endParaRPr sz="3200" b="1" u="sng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2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Detect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Only Receiver can Detect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It can done faster through large no. of </a:t>
            </a:r>
            <a:r>
              <a:rPr lang="en-GB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softwares</a:t>
            </a: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Important communication exchange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Provides better security through LAN, MAN, WAN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Can be applied differently with audio, video and Image.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Hide data over encryption is that it helps obscure the fact that there is sensitive data hidden in the file or other content carrying the hidden text.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 dirty="0"/>
              <a:t>DISADVANTAGES</a:t>
            </a:r>
            <a:endParaRPr sz="3200" b="1" u="sng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04772" y="1270238"/>
            <a:ext cx="8520600" cy="233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Only Small size of photos can conceal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Breaking down of software or server can replicate the Data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Suspicious Activity Inclusion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Invalidate Signatures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Invalidate Hashing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u="sng" dirty="0"/>
              <a:t>STEGANOGRAPHY TECHNIQUES</a:t>
            </a:r>
            <a:endParaRPr sz="3200" b="1" u="sng" dirty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20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</a:t>
            </a:r>
            <a:endParaRPr sz="2000" dirty="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20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2000" dirty="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20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Steganography</a:t>
            </a:r>
            <a:endParaRPr sz="2000" dirty="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20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Steganography</a:t>
            </a:r>
            <a:endParaRPr sz="2000" dirty="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20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Steganography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51" y="2960016"/>
            <a:ext cx="6940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22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u="sng" dirty="0"/>
              <a:t>IMAGE STEGANOGRAPHY	</a:t>
            </a:r>
            <a:endParaRPr sz="3200" b="1" u="sng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8627" y="1644311"/>
            <a:ext cx="8520600" cy="2428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</a:t>
            </a:r>
            <a:endParaRPr sz="1800" dirty="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8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1800" dirty="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8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1800" dirty="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800" dirty="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1800" dirty="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500" dirty="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</TotalTime>
  <Words>376</Words>
  <Application>Microsoft Office PowerPoint</Application>
  <PresentationFormat>On-screen Show (16:9)</PresentationFormat>
  <Paragraphs>53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Cryptography - Steganography Project </vt:lpstr>
      <vt:lpstr>CONTENT</vt:lpstr>
      <vt:lpstr>INTRODUCTION</vt:lpstr>
      <vt:lpstr>PICTORIAL REPRESENTATION</vt:lpstr>
      <vt:lpstr>EXAMPLE</vt:lpstr>
      <vt:lpstr>ADVANTAGES</vt:lpstr>
      <vt:lpstr>DISADVANTAGES</vt:lpstr>
      <vt:lpstr>STEGANOGRAPHY TECHNIQUES  </vt:lpstr>
      <vt:lpstr>IMAGE STEGANOGRAPHY   </vt:lpstr>
      <vt:lpstr>PROPOSED MODEL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Project </dc:title>
  <cp:lastModifiedBy>acer</cp:lastModifiedBy>
  <cp:revision>5</cp:revision>
  <dcterms:modified xsi:type="dcterms:W3CDTF">2023-01-01T07:24:48Z</dcterms:modified>
</cp:coreProperties>
</file>