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E428-0F5C-4679-B44E-5AE38753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8331-2373-40FC-9CEF-224B7C8DB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BD11-304A-41B2-AE26-0ED03FB1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EDB6-8BA8-4D93-BF8A-A41E49F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E753-A27B-4247-9A66-350741A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7173-D9B6-4B80-BACE-A12DBA88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F5A5-5A4B-4719-A17A-2A75B692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A49A-A61B-4F7F-A40A-490650CA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A0A2-A1EC-465C-AF62-3E0B2949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7C88-9C6C-4CB6-8343-440D5976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B75D-8C45-4C1E-8E0C-BAC78BF0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30600-1AB0-4BA9-B8B5-E899ED1E2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5A5A-DDBB-4499-BD9F-DB0438B2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613C-0721-4E56-AA65-8834FC7A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05E9-67ED-406E-9975-42FCB23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4CB-840A-4A9A-937F-345F9A8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5A09-5459-49BC-85E0-E5F8E382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90B7-5CD4-45B4-B6EB-58763293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7942-F55F-49B6-A53C-1670F2D1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EAE6-0966-41A1-B7A1-1E07E1D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41A9-492B-4D52-888A-8BE5A6F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8C36-5980-47EC-A29B-48615F5A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D254-2B3E-4E3A-8A9E-F0AA05C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4D64-8E0E-41C7-A253-4157F222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9A44-C3A2-41CD-B48F-99FD18A6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D48C-E80E-4DE3-A82C-D1FDD7A7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7682-A0E0-46E5-9C9E-C9DAF6CAE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0150-541D-48C0-B576-294613A6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2EA4-AE1C-458D-B971-0EE192BE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1BE0B-B821-4447-A83E-9A9EC1F4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9FEB-0C6A-4510-9C68-147EEAE0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8E-8554-40D8-813B-9458AD61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8B5A-7E1A-49D1-9282-CCDD1681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EEAFB-59A9-48EF-81D0-9A44881E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D2E8C-5491-4F70-8784-2B21DCF2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E2922-C9D4-437B-B5B6-5C46B9C1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4C073-8827-41DE-9254-4F4CD182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7D59E-4BF6-4424-8044-59FD148A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778B-2259-4665-8B72-EDA59C91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C4C0-531B-4A3A-8240-D8CFEC76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6CA2-700D-4B6D-83A2-CD8ADEA0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9A1AB-EEBC-41A4-98F5-6A0233AC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9E05-53E3-4DF9-BB51-0EA4B11A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386F5-9263-4171-91AE-FA9061E6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85278-62EC-493D-8EF2-1707C37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3BEB2-48EC-4BE8-84E1-CC703105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3A7-2C53-4F1F-A712-C27B18E3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F19-73CF-414E-BB43-C0BA23A2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68655-311A-4D99-AD9E-DA6E8579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2C28-6903-49A5-AE63-595CAD6A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B0433-493D-4D37-AAE1-C8869C21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66A4-9B61-4108-8D61-3A60D95A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58E5-3C95-486C-B4C1-D9A2C87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B2132-03BE-4AE0-824C-7B3CBC907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A5C7B-697D-4AA5-8DFD-1D9CBE73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06F3-CCA4-433A-B45F-4080A14E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21F1-0265-43D3-89EA-CE87AD4D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4B47-8181-4FDE-B4A8-D25EBD9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EC281-E60F-47F4-B439-2A2FC3BA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5370-EC3F-49CD-AA56-251765BF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4F39-039B-437A-B4A0-0E7703301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055C-72BE-4FD1-B280-CD67DD39793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4F81-6B6D-4484-8557-3D0FC3DA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A1FA-77DA-405F-822D-16B9A04B9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9452-78DA-4103-8127-F2CE3A2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0D2AC-3FAF-460B-A5F0-7E0562D72C3E}"/>
              </a:ext>
            </a:extLst>
          </p:cNvPr>
          <p:cNvSpPr txBox="1"/>
          <p:nvPr/>
        </p:nvSpPr>
        <p:spPr>
          <a:xfrm>
            <a:off x="10287000" y="6419850"/>
            <a:ext cx="4467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“Esc” to Exit!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A8A6B-BEE8-4E1A-B16B-B96548591790}"/>
              </a:ext>
            </a:extLst>
          </p:cNvPr>
          <p:cNvSpPr txBox="1"/>
          <p:nvPr/>
        </p:nvSpPr>
        <p:spPr>
          <a:xfrm>
            <a:off x="2486025" y="114300"/>
            <a:ext cx="4352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Bank Policy:</a:t>
            </a:r>
          </a:p>
          <a:p>
            <a:r>
              <a:rPr lang="en-US" b="1" i="1" dirty="0"/>
              <a:t>1. Get Simple Interest </a:t>
            </a:r>
            <a:r>
              <a:rPr lang="en-US" b="1" i="1"/>
              <a:t>@ 10% </a:t>
            </a:r>
            <a:r>
              <a:rPr lang="en-US" b="1" i="1" dirty="0"/>
              <a:t>per minute.</a:t>
            </a:r>
          </a:p>
          <a:p>
            <a:r>
              <a:rPr lang="en-US" b="1" i="1" dirty="0"/>
              <a:t>2. If some money is already deposited, need             to withdraw before depositing again!</a:t>
            </a:r>
          </a:p>
          <a:p>
            <a:r>
              <a:rPr lang="en-US" b="1" i="1" dirty="0"/>
              <a:t>3. Press ‘D’ to deposit and </a:t>
            </a:r>
          </a:p>
          <a:p>
            <a:r>
              <a:rPr lang="en-US" b="1" i="1" dirty="0"/>
              <a:t>‘W’ to withdraw.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7</cp:revision>
  <dcterms:created xsi:type="dcterms:W3CDTF">2022-04-15T09:16:26Z</dcterms:created>
  <dcterms:modified xsi:type="dcterms:W3CDTF">2022-04-15T10:09:39Z</dcterms:modified>
</cp:coreProperties>
</file>