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D1F-3D7F-4ECA-BD51-64FF059A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C9B1-0586-4926-B618-6BB92944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8984-E13F-4481-B188-727F027B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AF32-A216-425A-8EAE-9AC21100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694-6CCF-4233-9997-B5E14A70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F02F-E245-436A-917C-6B847B5B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C7A86-DAB9-42DC-BD1D-698B04B2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FB09-2972-495B-A0B7-7D65A3DA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6BD1-1F2A-4A36-A3BF-FC2E2AC5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AFB6-62D6-4735-B01C-3E19153A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7A95-73D6-40E6-9416-4B743A36B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310A-1187-417F-B088-2BB681C2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91F1-682D-47ED-855E-42E47907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FF03-449C-40AD-98B7-DF5B710D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0B2B-6FD7-4E1E-AF07-327C56F7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7955-04BE-4D91-9552-B38B852B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4262-640F-43B3-B362-709A6E33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C2A5-D806-4458-B430-7BFE10B3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CFCD-6289-4C5B-B2DB-93E2AFFE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22FB-E293-44AE-8046-68C0DA1A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07FD-2583-4CAF-88ED-B0F3E8CE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6084-C763-495C-9BA3-D82BD248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4788-514B-4B0D-B4B2-15C1F924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07BE-D205-4960-AF93-1E7BAD84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6BE7-568C-4A08-AB2B-A886AC9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2DCB-1F60-4E94-BB06-0873F3E0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78E1-9E30-44B0-9157-35915FD96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39070-788F-4D9F-A8E4-3C9903D5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B1EDD-F3CB-415B-97D1-DF6D31FA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635C7-9DB3-4BD6-98E9-A00C287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9667-E6AC-4D54-900B-0D6F8EC0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EBDE-0783-4F0F-A0DD-6483803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06C5-173E-4359-B9B9-42B9C3FC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C317B-BDF9-4E49-AB42-79A2C287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BA9A7-1A36-4909-BB8C-76F9B695C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EADAE-373E-4C15-A34F-A7448F91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4B244-3CFF-430A-BA65-F2CFF7EC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6E14C-4BF6-4D5D-8047-756D829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A6769-C056-43A3-BAA0-52F0AA0B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0862-55FB-44AB-9256-BD63E275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9ED5C-F18B-4532-9267-92FAA59C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431B7-D873-4321-9098-00BDB6B5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916B-E047-4356-8E2E-2B447D34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99A51-8B21-4325-B070-81EE1CCD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F90AD-0DB5-4FD0-89B3-5ED1CA94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0CEC8-454C-4EF8-89C0-DD0CBBE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00B2-7661-43A1-ABAA-0FBD82E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70C4-829D-4FE6-86B6-69DAD468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B090-EE89-402D-A65B-4FC41562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A8A96-0B2D-4818-B5A1-20D7E412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0312-1AFA-43D8-8D02-07EB60A9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A012-1250-449D-9658-00924FB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BB2-FA13-4417-B158-438EC6BB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2A50-4BC2-4629-8F60-2878C6295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1D404-42F1-4F6D-8BAE-7C26472B2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A63A-9995-40DE-B10A-8231CF27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7640-F47C-4C4E-847C-9F107856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772A-3067-4F78-9296-848E5A5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2F3AA-4D37-45CD-B761-D3A487E8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96F0-A8CB-46ED-B1C9-37BCED1E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068E-20D7-4E21-BA9B-A794FE6E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C87B-A326-4484-888E-AC777D01EFD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E009-70A4-4370-B049-048600A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342E-DD51-4B58-AF01-66BF0116E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A7D5-C279-402A-98CB-91733278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81DB0B-9DC4-4092-833C-D511584E5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49035"/>
              </p:ext>
            </p:extLst>
          </p:nvPr>
        </p:nvGraphicFramePr>
        <p:xfrm>
          <a:off x="98424" y="2124075"/>
          <a:ext cx="5559426" cy="3910013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50905">
                  <a:extLst>
                    <a:ext uri="{9D8B030D-6E8A-4147-A177-3AD203B41FA5}">
                      <a16:colId xmlns:a16="http://schemas.microsoft.com/office/drawing/2014/main" val="1249952383"/>
                    </a:ext>
                  </a:extLst>
                </a:gridCol>
                <a:gridCol w="1589046">
                  <a:extLst>
                    <a:ext uri="{9D8B030D-6E8A-4147-A177-3AD203B41FA5}">
                      <a16:colId xmlns:a16="http://schemas.microsoft.com/office/drawing/2014/main" val="2146646066"/>
                    </a:ext>
                  </a:extLst>
                </a:gridCol>
                <a:gridCol w="1031107">
                  <a:extLst>
                    <a:ext uri="{9D8B030D-6E8A-4147-A177-3AD203B41FA5}">
                      <a16:colId xmlns:a16="http://schemas.microsoft.com/office/drawing/2014/main" val="1081616769"/>
                    </a:ext>
                  </a:extLst>
                </a:gridCol>
                <a:gridCol w="2388368">
                  <a:extLst>
                    <a:ext uri="{9D8B030D-6E8A-4147-A177-3AD203B41FA5}">
                      <a16:colId xmlns:a16="http://schemas.microsoft.com/office/drawing/2014/main" val="4122540959"/>
                    </a:ext>
                  </a:extLst>
                </a:gridCol>
              </a:tblGrid>
              <a:tr h="734081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57051"/>
                  </a:ext>
                </a:extLst>
              </a:tr>
              <a:tr h="6264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 won’t go down for next 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6648"/>
                  </a:ext>
                </a:extLst>
              </a:tr>
              <a:tr h="6264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double points for future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426"/>
                  </a:ext>
                </a:extLst>
              </a:tr>
              <a:tr h="4860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max HP to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56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Shoes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your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1860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Pandora’s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or Zero your score with half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1684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C49A531-9141-4BA9-B69C-C383D1AAF2FF}"/>
              </a:ext>
            </a:extLst>
          </p:cNvPr>
          <p:cNvSpPr/>
          <p:nvPr/>
        </p:nvSpPr>
        <p:spPr>
          <a:xfrm>
            <a:off x="-262250" y="395585"/>
            <a:ext cx="86061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Inspector Gadget Inventory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5602E-77B1-4679-9F31-1A0076F31AD1}"/>
              </a:ext>
            </a:extLst>
          </p:cNvPr>
          <p:cNvSpPr txBox="1"/>
          <p:nvPr/>
        </p:nvSpPr>
        <p:spPr>
          <a:xfrm>
            <a:off x="5495925" y="6374364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S. No. to buy!</a:t>
            </a:r>
          </a:p>
        </p:txBody>
      </p:sp>
    </p:spTree>
    <p:extLst>
      <p:ext uri="{BB962C8B-B14F-4D97-AF65-F5344CB8AC3E}">
        <p14:creationId xmlns:p14="http://schemas.microsoft.com/office/powerpoint/2010/main" val="426099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Sarda</dc:creator>
  <cp:lastModifiedBy>Shubham Sarda</cp:lastModifiedBy>
  <cp:revision>3</cp:revision>
  <dcterms:created xsi:type="dcterms:W3CDTF">2022-04-15T03:47:26Z</dcterms:created>
  <dcterms:modified xsi:type="dcterms:W3CDTF">2022-04-15T04:38:07Z</dcterms:modified>
</cp:coreProperties>
</file>