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8440-F6BB-4C17-8648-4B8B926D8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4F768-7F1E-4EF6-8A96-DE0D1B303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D08DB-291F-4D13-8638-193CF350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0D347-0F09-4B2F-A521-3542F500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9E036-2471-4DE1-B5DB-AB16DC42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FDF1-D105-4824-B5C6-05BBA65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4759C-3E4E-49D2-BDC0-938A3EB23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B8511-2270-4CA4-9D7C-598C5172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F780-69FB-4A1F-AF1D-0899350B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81F1-3A66-4444-8794-A2DF421E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2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21408-FEF9-4C2F-9241-5E96C4139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CDC7B-CF9C-46D1-BBD0-E68E63EAF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3879C-7B2E-4F38-A984-3761091D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04DFF-D1AB-4D02-967B-5D977153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4B073-6C82-4E7B-9C52-D0DA82F2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F636-833A-45F6-8358-FDA351B39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F25C-53C9-4E74-B2E1-4CE12E70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BCBB4-BDCE-412E-8992-1C22F360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0D6B-C2EB-4312-BAFF-CDA1CEF8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E3439-9FDF-485A-95DC-6333D2B2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6FBE-36DE-40F4-BB11-2FA2D5FF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305-D05A-4852-9C70-B46D5129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1876C-674B-4B42-8C61-4EFB0569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107AF-A201-4604-B90D-22538CF3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EAD9D-AD0E-4752-9DD7-9F913894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6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7E28-8547-4C5C-A70A-B93CA5D7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0CC5-830A-4585-B7F8-EA38AD11B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EC31-F60B-49CF-8CB6-64E42CD44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623F9-4556-4436-8D14-57CF7E05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42E3F-DE53-4E37-B1AA-52C1F531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8D9BF-D476-4FB4-AC53-E6EE4E79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60B6-7D06-4DD8-BEDD-D2E58D68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32253-BD7D-4839-8E81-45E15E0EB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5BD17-68F3-4306-B7E9-01724D319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A4A23-07AA-46C5-AB4A-0E03A552C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7061B-22B0-4C8B-91D6-C6CD4442B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6A8BC-E3DF-4E27-B311-41283015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090ED-3231-495A-B46A-AE51F8EE0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1BE38-C99D-4C86-87A7-FC9F0000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4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B5C7-3C29-4EDE-9B04-28F58B87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C8A4E-6213-4024-B0CF-3831942C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0D255-6535-4578-A2B8-C73204AF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7F3B1-68DB-4F88-8611-CC08B4CB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8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411E6-359C-4B4F-8E2E-01F5ED94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AE113-88C5-4E05-A788-6EE16493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2F037-4077-4FAD-B7BF-A8123552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C470-8FFB-4B38-AD35-F4AC935D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DF09E-6C2B-43F2-872E-AC3EDF3A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1F2B3-2F88-40A5-B8C5-62E051E22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7C84B-1F1E-4AF8-A61B-7981E8DF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11822-A93A-438F-8816-342FFAA3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62285-FACF-4CF1-A0BB-C2D54E43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7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25EF-1B39-43FB-A7B4-9134EE8D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F05C8-EC3A-4126-84A0-745A8A2D8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C7274-8834-4692-AC9D-B3D315FF9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13467-D2D7-48FB-94A3-A6892F07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625E-D6F7-4183-B3C9-4F5B8C67442C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1D43E-C17C-4B66-9906-EFA6D8F0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9219A-E7FA-4527-B549-361077A0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9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4CCA4-058C-4010-A4CA-3CC782EB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12DF7-81E5-4803-8D81-E0717D78E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0BAE4-AB25-4F9B-9EF3-F402158DD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E625E-D6F7-4183-B3C9-4F5B8C67442C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721C-6992-43B4-A9F6-0C41E1422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51C25-1E05-4ECB-BE28-6E9FCCD9D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FDBFE-D73F-4C40-AF87-F5F1716F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2FA74D8-F80F-4633-93CD-E248BC9A9071}"/>
              </a:ext>
            </a:extLst>
          </p:cNvPr>
          <p:cNvSpPr/>
          <p:nvPr/>
        </p:nvSpPr>
        <p:spPr>
          <a:xfrm>
            <a:off x="4914900" y="204349"/>
            <a:ext cx="2655355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B4FDE-F311-4CA1-85E7-5C73379A2740}"/>
              </a:ext>
            </a:extLst>
          </p:cNvPr>
          <p:cNvSpPr/>
          <p:nvPr/>
        </p:nvSpPr>
        <p:spPr>
          <a:xfrm>
            <a:off x="5368358" y="495361"/>
            <a:ext cx="16564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Play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E06F0E7-82C7-493B-8294-2E19EC44854F}"/>
              </a:ext>
            </a:extLst>
          </p:cNvPr>
          <p:cNvSpPr/>
          <p:nvPr/>
        </p:nvSpPr>
        <p:spPr>
          <a:xfrm>
            <a:off x="4885067" y="523054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27E25-52C7-46E1-9058-ACC3F4531D81}"/>
              </a:ext>
            </a:extLst>
          </p:cNvPr>
          <p:cNvSpPr/>
          <p:nvPr/>
        </p:nvSpPr>
        <p:spPr>
          <a:xfrm>
            <a:off x="5637781" y="5472310"/>
            <a:ext cx="11176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Quit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8D03B0B-974A-4A0E-B087-F806D150E7C4}"/>
              </a:ext>
            </a:extLst>
          </p:cNvPr>
          <p:cNvSpPr/>
          <p:nvPr/>
        </p:nvSpPr>
        <p:spPr>
          <a:xfrm>
            <a:off x="4914901" y="1868049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1F55-2E0C-4A82-9076-828FA0834FAC}"/>
              </a:ext>
            </a:extLst>
          </p:cNvPr>
          <p:cNvSpPr/>
          <p:nvPr/>
        </p:nvSpPr>
        <p:spPr>
          <a:xfrm>
            <a:off x="4888361" y="2210984"/>
            <a:ext cx="2708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Instructions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7C9D5CC-1A53-4EE7-B5F2-73A76BD8BC14}"/>
              </a:ext>
            </a:extLst>
          </p:cNvPr>
          <p:cNvSpPr/>
          <p:nvPr/>
        </p:nvSpPr>
        <p:spPr>
          <a:xfrm>
            <a:off x="4868910" y="350313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92BFF-618E-42D2-AC98-DE0E8EC23DD9}"/>
              </a:ext>
            </a:extLst>
          </p:cNvPr>
          <p:cNvSpPr/>
          <p:nvPr/>
        </p:nvSpPr>
        <p:spPr>
          <a:xfrm>
            <a:off x="4979075" y="3837227"/>
            <a:ext cx="24350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High Score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765CDEE4-7E8D-4557-9F97-2E8B16EB23AE}"/>
              </a:ext>
            </a:extLst>
          </p:cNvPr>
          <p:cNvSpPr/>
          <p:nvPr/>
        </p:nvSpPr>
        <p:spPr>
          <a:xfrm>
            <a:off x="10553700" y="81023"/>
            <a:ext cx="1552575" cy="48577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Music">
            <a:extLst>
              <a:ext uri="{FF2B5EF4-FFF2-40B4-BE49-F238E27FC236}">
                <a16:creationId xmlns:a16="http://schemas.microsoft.com/office/drawing/2014/main" id="{38D6F17C-A012-44F2-8A94-7BA79BDC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980" y="81023"/>
            <a:ext cx="514905" cy="5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9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2FA74D8-F80F-4633-93CD-E248BC9A9071}"/>
              </a:ext>
            </a:extLst>
          </p:cNvPr>
          <p:cNvSpPr/>
          <p:nvPr/>
        </p:nvSpPr>
        <p:spPr>
          <a:xfrm>
            <a:off x="4914900" y="204349"/>
            <a:ext cx="2655355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B4FDE-F311-4CA1-85E7-5C73379A2740}"/>
              </a:ext>
            </a:extLst>
          </p:cNvPr>
          <p:cNvSpPr/>
          <p:nvPr/>
        </p:nvSpPr>
        <p:spPr>
          <a:xfrm>
            <a:off x="5368358" y="495361"/>
            <a:ext cx="16564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Play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E06F0E7-82C7-493B-8294-2E19EC44854F}"/>
              </a:ext>
            </a:extLst>
          </p:cNvPr>
          <p:cNvSpPr/>
          <p:nvPr/>
        </p:nvSpPr>
        <p:spPr>
          <a:xfrm>
            <a:off x="4885067" y="523054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27E25-52C7-46E1-9058-ACC3F4531D81}"/>
              </a:ext>
            </a:extLst>
          </p:cNvPr>
          <p:cNvSpPr/>
          <p:nvPr/>
        </p:nvSpPr>
        <p:spPr>
          <a:xfrm>
            <a:off x="5637781" y="5472310"/>
            <a:ext cx="11176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Quit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8D03B0B-974A-4A0E-B087-F806D150E7C4}"/>
              </a:ext>
            </a:extLst>
          </p:cNvPr>
          <p:cNvSpPr/>
          <p:nvPr/>
        </p:nvSpPr>
        <p:spPr>
          <a:xfrm>
            <a:off x="4914901" y="1868049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1F55-2E0C-4A82-9076-828FA0834FAC}"/>
              </a:ext>
            </a:extLst>
          </p:cNvPr>
          <p:cNvSpPr/>
          <p:nvPr/>
        </p:nvSpPr>
        <p:spPr>
          <a:xfrm>
            <a:off x="4888361" y="2210984"/>
            <a:ext cx="2708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Instructions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7C9D5CC-1A53-4EE7-B5F2-73A76BD8BC14}"/>
              </a:ext>
            </a:extLst>
          </p:cNvPr>
          <p:cNvSpPr/>
          <p:nvPr/>
        </p:nvSpPr>
        <p:spPr>
          <a:xfrm>
            <a:off x="4868910" y="350313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92BFF-618E-42D2-AC98-DE0E8EC23DD9}"/>
              </a:ext>
            </a:extLst>
          </p:cNvPr>
          <p:cNvSpPr/>
          <p:nvPr/>
        </p:nvSpPr>
        <p:spPr>
          <a:xfrm>
            <a:off x="4979075" y="3837227"/>
            <a:ext cx="24350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High Score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CFFB520F-AE4B-4FB3-81A3-DD21B7C22245}"/>
              </a:ext>
            </a:extLst>
          </p:cNvPr>
          <p:cNvSpPr/>
          <p:nvPr/>
        </p:nvSpPr>
        <p:spPr>
          <a:xfrm>
            <a:off x="10553700" y="81023"/>
            <a:ext cx="1552575" cy="48577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Music">
            <a:extLst>
              <a:ext uri="{FF2B5EF4-FFF2-40B4-BE49-F238E27FC236}">
                <a16:creationId xmlns:a16="http://schemas.microsoft.com/office/drawing/2014/main" id="{66B44F5F-B538-4992-8DD7-9C514BF44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980" y="81023"/>
            <a:ext cx="514905" cy="5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3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2FA74D8-F80F-4633-93CD-E248BC9A9071}"/>
              </a:ext>
            </a:extLst>
          </p:cNvPr>
          <p:cNvSpPr/>
          <p:nvPr/>
        </p:nvSpPr>
        <p:spPr>
          <a:xfrm>
            <a:off x="4914900" y="204349"/>
            <a:ext cx="2655355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B4FDE-F311-4CA1-85E7-5C73379A2740}"/>
              </a:ext>
            </a:extLst>
          </p:cNvPr>
          <p:cNvSpPr/>
          <p:nvPr/>
        </p:nvSpPr>
        <p:spPr>
          <a:xfrm>
            <a:off x="5368358" y="495361"/>
            <a:ext cx="16564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Play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E06F0E7-82C7-493B-8294-2E19EC44854F}"/>
              </a:ext>
            </a:extLst>
          </p:cNvPr>
          <p:cNvSpPr/>
          <p:nvPr/>
        </p:nvSpPr>
        <p:spPr>
          <a:xfrm>
            <a:off x="4885067" y="523054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27E25-52C7-46E1-9058-ACC3F4531D81}"/>
              </a:ext>
            </a:extLst>
          </p:cNvPr>
          <p:cNvSpPr/>
          <p:nvPr/>
        </p:nvSpPr>
        <p:spPr>
          <a:xfrm>
            <a:off x="5637781" y="5472310"/>
            <a:ext cx="11176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Quit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8D03B0B-974A-4A0E-B087-F806D150E7C4}"/>
              </a:ext>
            </a:extLst>
          </p:cNvPr>
          <p:cNvSpPr/>
          <p:nvPr/>
        </p:nvSpPr>
        <p:spPr>
          <a:xfrm>
            <a:off x="4914901" y="1868049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1F55-2E0C-4A82-9076-828FA0834FAC}"/>
              </a:ext>
            </a:extLst>
          </p:cNvPr>
          <p:cNvSpPr/>
          <p:nvPr/>
        </p:nvSpPr>
        <p:spPr>
          <a:xfrm>
            <a:off x="4888361" y="2210984"/>
            <a:ext cx="2708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Instructions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7C9D5CC-1A53-4EE7-B5F2-73A76BD8BC14}"/>
              </a:ext>
            </a:extLst>
          </p:cNvPr>
          <p:cNvSpPr/>
          <p:nvPr/>
        </p:nvSpPr>
        <p:spPr>
          <a:xfrm>
            <a:off x="4868910" y="350313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92BFF-618E-42D2-AC98-DE0E8EC23DD9}"/>
              </a:ext>
            </a:extLst>
          </p:cNvPr>
          <p:cNvSpPr/>
          <p:nvPr/>
        </p:nvSpPr>
        <p:spPr>
          <a:xfrm>
            <a:off x="4979075" y="3837227"/>
            <a:ext cx="24350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High Score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7066A6CE-4F9C-41EE-8D0A-2C3561FBABDB}"/>
              </a:ext>
            </a:extLst>
          </p:cNvPr>
          <p:cNvSpPr/>
          <p:nvPr/>
        </p:nvSpPr>
        <p:spPr>
          <a:xfrm>
            <a:off x="10553700" y="81023"/>
            <a:ext cx="1552575" cy="48577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Music">
            <a:extLst>
              <a:ext uri="{FF2B5EF4-FFF2-40B4-BE49-F238E27FC236}">
                <a16:creationId xmlns:a16="http://schemas.microsoft.com/office/drawing/2014/main" id="{E3BEF64D-266E-4138-BF11-D9D786A0E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980" y="81023"/>
            <a:ext cx="514905" cy="5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3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2FA74D8-F80F-4633-93CD-E248BC9A9071}"/>
              </a:ext>
            </a:extLst>
          </p:cNvPr>
          <p:cNvSpPr/>
          <p:nvPr/>
        </p:nvSpPr>
        <p:spPr>
          <a:xfrm>
            <a:off x="4914900" y="204349"/>
            <a:ext cx="2655355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B4FDE-F311-4CA1-85E7-5C73379A2740}"/>
              </a:ext>
            </a:extLst>
          </p:cNvPr>
          <p:cNvSpPr/>
          <p:nvPr/>
        </p:nvSpPr>
        <p:spPr>
          <a:xfrm>
            <a:off x="5368358" y="495361"/>
            <a:ext cx="16564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Play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E06F0E7-82C7-493B-8294-2E19EC44854F}"/>
              </a:ext>
            </a:extLst>
          </p:cNvPr>
          <p:cNvSpPr/>
          <p:nvPr/>
        </p:nvSpPr>
        <p:spPr>
          <a:xfrm>
            <a:off x="4885067" y="523054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27E25-52C7-46E1-9058-ACC3F4531D81}"/>
              </a:ext>
            </a:extLst>
          </p:cNvPr>
          <p:cNvSpPr/>
          <p:nvPr/>
        </p:nvSpPr>
        <p:spPr>
          <a:xfrm>
            <a:off x="5637781" y="5472310"/>
            <a:ext cx="11176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Quit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8D03B0B-974A-4A0E-B087-F806D150E7C4}"/>
              </a:ext>
            </a:extLst>
          </p:cNvPr>
          <p:cNvSpPr/>
          <p:nvPr/>
        </p:nvSpPr>
        <p:spPr>
          <a:xfrm>
            <a:off x="4914901" y="1868049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1F55-2E0C-4A82-9076-828FA0834FAC}"/>
              </a:ext>
            </a:extLst>
          </p:cNvPr>
          <p:cNvSpPr/>
          <p:nvPr/>
        </p:nvSpPr>
        <p:spPr>
          <a:xfrm>
            <a:off x="4888361" y="2210984"/>
            <a:ext cx="2708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Instructions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7C9D5CC-1A53-4EE7-B5F2-73A76BD8BC14}"/>
              </a:ext>
            </a:extLst>
          </p:cNvPr>
          <p:cNvSpPr/>
          <p:nvPr/>
        </p:nvSpPr>
        <p:spPr>
          <a:xfrm>
            <a:off x="4868910" y="3503132"/>
            <a:ext cx="2655356" cy="1384916"/>
          </a:xfrm>
          <a:prstGeom prst="flowChartAlternateProcess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92BFF-618E-42D2-AC98-DE0E8EC23DD9}"/>
              </a:ext>
            </a:extLst>
          </p:cNvPr>
          <p:cNvSpPr/>
          <p:nvPr/>
        </p:nvSpPr>
        <p:spPr>
          <a:xfrm>
            <a:off x="4979075" y="3837227"/>
            <a:ext cx="24350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High Score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802EDF4C-78F2-4B95-A2C4-CC470B55E1A0}"/>
              </a:ext>
            </a:extLst>
          </p:cNvPr>
          <p:cNvSpPr/>
          <p:nvPr/>
        </p:nvSpPr>
        <p:spPr>
          <a:xfrm>
            <a:off x="10553700" y="81023"/>
            <a:ext cx="1552575" cy="48577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Music">
            <a:extLst>
              <a:ext uri="{FF2B5EF4-FFF2-40B4-BE49-F238E27FC236}">
                <a16:creationId xmlns:a16="http://schemas.microsoft.com/office/drawing/2014/main" id="{5081A281-A09C-4B84-BC04-6BC620F0A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980" y="81023"/>
            <a:ext cx="514905" cy="5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9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2FA74D8-F80F-4633-93CD-E248BC9A9071}"/>
              </a:ext>
            </a:extLst>
          </p:cNvPr>
          <p:cNvSpPr/>
          <p:nvPr/>
        </p:nvSpPr>
        <p:spPr>
          <a:xfrm>
            <a:off x="4914900" y="204349"/>
            <a:ext cx="2655355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B4FDE-F311-4CA1-85E7-5C73379A2740}"/>
              </a:ext>
            </a:extLst>
          </p:cNvPr>
          <p:cNvSpPr/>
          <p:nvPr/>
        </p:nvSpPr>
        <p:spPr>
          <a:xfrm>
            <a:off x="5368358" y="495361"/>
            <a:ext cx="16564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Play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4E06F0E7-82C7-493B-8294-2E19EC44854F}"/>
              </a:ext>
            </a:extLst>
          </p:cNvPr>
          <p:cNvSpPr/>
          <p:nvPr/>
        </p:nvSpPr>
        <p:spPr>
          <a:xfrm>
            <a:off x="4885067" y="523054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27E25-52C7-46E1-9058-ACC3F4531D81}"/>
              </a:ext>
            </a:extLst>
          </p:cNvPr>
          <p:cNvSpPr/>
          <p:nvPr/>
        </p:nvSpPr>
        <p:spPr>
          <a:xfrm>
            <a:off x="5637781" y="5472310"/>
            <a:ext cx="111761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Quit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8D03B0B-974A-4A0E-B087-F806D150E7C4}"/>
              </a:ext>
            </a:extLst>
          </p:cNvPr>
          <p:cNvSpPr/>
          <p:nvPr/>
        </p:nvSpPr>
        <p:spPr>
          <a:xfrm>
            <a:off x="4914901" y="1868049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1F55-2E0C-4A82-9076-828FA0834FAC}"/>
              </a:ext>
            </a:extLst>
          </p:cNvPr>
          <p:cNvSpPr/>
          <p:nvPr/>
        </p:nvSpPr>
        <p:spPr>
          <a:xfrm>
            <a:off x="4888361" y="2210984"/>
            <a:ext cx="2708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Instructions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E7C9D5CC-1A53-4EE7-B5F2-73A76BD8BC14}"/>
              </a:ext>
            </a:extLst>
          </p:cNvPr>
          <p:cNvSpPr/>
          <p:nvPr/>
        </p:nvSpPr>
        <p:spPr>
          <a:xfrm>
            <a:off x="4868910" y="3503132"/>
            <a:ext cx="2655356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92BFF-618E-42D2-AC98-DE0E8EC23DD9}"/>
              </a:ext>
            </a:extLst>
          </p:cNvPr>
          <p:cNvSpPr/>
          <p:nvPr/>
        </p:nvSpPr>
        <p:spPr>
          <a:xfrm>
            <a:off x="4979075" y="3837227"/>
            <a:ext cx="243502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High Score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ED514BBD-BAFA-4EDF-97D6-675CDA703DF6}"/>
              </a:ext>
            </a:extLst>
          </p:cNvPr>
          <p:cNvSpPr/>
          <p:nvPr/>
        </p:nvSpPr>
        <p:spPr>
          <a:xfrm>
            <a:off x="10553700" y="81023"/>
            <a:ext cx="1552575" cy="48577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Music">
            <a:extLst>
              <a:ext uri="{FF2B5EF4-FFF2-40B4-BE49-F238E27FC236}">
                <a16:creationId xmlns:a16="http://schemas.microsoft.com/office/drawing/2014/main" id="{D459C327-ECB4-4088-BC51-070C19B47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980" y="81023"/>
            <a:ext cx="514905" cy="5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2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8D03B0B-974A-4A0E-B087-F806D150E7C4}"/>
              </a:ext>
            </a:extLst>
          </p:cNvPr>
          <p:cNvSpPr/>
          <p:nvPr/>
        </p:nvSpPr>
        <p:spPr>
          <a:xfrm>
            <a:off x="4252404" y="1868049"/>
            <a:ext cx="3888419" cy="1384916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A1F55-2E0C-4A82-9076-828FA0834FAC}"/>
              </a:ext>
            </a:extLst>
          </p:cNvPr>
          <p:cNvSpPr/>
          <p:nvPr/>
        </p:nvSpPr>
        <p:spPr>
          <a:xfrm>
            <a:off x="4786060" y="2210984"/>
            <a:ext cx="29130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Game Over!!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765CDEE4-7E8D-4557-9F97-2E8B16EB23AE}"/>
              </a:ext>
            </a:extLst>
          </p:cNvPr>
          <p:cNvSpPr/>
          <p:nvPr/>
        </p:nvSpPr>
        <p:spPr>
          <a:xfrm>
            <a:off x="10553700" y="81023"/>
            <a:ext cx="1552575" cy="485775"/>
          </a:xfrm>
          <a:prstGeom prst="flowChartTermina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Music">
            <a:extLst>
              <a:ext uri="{FF2B5EF4-FFF2-40B4-BE49-F238E27FC236}">
                <a16:creationId xmlns:a16="http://schemas.microsoft.com/office/drawing/2014/main" id="{38D6F17C-A012-44F2-8A94-7BA79BDCD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980" y="81023"/>
            <a:ext cx="514905" cy="5149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A8E9C4-F032-4618-BEE0-D134F8F99084}"/>
              </a:ext>
            </a:extLst>
          </p:cNvPr>
          <p:cNvSpPr txBox="1"/>
          <p:nvPr/>
        </p:nvSpPr>
        <p:spPr>
          <a:xfrm>
            <a:off x="4973160" y="7326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“Esc” to Exit!</a:t>
            </a:r>
          </a:p>
        </p:txBody>
      </p:sp>
    </p:spTree>
    <p:extLst>
      <p:ext uri="{BB962C8B-B14F-4D97-AF65-F5344CB8AC3E}">
        <p14:creationId xmlns:p14="http://schemas.microsoft.com/office/powerpoint/2010/main" val="72183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Sarda</dc:creator>
  <cp:lastModifiedBy>Shubham Sarda</cp:lastModifiedBy>
  <cp:revision>16</cp:revision>
  <dcterms:created xsi:type="dcterms:W3CDTF">2022-04-02T14:39:33Z</dcterms:created>
  <dcterms:modified xsi:type="dcterms:W3CDTF">2022-04-15T23:21:11Z</dcterms:modified>
</cp:coreProperties>
</file>