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93E-29FD-42B2-BC6C-125842BEB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7ED5B-A629-4FDA-854A-ADD56261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A4A5-EBCC-4803-BDBE-CEF7DEC4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E41C-8111-4BB2-8E53-DB0DBB24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3785-E063-45AF-9D13-4DBF4B35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4440-E999-4BCD-B578-917ED92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C569B-7F4B-426B-823A-B1E00829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BC83-DFBE-4FD9-B634-0822F65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2851-3921-4E1C-B3F5-4D785874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68A0-5417-4A36-8C47-D589D102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967DE-15C7-4060-B62D-20F1875F3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C81E-480D-4B14-B03D-2012546C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48DA-94BF-41A9-A13E-3FA9DC5F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EAF9-64EC-4175-9E4B-E022E480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98F3-C813-409D-90BF-01F332FE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2835-1200-4E9D-8D4C-27CB7104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3B61-6D30-4DF6-9B74-7DBAA0F9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2802-18DB-4C09-A61C-99F7A269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5236-B005-4F22-8489-0D202A0B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1033-5241-4243-A6D1-5241179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1CDF-1CEF-488A-B87C-84EC1274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A256-022F-453A-B417-28EC3DC6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F8FA-E545-407C-86E4-4F5D524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D357-A51D-4D93-9EAA-A725254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AF67-CF36-46DB-99EB-30984031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3BB-8DDD-4345-9907-6E054822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2740-B674-4359-99A4-F1EA0C7B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7B246-BF89-411A-B397-BD5E49F9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BD052-C562-4768-9945-0461ABE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318B8-7D16-4D46-A074-2E3B901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D39E-59A2-4872-B3C3-5B961022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DB1B-1DDC-477B-BAA0-30995122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E1189-31CB-4C35-B7DA-3E287DA7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B81A-EA21-436B-BAAD-CE9EF5FA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415A7-860B-4347-BC8E-4D288894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3F9C7-2270-4A2F-BA26-2E9F872C3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9493E-2B05-4004-937B-DDDFE7EF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849D3-DC5F-4F7E-9DA4-D5D7A188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1F810-EFC7-40D2-86D6-FFD31A22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D431-E42A-4939-AD88-C5A354F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7BF6C-1321-4B8B-8258-C1E21B5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2C47-2A6C-4006-8295-F8C115ED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3929-2C8A-4478-B1BA-47C15E5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CFFAF-6659-4248-AE4B-8054EA0A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F9D35-1E1D-400C-ABAC-1325650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A43DC-F239-4E12-9281-E126F9C0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68E7-7366-4095-83C5-70736F5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D901-64BF-45A9-90F2-AC0CD088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40902-237F-4FF8-8E2C-988EEFDB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64CB-E236-49F4-A60D-DC4DF935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E232-5B58-44F0-A826-28280EA3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8E39-27D7-43F8-8096-717F6E2A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C00-A752-4B34-9233-1F4A550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8CA7-FC3D-49BA-B805-ACBA0AF7B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06FC-691E-49F2-97BD-AC328844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A1A3-C473-4FFA-9DE1-8E8B76B4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4655-C705-4449-A515-8EF96B05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85C2-39DC-40AA-AE60-67EBB3DA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EDB39-82F3-4C8C-A36A-938E0216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9444-1500-4B32-8610-2AC82433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B53D-5A2E-4615-9A4B-4959AA796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D8A7-F9A3-4039-B9D6-8CE555E8B3B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7356-7282-40E3-A097-7CE45A3A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002C-F460-43D4-A6C5-58804035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EB45-A70F-44E4-AB6A-81A782BB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B3B40-3DC7-46DA-9140-2D66563F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21895"/>
              </p:ext>
            </p:extLst>
          </p:nvPr>
        </p:nvGraphicFramePr>
        <p:xfrm>
          <a:off x="3809999" y="948266"/>
          <a:ext cx="6511924" cy="438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1">
                  <a:extLst>
                    <a:ext uri="{9D8B030D-6E8A-4147-A177-3AD203B41FA5}">
                      <a16:colId xmlns:a16="http://schemas.microsoft.com/office/drawing/2014/main" val="3794546968"/>
                    </a:ext>
                  </a:extLst>
                </a:gridCol>
                <a:gridCol w="2474911">
                  <a:extLst>
                    <a:ext uri="{9D8B030D-6E8A-4147-A177-3AD203B41FA5}">
                      <a16:colId xmlns:a16="http://schemas.microsoft.com/office/drawing/2014/main" val="4063488072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2114407118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1561573085"/>
                    </a:ext>
                  </a:extLst>
                </a:gridCol>
              </a:tblGrid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694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 Thali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9447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Butter 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77048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Drink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96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1A361-02C9-4C9F-A878-F776362542B7}"/>
              </a:ext>
            </a:extLst>
          </p:cNvPr>
          <p:cNvSpPr txBox="1"/>
          <p:nvPr/>
        </p:nvSpPr>
        <p:spPr>
          <a:xfrm>
            <a:off x="3809999" y="5657850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Press S. No. of the item you want to buy!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2E-20A7-4523-AFC7-6B70BDBFEF11}"/>
              </a:ext>
            </a:extLst>
          </p:cNvPr>
          <p:cNvSpPr txBox="1"/>
          <p:nvPr/>
        </p:nvSpPr>
        <p:spPr>
          <a:xfrm>
            <a:off x="3629024" y="201567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Welcome to Delhi-16</a:t>
            </a:r>
          </a:p>
        </p:txBody>
      </p:sp>
    </p:spTree>
    <p:extLst>
      <p:ext uri="{BB962C8B-B14F-4D97-AF65-F5344CB8AC3E}">
        <p14:creationId xmlns:p14="http://schemas.microsoft.com/office/powerpoint/2010/main" val="121620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B3B40-3DC7-46DA-9140-2D66563F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96646"/>
              </p:ext>
            </p:extLst>
          </p:nvPr>
        </p:nvGraphicFramePr>
        <p:xfrm>
          <a:off x="3809999" y="948266"/>
          <a:ext cx="6511924" cy="438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1">
                  <a:extLst>
                    <a:ext uri="{9D8B030D-6E8A-4147-A177-3AD203B41FA5}">
                      <a16:colId xmlns:a16="http://schemas.microsoft.com/office/drawing/2014/main" val="3794546968"/>
                    </a:ext>
                  </a:extLst>
                </a:gridCol>
                <a:gridCol w="2474911">
                  <a:extLst>
                    <a:ext uri="{9D8B030D-6E8A-4147-A177-3AD203B41FA5}">
                      <a16:colId xmlns:a16="http://schemas.microsoft.com/office/drawing/2014/main" val="4063488072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2114407118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1561573085"/>
                    </a:ext>
                  </a:extLst>
                </a:gridCol>
              </a:tblGrid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694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Paneer Tikka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9447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Chilli</a:t>
                      </a:r>
                      <a:r>
                        <a:rPr lang="en-US" dirty="0"/>
                        <a:t> 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77048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Shake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96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1A361-02C9-4C9F-A878-F776362542B7}"/>
              </a:ext>
            </a:extLst>
          </p:cNvPr>
          <p:cNvSpPr txBox="1"/>
          <p:nvPr/>
        </p:nvSpPr>
        <p:spPr>
          <a:xfrm>
            <a:off x="3809999" y="5657850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Press S. No. of the item you want to buy!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F45B-264B-4204-BB4C-905631695E1E}"/>
              </a:ext>
            </a:extLst>
          </p:cNvPr>
          <p:cNvSpPr txBox="1"/>
          <p:nvPr/>
        </p:nvSpPr>
        <p:spPr>
          <a:xfrm>
            <a:off x="3629024" y="201567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Welcome to Masala-Mix</a:t>
            </a:r>
          </a:p>
        </p:txBody>
      </p:sp>
    </p:spTree>
    <p:extLst>
      <p:ext uri="{BB962C8B-B14F-4D97-AF65-F5344CB8AC3E}">
        <p14:creationId xmlns:p14="http://schemas.microsoft.com/office/powerpoint/2010/main" val="418201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B3B40-3DC7-46DA-9140-2D66563F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08990"/>
              </p:ext>
            </p:extLst>
          </p:nvPr>
        </p:nvGraphicFramePr>
        <p:xfrm>
          <a:off x="3809999" y="948266"/>
          <a:ext cx="6511924" cy="438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1">
                  <a:extLst>
                    <a:ext uri="{9D8B030D-6E8A-4147-A177-3AD203B41FA5}">
                      <a16:colId xmlns:a16="http://schemas.microsoft.com/office/drawing/2014/main" val="3794546968"/>
                    </a:ext>
                  </a:extLst>
                </a:gridCol>
                <a:gridCol w="2474911">
                  <a:extLst>
                    <a:ext uri="{9D8B030D-6E8A-4147-A177-3AD203B41FA5}">
                      <a16:colId xmlns:a16="http://schemas.microsoft.com/office/drawing/2014/main" val="4063488072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2114407118"/>
                    </a:ext>
                  </a:extLst>
                </a:gridCol>
                <a:gridCol w="1627981">
                  <a:extLst>
                    <a:ext uri="{9D8B030D-6E8A-4147-A177-3AD203B41FA5}">
                      <a16:colId xmlns:a16="http://schemas.microsoft.com/office/drawing/2014/main" val="1561573085"/>
                    </a:ext>
                  </a:extLst>
                </a:gridCol>
              </a:tblGrid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694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9447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Chole </a:t>
                      </a:r>
                      <a:r>
                        <a:rPr lang="en-US" dirty="0" err="1"/>
                        <a:t>Bhhature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77048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96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1A361-02C9-4C9F-A878-F776362542B7}"/>
              </a:ext>
            </a:extLst>
          </p:cNvPr>
          <p:cNvSpPr txBox="1"/>
          <p:nvPr/>
        </p:nvSpPr>
        <p:spPr>
          <a:xfrm>
            <a:off x="3809999" y="5657850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Press S. No. of the item you want to buy!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CCC14-D2B4-4D07-A70C-3EA9882640EE}"/>
              </a:ext>
            </a:extLst>
          </p:cNvPr>
          <p:cNvSpPr txBox="1"/>
          <p:nvPr/>
        </p:nvSpPr>
        <p:spPr>
          <a:xfrm>
            <a:off x="3629024" y="201567"/>
            <a:ext cx="703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Welcome to Staff Cafeteria</a:t>
            </a:r>
          </a:p>
        </p:txBody>
      </p:sp>
    </p:spTree>
    <p:extLst>
      <p:ext uri="{BB962C8B-B14F-4D97-AF65-F5344CB8AC3E}">
        <p14:creationId xmlns:p14="http://schemas.microsoft.com/office/powerpoint/2010/main" val="354924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8</cp:revision>
  <dcterms:created xsi:type="dcterms:W3CDTF">2022-04-14T06:09:28Z</dcterms:created>
  <dcterms:modified xsi:type="dcterms:W3CDTF">2022-04-14T06:20:42Z</dcterms:modified>
</cp:coreProperties>
</file>