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8440-F6BB-4C17-8648-4B8B926D8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4F768-7F1E-4EF6-8A96-DE0D1B30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D08DB-291F-4D13-8638-193CF35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D347-0F09-4B2F-A521-3542F500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E036-2471-4DE1-B5DB-AB16DC4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FDF1-D105-4824-B5C6-05BBA6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4759C-3E4E-49D2-BDC0-938A3EB23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8511-2270-4CA4-9D7C-598C5172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F780-69FB-4A1F-AF1D-0899350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81F1-3A66-4444-8794-A2DF421E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21408-FEF9-4C2F-9241-5E96C413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CDC7B-CF9C-46D1-BBD0-E68E63EAF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3879C-7B2E-4F38-A984-3761091D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4DFF-D1AB-4D02-967B-5D977153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B073-6C82-4E7B-9C52-D0DA82F2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F636-833A-45F6-8358-FDA351B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F25C-53C9-4E74-B2E1-4CE12E70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CBB4-BDCE-412E-8992-1C22F360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0D6B-C2EB-4312-BAFF-CDA1CEF8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3439-9FDF-485A-95DC-6333D2B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6FBE-36DE-40F4-BB11-2FA2D5F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305-D05A-4852-9C70-B46D5129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876C-674B-4B42-8C61-4EFB0569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07AF-A201-4604-B90D-22538CF3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AD9D-AD0E-4752-9DD7-9F913894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7E28-8547-4C5C-A70A-B93CA5D7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0CC5-830A-4585-B7F8-EA38AD11B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EC31-F60B-49CF-8CB6-64E42CD44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623F9-4556-4436-8D14-57CF7E05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2E3F-DE53-4E37-B1AA-52C1F531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8D9BF-D476-4FB4-AC53-E6EE4E79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60B6-7D06-4DD8-BEDD-D2E58D68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2253-BD7D-4839-8E81-45E15E0E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BD17-68F3-4306-B7E9-01724D31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A4A23-07AA-46C5-AB4A-0E03A552C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7061B-22B0-4C8B-91D6-C6CD4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6A8BC-E3DF-4E27-B311-41283015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090ED-3231-495A-B46A-AE51F8EE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1BE38-C99D-4C86-87A7-FC9F000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5C7-3C29-4EDE-9B04-28F58B87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C8A4E-6213-4024-B0CF-3831942C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D255-6535-4578-A2B8-C73204AF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7F3B1-68DB-4F88-8611-CC08B4CB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411E6-359C-4B4F-8E2E-01F5ED94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AE113-88C5-4E05-A788-6EE1649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2F037-4077-4FAD-B7BF-A812355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C470-8FFB-4B38-AD35-F4AC935D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F09E-6C2B-43F2-872E-AC3EDF3A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1F2B3-2F88-40A5-B8C5-62E051E2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7C84B-1F1E-4AF8-A61B-7981E8DF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1822-A93A-438F-8816-342FFAA3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2285-FACF-4CF1-A0BB-C2D54E43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7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25EF-1B39-43FB-A7B4-9134EE8D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F05C8-EC3A-4126-84A0-745A8A2D8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7274-8834-4692-AC9D-B3D315FF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13467-D2D7-48FB-94A3-A6892F07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1D43E-C17C-4B66-9906-EFA6D8F0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219A-E7FA-4527-B549-361077A0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4CCA4-058C-4010-A4CA-3CC782EB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2DF7-81E5-4803-8D81-E0717D78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BAE4-AB25-4F9B-9EF3-F402158D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625E-D6F7-4183-B3C9-4F5B8C67442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721C-6992-43B4-A9F6-0C41E1422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51C25-1E05-4ECB-BE28-6E9FCCD9D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8D4825-BFD5-4588-A889-AF11B41859B9}"/>
              </a:ext>
            </a:extLst>
          </p:cNvPr>
          <p:cNvSpPr/>
          <p:nvPr/>
        </p:nvSpPr>
        <p:spPr>
          <a:xfrm>
            <a:off x="357367" y="268087"/>
            <a:ext cx="364599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Maze Mania</a:t>
            </a:r>
          </a:p>
        </p:txBody>
      </p:sp>
    </p:spTree>
    <p:extLst>
      <p:ext uri="{BB962C8B-B14F-4D97-AF65-F5344CB8AC3E}">
        <p14:creationId xmlns:p14="http://schemas.microsoft.com/office/powerpoint/2010/main" val="170919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FFB520F-AE4B-4FB3-81A3-DD21B7C22245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66B44F5F-B538-4992-8DD7-9C514BF44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50A190-8751-402E-B701-3100B88CC17B}"/>
              </a:ext>
            </a:extLst>
          </p:cNvPr>
          <p:cNvSpPr/>
          <p:nvPr/>
        </p:nvSpPr>
        <p:spPr>
          <a:xfrm>
            <a:off x="357367" y="268087"/>
            <a:ext cx="364599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Maze Mania</a:t>
            </a:r>
          </a:p>
        </p:txBody>
      </p:sp>
    </p:spTree>
    <p:extLst>
      <p:ext uri="{BB962C8B-B14F-4D97-AF65-F5344CB8AC3E}">
        <p14:creationId xmlns:p14="http://schemas.microsoft.com/office/powerpoint/2010/main" val="13703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7066A6CE-4F9C-41EE-8D0A-2C3561FBABDB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E3BEF64D-266E-4138-BF11-D9D786A0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BC26BAF-4D9D-472A-B642-2C30160486B7}"/>
              </a:ext>
            </a:extLst>
          </p:cNvPr>
          <p:cNvSpPr/>
          <p:nvPr/>
        </p:nvSpPr>
        <p:spPr>
          <a:xfrm>
            <a:off x="357367" y="268087"/>
            <a:ext cx="364599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Maze Mania</a:t>
            </a:r>
          </a:p>
        </p:txBody>
      </p:sp>
    </p:spTree>
    <p:extLst>
      <p:ext uri="{BB962C8B-B14F-4D97-AF65-F5344CB8AC3E}">
        <p14:creationId xmlns:p14="http://schemas.microsoft.com/office/powerpoint/2010/main" val="75373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802EDF4C-78F2-4B95-A2C4-CC470B55E1A0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5081A281-A09C-4B84-BC04-6BC620F0A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D622D8-946D-4437-B3F7-309521FE9845}"/>
              </a:ext>
            </a:extLst>
          </p:cNvPr>
          <p:cNvSpPr/>
          <p:nvPr/>
        </p:nvSpPr>
        <p:spPr>
          <a:xfrm>
            <a:off x="357367" y="268087"/>
            <a:ext cx="364599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Maze Mania</a:t>
            </a:r>
          </a:p>
        </p:txBody>
      </p:sp>
    </p:spTree>
    <p:extLst>
      <p:ext uri="{BB962C8B-B14F-4D97-AF65-F5344CB8AC3E}">
        <p14:creationId xmlns:p14="http://schemas.microsoft.com/office/powerpoint/2010/main" val="217699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D514BBD-BAFA-4EDF-97D6-675CDA703DF6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D459C327-ECB4-4088-BC51-070C19B4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F06764-CC50-4B5D-919F-75DE5834A291}"/>
              </a:ext>
            </a:extLst>
          </p:cNvPr>
          <p:cNvSpPr/>
          <p:nvPr/>
        </p:nvSpPr>
        <p:spPr>
          <a:xfrm>
            <a:off x="357367" y="268087"/>
            <a:ext cx="364599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Maze Mania</a:t>
            </a:r>
          </a:p>
        </p:txBody>
      </p:sp>
    </p:spTree>
    <p:extLst>
      <p:ext uri="{BB962C8B-B14F-4D97-AF65-F5344CB8AC3E}">
        <p14:creationId xmlns:p14="http://schemas.microsoft.com/office/powerpoint/2010/main" val="30735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252404" y="1868049"/>
            <a:ext cx="3888419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786060" y="2210984"/>
            <a:ext cx="2913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Game Over!!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8E9C4-F032-4618-BEE0-D134F8F99084}"/>
              </a:ext>
            </a:extLst>
          </p:cNvPr>
          <p:cNvSpPr txBox="1"/>
          <p:nvPr/>
        </p:nvSpPr>
        <p:spPr>
          <a:xfrm>
            <a:off x="4973160" y="732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“Esc” to Exit!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BA4D9-4AD5-4F87-8A7E-1F8DF3B657D4}"/>
              </a:ext>
            </a:extLst>
          </p:cNvPr>
          <p:cNvSpPr/>
          <p:nvPr/>
        </p:nvSpPr>
        <p:spPr>
          <a:xfrm>
            <a:off x="357367" y="268087"/>
            <a:ext cx="364599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Maze Mania</a:t>
            </a:r>
          </a:p>
        </p:txBody>
      </p:sp>
    </p:spTree>
    <p:extLst>
      <p:ext uri="{BB962C8B-B14F-4D97-AF65-F5344CB8AC3E}">
        <p14:creationId xmlns:p14="http://schemas.microsoft.com/office/powerpoint/2010/main" val="72183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374E6A-1C7D-46E6-9B5B-A3232AA9330A}"/>
              </a:ext>
            </a:extLst>
          </p:cNvPr>
          <p:cNvSpPr txBox="1"/>
          <p:nvPr/>
        </p:nvSpPr>
        <p:spPr>
          <a:xfrm>
            <a:off x="85725" y="139244"/>
            <a:ext cx="113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“Esc” to exit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675E7-2581-4D6E-BB17-9263E1658A67}"/>
              </a:ext>
            </a:extLst>
          </p:cNvPr>
          <p:cNvSpPr/>
          <p:nvPr/>
        </p:nvSpPr>
        <p:spPr>
          <a:xfrm>
            <a:off x="76847" y="658791"/>
            <a:ext cx="4909351" cy="6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4FDAC-730C-4667-88DF-91BE387C5E6B}"/>
              </a:ext>
            </a:extLst>
          </p:cNvPr>
          <p:cNvSpPr txBox="1"/>
          <p:nvPr/>
        </p:nvSpPr>
        <p:spPr>
          <a:xfrm>
            <a:off x="44387" y="763479"/>
            <a:ext cx="106975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Use arrows/ WASD for motion.</a:t>
            </a:r>
          </a:p>
          <a:p>
            <a:r>
              <a:rPr lang="en-US" dirty="0"/>
              <a:t>2. Press ‘T’ for the task manager window. Complete</a:t>
            </a:r>
          </a:p>
          <a:p>
            <a:r>
              <a:rPr lang="en-US" dirty="0"/>
              <a:t> tasks to increase your total score. The faster you</a:t>
            </a:r>
          </a:p>
          <a:p>
            <a:r>
              <a:rPr lang="en-US" dirty="0"/>
              <a:t> complete a task, more the points you gain! You </a:t>
            </a:r>
          </a:p>
          <a:p>
            <a:r>
              <a:rPr lang="en-US" dirty="0"/>
              <a:t> have maximum of 10 minutes for each task.</a:t>
            </a:r>
          </a:p>
          <a:p>
            <a:r>
              <a:rPr lang="en-US" dirty="0"/>
              <a:t>3. Randomized obstacles such as angry dogs/ </a:t>
            </a:r>
          </a:p>
          <a:p>
            <a:r>
              <a:rPr lang="en-US" dirty="0"/>
              <a:t>professors can appear in the campus. Coming in</a:t>
            </a:r>
          </a:p>
          <a:p>
            <a:r>
              <a:rPr lang="en-US" dirty="0"/>
              <a:t> contact with them can decrease your HP by 10.</a:t>
            </a:r>
          </a:p>
          <a:p>
            <a:r>
              <a:rPr lang="en-US" dirty="0"/>
              <a:t>4. Make sure your HP&gt;0 at all times. You can buy </a:t>
            </a:r>
          </a:p>
          <a:p>
            <a:r>
              <a:rPr lang="en-US" dirty="0"/>
              <a:t>food from eateries across the campus to gain HP.</a:t>
            </a:r>
          </a:p>
          <a:p>
            <a:r>
              <a:rPr lang="en-US" dirty="0"/>
              <a:t>5. Go to your hostel and have lunch/dinner at </a:t>
            </a:r>
          </a:p>
          <a:p>
            <a:r>
              <a:rPr lang="en-US" dirty="0"/>
              <a:t>proper time (every 5 minutes) to avoid hp loss.</a:t>
            </a:r>
          </a:p>
          <a:p>
            <a:r>
              <a:rPr lang="en-US" dirty="0"/>
              <a:t>6. You can rent bike from YULU stands to double </a:t>
            </a:r>
          </a:p>
          <a:p>
            <a:r>
              <a:rPr lang="en-US" dirty="0"/>
              <a:t>your speed.</a:t>
            </a:r>
          </a:p>
          <a:p>
            <a:r>
              <a:rPr lang="en-US" dirty="0"/>
              <a:t>7. You can visit Inspector Gadget store towards the</a:t>
            </a:r>
          </a:p>
          <a:p>
            <a:r>
              <a:rPr lang="en-US" dirty="0"/>
              <a:t>south of </a:t>
            </a:r>
            <a:r>
              <a:rPr lang="en-US" dirty="0" err="1"/>
              <a:t>Nilgiri</a:t>
            </a:r>
            <a:r>
              <a:rPr lang="en-US" dirty="0"/>
              <a:t> for some cool widgets.</a:t>
            </a:r>
          </a:p>
          <a:p>
            <a:r>
              <a:rPr lang="en-US" dirty="0"/>
              <a:t>8. You can visit SBI (near LHC) for money </a:t>
            </a:r>
          </a:p>
          <a:p>
            <a:r>
              <a:rPr lang="en-US" dirty="0"/>
              <a:t>withdrawal/ deposit.</a:t>
            </a:r>
          </a:p>
          <a:p>
            <a:r>
              <a:rPr lang="en-US" dirty="0"/>
              <a:t>9. Press ‘M’ to toggle game music ON/OFF.</a:t>
            </a:r>
          </a:p>
          <a:p>
            <a:r>
              <a:rPr lang="en-US" dirty="0"/>
              <a:t>10. Press ‘F’ for full screen.</a:t>
            </a:r>
          </a:p>
          <a:p>
            <a:r>
              <a:rPr lang="en-US" dirty="0"/>
              <a:t>11. Press ‘Esc’ to quit.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6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252404" y="1868049"/>
            <a:ext cx="3888419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992111" y="2210984"/>
            <a:ext cx="25009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 WIN!!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8E9C4-F032-4618-BEE0-D134F8F99084}"/>
              </a:ext>
            </a:extLst>
          </p:cNvPr>
          <p:cNvSpPr txBox="1"/>
          <p:nvPr/>
        </p:nvSpPr>
        <p:spPr>
          <a:xfrm>
            <a:off x="4973160" y="732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“Esc” to Exit!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EF08F-C4ED-4700-A515-14F1DDAB9380}"/>
              </a:ext>
            </a:extLst>
          </p:cNvPr>
          <p:cNvSpPr/>
          <p:nvPr/>
        </p:nvSpPr>
        <p:spPr>
          <a:xfrm>
            <a:off x="357367" y="268087"/>
            <a:ext cx="364599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Maze Mania</a:t>
            </a:r>
          </a:p>
        </p:txBody>
      </p:sp>
    </p:spTree>
    <p:extLst>
      <p:ext uri="{BB962C8B-B14F-4D97-AF65-F5344CB8AC3E}">
        <p14:creationId xmlns:p14="http://schemas.microsoft.com/office/powerpoint/2010/main" val="123227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17249" y="1265068"/>
            <a:ext cx="8478176" cy="4039340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C670C-730B-4877-98CF-A96A7D014172}"/>
              </a:ext>
            </a:extLst>
          </p:cNvPr>
          <p:cNvSpPr txBox="1"/>
          <p:nvPr/>
        </p:nvSpPr>
        <p:spPr>
          <a:xfrm>
            <a:off x="1216240" y="1265068"/>
            <a:ext cx="7501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Type in the following fields.</a:t>
            </a:r>
          </a:p>
          <a:p>
            <a:r>
              <a:rPr lang="en-US" dirty="0">
                <a:solidFill>
                  <a:srgbClr val="002060"/>
                </a:solidFill>
              </a:rPr>
              <a:t>Name must be &lt;=7 characters.</a:t>
            </a:r>
          </a:p>
          <a:p>
            <a:r>
              <a:rPr lang="en-US" dirty="0">
                <a:solidFill>
                  <a:srgbClr val="002060"/>
                </a:solidFill>
              </a:rPr>
              <a:t>Only “YES”/ “NO” accepted in client/server identification.</a:t>
            </a:r>
          </a:p>
          <a:p>
            <a:r>
              <a:rPr lang="en-US" dirty="0">
                <a:solidFill>
                  <a:srgbClr val="002060"/>
                </a:solidFill>
              </a:rPr>
              <a:t>Only “Correct Spellings” accepted in hostel name.</a:t>
            </a:r>
          </a:p>
          <a:p>
            <a:r>
              <a:rPr lang="en-US" dirty="0">
                <a:solidFill>
                  <a:srgbClr val="002060"/>
                </a:solidFill>
              </a:rPr>
              <a:t>IP address of server you want to join needs to be entered if you’re a client.</a:t>
            </a:r>
          </a:p>
          <a:p>
            <a:r>
              <a:rPr lang="en-US" dirty="0">
                <a:solidFill>
                  <a:srgbClr val="002060"/>
                </a:solidFill>
              </a:rPr>
              <a:t>Incorrect  IP address will result in game termination.</a:t>
            </a:r>
          </a:p>
          <a:p>
            <a:r>
              <a:rPr lang="en-US" dirty="0">
                <a:solidFill>
                  <a:srgbClr val="002060"/>
                </a:solidFill>
              </a:rPr>
              <a:t>Press “Tab” to toggle between the them.</a:t>
            </a:r>
          </a:p>
          <a:p>
            <a:r>
              <a:rPr lang="en-US" dirty="0">
                <a:solidFill>
                  <a:srgbClr val="002060"/>
                </a:solidFill>
              </a:rPr>
              <a:t>Press “Enter” when you’re done!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812BE-2719-4835-AEC3-F1A236DE668C}"/>
              </a:ext>
            </a:extLst>
          </p:cNvPr>
          <p:cNvSpPr/>
          <p:nvPr/>
        </p:nvSpPr>
        <p:spPr>
          <a:xfrm>
            <a:off x="417249" y="180383"/>
            <a:ext cx="364599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Maze Mania</a:t>
            </a:r>
          </a:p>
        </p:txBody>
      </p:sp>
    </p:spTree>
    <p:extLst>
      <p:ext uri="{BB962C8B-B14F-4D97-AF65-F5344CB8AC3E}">
        <p14:creationId xmlns:p14="http://schemas.microsoft.com/office/powerpoint/2010/main" val="266763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362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Sarda</dc:creator>
  <cp:lastModifiedBy>Shubham Sarda</cp:lastModifiedBy>
  <cp:revision>39</cp:revision>
  <dcterms:created xsi:type="dcterms:W3CDTF">2022-04-02T14:39:33Z</dcterms:created>
  <dcterms:modified xsi:type="dcterms:W3CDTF">2022-04-19T00:52:50Z</dcterms:modified>
</cp:coreProperties>
</file>