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6" r:id="rId4"/>
    <p:sldId id="258" r:id="rId5"/>
    <p:sldId id="261" r:id="rId6"/>
    <p:sldId id="259" r:id="rId7"/>
    <p:sldId id="260"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6" d="100"/>
          <a:sy n="86" d="100"/>
        </p:scale>
        <p:origin x="3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60E1-4B75-488B-ABAC-F6ED08474B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61F57E-5B92-4C39-8979-0AA2CA944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111EB-A042-4CFF-AC11-8FF4B051F2D7}"/>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5" name="Footer Placeholder 4">
            <a:extLst>
              <a:ext uri="{FF2B5EF4-FFF2-40B4-BE49-F238E27FC236}">
                <a16:creationId xmlns:a16="http://schemas.microsoft.com/office/drawing/2014/main" id="{A900B47F-6DB3-437C-B27B-9FF8E46FB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E368A-D033-4238-9A9B-A3342B5A2D20}"/>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376989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7391-4290-466C-B513-22B72207AA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D1CAA0-A0C2-48B2-9166-114F0E94F0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A948C-ACAF-4EA8-B4EA-4740E27EB787}"/>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5" name="Footer Placeholder 4">
            <a:extLst>
              <a:ext uri="{FF2B5EF4-FFF2-40B4-BE49-F238E27FC236}">
                <a16:creationId xmlns:a16="http://schemas.microsoft.com/office/drawing/2014/main" id="{A07AD32D-711C-4ADE-BA81-83A06F944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C2150-34AC-4E75-875F-83C9CC2DD48D}"/>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40069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23636-00AF-41E8-8AB6-DC38BFB8FF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C0948D-DEC3-4D4D-AF5D-ED14791C8E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4FD8B-9AAD-444D-BA3F-9CFB7BBB25B6}"/>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5" name="Footer Placeholder 4">
            <a:extLst>
              <a:ext uri="{FF2B5EF4-FFF2-40B4-BE49-F238E27FC236}">
                <a16:creationId xmlns:a16="http://schemas.microsoft.com/office/drawing/2014/main" id="{39862102-839F-4239-83EF-F73FF9683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86ACD-ACAE-40C2-B3B5-6EFD021793C8}"/>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161501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A400-9D08-4AB8-88FC-34C01ADBC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E0AEC4-9580-4BBA-9730-2B12E5FFF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99874-8764-42AA-80B9-299AB66D3E50}"/>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5" name="Footer Placeholder 4">
            <a:extLst>
              <a:ext uri="{FF2B5EF4-FFF2-40B4-BE49-F238E27FC236}">
                <a16:creationId xmlns:a16="http://schemas.microsoft.com/office/drawing/2014/main" id="{55DC4D04-ABFD-47BF-9A44-4D099946E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69D78-FC25-4EAB-B23A-587268EBEB52}"/>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178813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F0D8-B9DB-456C-B457-B07A04B635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F6CC81-CDC3-48F5-8036-780029520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769F7A-59C0-4F50-8935-E0C3603109F6}"/>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5" name="Footer Placeholder 4">
            <a:extLst>
              <a:ext uri="{FF2B5EF4-FFF2-40B4-BE49-F238E27FC236}">
                <a16:creationId xmlns:a16="http://schemas.microsoft.com/office/drawing/2014/main" id="{2BE4C3A3-724C-4B03-A140-16E5521E5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5DDFE-CDE7-47AC-BB23-C9A590FB69EB}"/>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264289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732-0DCF-4C9D-A115-770ECC4DD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48D3C-CAB8-4AEF-827F-2748565382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10106-AACD-4795-851C-D676CC1089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0ADD1D-73B1-48C8-9CE0-05DC2E470BA5}"/>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6" name="Footer Placeholder 5">
            <a:extLst>
              <a:ext uri="{FF2B5EF4-FFF2-40B4-BE49-F238E27FC236}">
                <a16:creationId xmlns:a16="http://schemas.microsoft.com/office/drawing/2014/main" id="{C1C15F43-C2D9-4D8F-A226-1F6C58A58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765AC-1D97-43CA-B252-8EF2234140D5}"/>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254289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440B-C9F6-4148-AB9E-CB4CA88517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2C9A6-1B2C-41E3-A448-3AD2D9059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33A53-045C-46AB-B565-302BCC7AA6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B8704B-1401-45E7-8A82-873AC075C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D2A79-7128-4E02-9121-462B14939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C244C5-BAEF-42F1-8BD1-374005FC4FFA}"/>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8" name="Footer Placeholder 7">
            <a:extLst>
              <a:ext uri="{FF2B5EF4-FFF2-40B4-BE49-F238E27FC236}">
                <a16:creationId xmlns:a16="http://schemas.microsoft.com/office/drawing/2014/main" id="{43BDF68B-1267-4E92-9902-1C4EA7D62F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C5E3C-130A-48C4-B30F-A5FF459454C9}"/>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57810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A131-43A0-45AC-9FAA-3DD12378CC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CFA33-953E-4023-BCB3-335FA92848C6}"/>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4" name="Footer Placeholder 3">
            <a:extLst>
              <a:ext uri="{FF2B5EF4-FFF2-40B4-BE49-F238E27FC236}">
                <a16:creationId xmlns:a16="http://schemas.microsoft.com/office/drawing/2014/main" id="{6F683C2B-2E84-45A0-81D2-3D6DB63B33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0FA5C0-C2EB-4091-AE66-8A64F8A24906}"/>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293244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6FC6C-B946-46BF-9647-6F8D56451B6B}"/>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3" name="Footer Placeholder 2">
            <a:extLst>
              <a:ext uri="{FF2B5EF4-FFF2-40B4-BE49-F238E27FC236}">
                <a16:creationId xmlns:a16="http://schemas.microsoft.com/office/drawing/2014/main" id="{C479C6EA-980F-4B9E-A68C-2C11AE8F98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C6D5B2-3A60-4297-8B39-65B5F659F9BA}"/>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89494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C3E8-601B-4D2D-B164-00D0AD051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4C02E3-C447-424E-ABA8-4D7AA2FC2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0F1E41-3CD3-49A4-B482-51AEB0C8B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45417-52BA-46A3-97E8-61D615F14DDE}"/>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6" name="Footer Placeholder 5">
            <a:extLst>
              <a:ext uri="{FF2B5EF4-FFF2-40B4-BE49-F238E27FC236}">
                <a16:creationId xmlns:a16="http://schemas.microsoft.com/office/drawing/2014/main" id="{B9FA2074-53D8-4710-8879-3D8F0AE7B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4001A-5BBC-4819-8B99-F580FABC9F57}"/>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415586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7E72-F645-4AB8-9DE5-EDA365AC4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BD328B-2FBF-4C91-BA17-3407A4F56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1F72D4-1150-41F0-9F66-F8E52F981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C6DDE-7A8F-4D8E-B45D-1C9436892CA3}"/>
              </a:ext>
            </a:extLst>
          </p:cNvPr>
          <p:cNvSpPr>
            <a:spLocks noGrp="1"/>
          </p:cNvSpPr>
          <p:nvPr>
            <p:ph type="dt" sz="half" idx="10"/>
          </p:nvPr>
        </p:nvSpPr>
        <p:spPr/>
        <p:txBody>
          <a:bodyPr/>
          <a:lstStyle/>
          <a:p>
            <a:fld id="{87F799AF-F630-46AF-96E0-1B6C6CDB3E6F}" type="datetimeFigureOut">
              <a:rPr lang="en-US" smtClean="0"/>
              <a:t>4/19/2022</a:t>
            </a:fld>
            <a:endParaRPr lang="en-US"/>
          </a:p>
        </p:txBody>
      </p:sp>
      <p:sp>
        <p:nvSpPr>
          <p:cNvPr id="6" name="Footer Placeholder 5">
            <a:extLst>
              <a:ext uri="{FF2B5EF4-FFF2-40B4-BE49-F238E27FC236}">
                <a16:creationId xmlns:a16="http://schemas.microsoft.com/office/drawing/2014/main" id="{5BE1B574-D46E-44A6-8748-FDE900F2C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7C4B4-C6FE-44EC-8EB1-21B1D3EA9791}"/>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328438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000" b="-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2DFE1-DAC0-44DD-AD98-799D224D06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5155EC-6A76-46CD-8153-992BA6988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CA895-B787-4573-A72E-799AB0F55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799AF-F630-46AF-96E0-1B6C6CDB3E6F}" type="datetimeFigureOut">
              <a:rPr lang="en-US" smtClean="0"/>
              <a:t>4/19/2022</a:t>
            </a:fld>
            <a:endParaRPr lang="en-US"/>
          </a:p>
        </p:txBody>
      </p:sp>
      <p:sp>
        <p:nvSpPr>
          <p:cNvPr id="5" name="Footer Placeholder 4">
            <a:extLst>
              <a:ext uri="{FF2B5EF4-FFF2-40B4-BE49-F238E27FC236}">
                <a16:creationId xmlns:a16="http://schemas.microsoft.com/office/drawing/2014/main" id="{23DD67FA-1408-4BD8-B9B8-BFBC45697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EDF3BB-063A-4A96-9611-EA24CAC2F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93917-2BAB-4620-A52E-57AE8968011C}" type="slidenum">
              <a:rPr lang="en-US" smtClean="0"/>
              <a:t>‹#›</a:t>
            </a:fld>
            <a:endParaRPr lang="en-US"/>
          </a:p>
        </p:txBody>
      </p:sp>
    </p:spTree>
    <p:extLst>
      <p:ext uri="{BB962C8B-B14F-4D97-AF65-F5344CB8AC3E}">
        <p14:creationId xmlns:p14="http://schemas.microsoft.com/office/powerpoint/2010/main" val="3207514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877158" y="240050"/>
            <a:ext cx="4603376"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Task Manager</a:t>
            </a:r>
          </a:p>
        </p:txBody>
      </p:sp>
      <p:sp>
        <p:nvSpPr>
          <p:cNvPr id="8" name="TextBox 7">
            <a:extLst>
              <a:ext uri="{FF2B5EF4-FFF2-40B4-BE49-F238E27FC236}">
                <a16:creationId xmlns:a16="http://schemas.microsoft.com/office/drawing/2014/main" id="{2A36953A-514A-4126-9435-C5271A5116BB}"/>
              </a:ext>
            </a:extLst>
          </p:cNvPr>
          <p:cNvSpPr txBox="1"/>
          <p:nvPr/>
        </p:nvSpPr>
        <p:spPr>
          <a:xfrm>
            <a:off x="3532572" y="1973155"/>
            <a:ext cx="7058025" cy="1815882"/>
          </a:xfrm>
          <a:prstGeom prst="rect">
            <a:avLst/>
          </a:prstGeom>
          <a:noFill/>
        </p:spPr>
        <p:txBody>
          <a:bodyPr wrap="square" rtlCol="0">
            <a:spAutoFit/>
          </a:bodyPr>
          <a:lstStyle/>
          <a:p>
            <a:r>
              <a:rPr lang="en-US" sz="2800" dirty="0"/>
              <a:t>Press ‘S’ to start the next task</a:t>
            </a:r>
          </a:p>
          <a:p>
            <a:endParaRPr lang="en-US" sz="2800" dirty="0"/>
          </a:p>
          <a:p>
            <a:r>
              <a:rPr lang="en-US" sz="2800" dirty="0"/>
              <a:t>Press ‘Esc’ to exit</a:t>
            </a:r>
          </a:p>
          <a:p>
            <a:endParaRPr lang="en-US" sz="2800" dirty="0"/>
          </a:p>
        </p:txBody>
      </p:sp>
    </p:spTree>
    <p:extLst>
      <p:ext uri="{BB962C8B-B14F-4D97-AF65-F5344CB8AC3E}">
        <p14:creationId xmlns:p14="http://schemas.microsoft.com/office/powerpoint/2010/main" val="500738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110083" y="240050"/>
            <a:ext cx="6137579"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err="1">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Atithi</a:t>
            </a: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 Devo Bhava!</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1200329"/>
          </a:xfrm>
          <a:prstGeom prst="rect">
            <a:avLst/>
          </a:prstGeom>
          <a:noFill/>
        </p:spPr>
        <p:txBody>
          <a:bodyPr wrap="square" rtlCol="0">
            <a:spAutoFit/>
          </a:bodyPr>
          <a:lstStyle/>
          <a:p>
            <a:r>
              <a:rPr lang="en-US" dirty="0"/>
              <a:t>As a part of Rendezvous, the famous band </a:t>
            </a:r>
            <a:r>
              <a:rPr lang="en-US" b="1" i="1" dirty="0"/>
              <a:t>Green Day </a:t>
            </a:r>
            <a:r>
              <a:rPr lang="en-US" dirty="0"/>
              <a:t>has been invited to perform at the SAC. The band members are staying at the guest house near Kailash. Head over to guest house to escort the guests to the SAC ground. </a:t>
            </a:r>
          </a:p>
        </p:txBody>
      </p:sp>
    </p:spTree>
    <p:extLst>
      <p:ext uri="{BB962C8B-B14F-4D97-AF65-F5344CB8AC3E}">
        <p14:creationId xmlns:p14="http://schemas.microsoft.com/office/powerpoint/2010/main" val="60984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2768330" y="240050"/>
            <a:ext cx="6821098"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A Dream Come True!</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1477328"/>
          </a:xfrm>
          <a:prstGeom prst="rect">
            <a:avLst/>
          </a:prstGeom>
          <a:noFill/>
        </p:spPr>
        <p:txBody>
          <a:bodyPr wrap="square" rtlCol="0">
            <a:spAutoFit/>
          </a:bodyPr>
          <a:lstStyle/>
          <a:p>
            <a:r>
              <a:rPr lang="en-US" dirty="0"/>
              <a:t>Sportech’22 is in full swing. Cristiano Ronaldo (CR7) has been invited to give a keynote lecture in LHC on “How to become the GOAT (Greatest of All Time)”. You’re a huge CR7 fan and want to get your CR7 jersey signed by the legend himself. Rush to your hostel to pick up your jersey and permanent marker (duh!). Then run to LHC to get his autograph!</a:t>
            </a:r>
          </a:p>
        </p:txBody>
      </p:sp>
    </p:spTree>
    <p:extLst>
      <p:ext uri="{BB962C8B-B14F-4D97-AF65-F5344CB8AC3E}">
        <p14:creationId xmlns:p14="http://schemas.microsoft.com/office/powerpoint/2010/main" val="89872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05130"/>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877158" y="240050"/>
            <a:ext cx="4603376"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Task Manager</a:t>
            </a:r>
          </a:p>
        </p:txBody>
      </p:sp>
      <p:sp>
        <p:nvSpPr>
          <p:cNvPr id="8" name="TextBox 7">
            <a:extLst>
              <a:ext uri="{FF2B5EF4-FFF2-40B4-BE49-F238E27FC236}">
                <a16:creationId xmlns:a16="http://schemas.microsoft.com/office/drawing/2014/main" id="{2A36953A-514A-4126-9435-C5271A5116BB}"/>
              </a:ext>
            </a:extLst>
          </p:cNvPr>
          <p:cNvSpPr txBox="1"/>
          <p:nvPr/>
        </p:nvSpPr>
        <p:spPr>
          <a:xfrm>
            <a:off x="3328385" y="2274996"/>
            <a:ext cx="7058025" cy="1815882"/>
          </a:xfrm>
          <a:prstGeom prst="rect">
            <a:avLst/>
          </a:prstGeom>
          <a:noFill/>
        </p:spPr>
        <p:txBody>
          <a:bodyPr wrap="square" rtlCol="0">
            <a:spAutoFit/>
          </a:bodyPr>
          <a:lstStyle/>
          <a:p>
            <a:r>
              <a:rPr lang="en-US" sz="2800" dirty="0"/>
              <a:t>Congrats! You’ve Completed all the tasks.</a:t>
            </a:r>
          </a:p>
          <a:p>
            <a:endParaRPr lang="en-US" sz="2800" dirty="0"/>
          </a:p>
          <a:p>
            <a:r>
              <a:rPr lang="en-US" sz="2800" dirty="0"/>
              <a:t>Press ‘Esc’ to exit</a:t>
            </a:r>
          </a:p>
          <a:p>
            <a:endParaRPr lang="en-US" sz="2800" dirty="0"/>
          </a:p>
        </p:txBody>
      </p:sp>
    </p:spTree>
    <p:extLst>
      <p:ext uri="{BB962C8B-B14F-4D97-AF65-F5344CB8AC3E}">
        <p14:creationId xmlns:p14="http://schemas.microsoft.com/office/powerpoint/2010/main" val="96144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279188" y="240050"/>
            <a:ext cx="5799345"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Football Fanatics!</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1477328"/>
          </a:xfrm>
          <a:prstGeom prst="rect">
            <a:avLst/>
          </a:prstGeom>
          <a:noFill/>
        </p:spPr>
        <p:txBody>
          <a:bodyPr wrap="square" rtlCol="0">
            <a:spAutoFit/>
          </a:bodyPr>
          <a:lstStyle/>
          <a:p>
            <a:r>
              <a:rPr lang="en-US" dirty="0"/>
              <a:t>Football Interhostels are coming up soon and you want to get your hands on the elusive Interhostel GC trophy. . However, you’ve gotten a little rusty over the pandemic. Go to the football ground and get yourself back in form for the upcoming matches (Score </a:t>
            </a:r>
            <a:r>
              <a:rPr lang="en-US" dirty="0" err="1"/>
              <a:t>atleast</a:t>
            </a:r>
            <a:r>
              <a:rPr lang="en-US"/>
              <a:t> 20 goals). </a:t>
            </a:r>
            <a:r>
              <a:rPr lang="en-US" dirty="0"/>
              <a:t>Before that, don’t forget to pick the ball from your hostel!</a:t>
            </a:r>
          </a:p>
        </p:txBody>
      </p:sp>
    </p:spTree>
    <p:extLst>
      <p:ext uri="{BB962C8B-B14F-4D97-AF65-F5344CB8AC3E}">
        <p14:creationId xmlns:p14="http://schemas.microsoft.com/office/powerpoint/2010/main" val="278315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512870" y="240050"/>
            <a:ext cx="11331948"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A Friend in Need is a Friend Indeed</a:t>
            </a:r>
          </a:p>
        </p:txBody>
      </p:sp>
      <p:sp>
        <p:nvSpPr>
          <p:cNvPr id="8" name="TextBox 7">
            <a:extLst>
              <a:ext uri="{FF2B5EF4-FFF2-40B4-BE49-F238E27FC236}">
                <a16:creationId xmlns:a16="http://schemas.microsoft.com/office/drawing/2014/main" id="{2A36953A-514A-4126-9435-C5271A5116BB}"/>
              </a:ext>
            </a:extLst>
          </p:cNvPr>
          <p:cNvSpPr txBox="1"/>
          <p:nvPr/>
        </p:nvSpPr>
        <p:spPr>
          <a:xfrm>
            <a:off x="381000" y="2124075"/>
            <a:ext cx="7058025" cy="923330"/>
          </a:xfrm>
          <a:prstGeom prst="rect">
            <a:avLst/>
          </a:prstGeom>
          <a:noFill/>
        </p:spPr>
        <p:txBody>
          <a:bodyPr wrap="square" rtlCol="0">
            <a:spAutoFit/>
          </a:bodyPr>
          <a:lstStyle/>
          <a:p>
            <a:r>
              <a:rPr lang="en-US" dirty="0"/>
              <a:t>Your friend from </a:t>
            </a:r>
            <a:r>
              <a:rPr lang="en-US" dirty="0" err="1"/>
              <a:t>Vindhyachal</a:t>
            </a:r>
            <a:r>
              <a:rPr lang="en-US" dirty="0"/>
              <a:t> got sick from eating too many chocolates. Go to hospital to buy him some medicines. Make sure you have at least 40$ to buy the required medicines. Finally, rush back to his hostel.  </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Tree>
    <p:extLst>
      <p:ext uri="{BB962C8B-B14F-4D97-AF65-F5344CB8AC3E}">
        <p14:creationId xmlns:p14="http://schemas.microsoft.com/office/powerpoint/2010/main" val="117097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2342895" y="240050"/>
            <a:ext cx="7671908"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Facche Mann ke Sacche</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923330"/>
          </a:xfrm>
          <a:prstGeom prst="rect">
            <a:avLst/>
          </a:prstGeom>
          <a:noFill/>
        </p:spPr>
        <p:txBody>
          <a:bodyPr wrap="square" rtlCol="0">
            <a:spAutoFit/>
          </a:bodyPr>
          <a:lstStyle/>
          <a:p>
            <a:r>
              <a:rPr lang="en-US" dirty="0"/>
              <a:t>Inter-hostel Group Dance (GD) competition is taking in the OAT. Go to your hostel and assemble all the </a:t>
            </a:r>
            <a:r>
              <a:rPr lang="en-US" dirty="0" err="1"/>
              <a:t>facches</a:t>
            </a:r>
            <a:r>
              <a:rPr lang="en-US" dirty="0"/>
              <a:t> (juniors). Take them to the OAT to support your hostel team!</a:t>
            </a:r>
          </a:p>
        </p:txBody>
      </p:sp>
    </p:spTree>
    <p:extLst>
      <p:ext uri="{BB962C8B-B14F-4D97-AF65-F5344CB8AC3E}">
        <p14:creationId xmlns:p14="http://schemas.microsoft.com/office/powerpoint/2010/main" val="17330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323624" y="240050"/>
            <a:ext cx="5710474"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Love is in the Air!</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2585323"/>
          </a:xfrm>
          <a:prstGeom prst="rect">
            <a:avLst/>
          </a:prstGeom>
          <a:noFill/>
        </p:spPr>
        <p:txBody>
          <a:bodyPr wrap="square" rtlCol="0">
            <a:spAutoFit/>
          </a:bodyPr>
          <a:lstStyle/>
          <a:p>
            <a:r>
              <a:rPr lang="en-US" dirty="0"/>
              <a:t>Your crush just agreed to go on a date with you. In order to impress him/her, you need to give yourself a complete makeover. Go to </a:t>
            </a:r>
            <a:r>
              <a:rPr lang="en-US" dirty="0" err="1"/>
              <a:t>Jwala</a:t>
            </a:r>
            <a:r>
              <a:rPr lang="en-US" dirty="0"/>
              <a:t> hostel to get your ‘best’ clothes laundered by the dhobi (Cost:20$). While the clothes are being laundered, go to the new hair salon opened towards the right of staff cafeteria to get a funky haircut (Cost:20$). Again, go to </a:t>
            </a:r>
            <a:r>
              <a:rPr lang="en-US" dirty="0" err="1"/>
              <a:t>Jwala</a:t>
            </a:r>
            <a:r>
              <a:rPr lang="en-US" dirty="0"/>
              <a:t> to pick up your clothes. Then, head over to your hostel to get ready for the evening.</a:t>
            </a:r>
          </a:p>
          <a:p>
            <a:r>
              <a:rPr lang="en-US" dirty="0"/>
              <a:t>Break a leg!</a:t>
            </a:r>
          </a:p>
          <a:p>
            <a:endParaRPr lang="en-US" dirty="0"/>
          </a:p>
        </p:txBody>
      </p:sp>
    </p:spTree>
    <p:extLst>
      <p:ext uri="{BB962C8B-B14F-4D97-AF65-F5344CB8AC3E}">
        <p14:creationId xmlns:p14="http://schemas.microsoft.com/office/powerpoint/2010/main" val="203093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4242840" y="240050"/>
            <a:ext cx="3872022"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err="1">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Poltu</a:t>
            </a: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 Time!</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1200329"/>
          </a:xfrm>
          <a:prstGeom prst="rect">
            <a:avLst/>
          </a:prstGeom>
          <a:noFill/>
        </p:spPr>
        <p:txBody>
          <a:bodyPr wrap="square" rtlCol="0">
            <a:spAutoFit/>
          </a:bodyPr>
          <a:lstStyle/>
          <a:p>
            <a:r>
              <a:rPr lang="en-US" dirty="0"/>
              <a:t>Student Elections are just around </a:t>
            </a:r>
            <a:r>
              <a:rPr lang="en-US"/>
              <a:t>the corner so you’ve </a:t>
            </a:r>
            <a:r>
              <a:rPr lang="en-US" dirty="0"/>
              <a:t>been tasked with some spy work. Go to Kailash, </a:t>
            </a:r>
            <a:r>
              <a:rPr lang="en-US" dirty="0" err="1"/>
              <a:t>Satpura</a:t>
            </a:r>
            <a:r>
              <a:rPr lang="en-US" dirty="0"/>
              <a:t> and Kumaon hostels in that order to learn about any </a:t>
            </a:r>
            <a:r>
              <a:rPr lang="en-US" dirty="0" err="1"/>
              <a:t>backdeals</a:t>
            </a:r>
            <a:r>
              <a:rPr lang="en-US" dirty="0"/>
              <a:t>/ secret alliances that might be happening. Report this information to the candidates in your hostel.</a:t>
            </a:r>
          </a:p>
        </p:txBody>
      </p:sp>
    </p:spTree>
    <p:extLst>
      <p:ext uri="{BB962C8B-B14F-4D97-AF65-F5344CB8AC3E}">
        <p14:creationId xmlns:p14="http://schemas.microsoft.com/office/powerpoint/2010/main" val="189094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852575" y="240050"/>
            <a:ext cx="4652557"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‘Major’ Panic!</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923330"/>
          </a:xfrm>
          <a:prstGeom prst="rect">
            <a:avLst/>
          </a:prstGeom>
          <a:noFill/>
        </p:spPr>
        <p:txBody>
          <a:bodyPr wrap="square" rtlCol="0">
            <a:spAutoFit/>
          </a:bodyPr>
          <a:lstStyle/>
          <a:p>
            <a:r>
              <a:rPr lang="en-US" dirty="0"/>
              <a:t>Your Major exams are close at hand. Get to the library to get the books recommended by your professor. Then, head over to CSC and get yourself prepped for the exams. ALL THE BEST! </a:t>
            </a:r>
          </a:p>
        </p:txBody>
      </p:sp>
    </p:spTree>
    <p:extLst>
      <p:ext uri="{BB962C8B-B14F-4D97-AF65-F5344CB8AC3E}">
        <p14:creationId xmlns:p14="http://schemas.microsoft.com/office/powerpoint/2010/main" val="37447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510057" y="240050"/>
            <a:ext cx="5337616"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Double Trouble!</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923330"/>
          </a:xfrm>
          <a:prstGeom prst="rect">
            <a:avLst/>
          </a:prstGeom>
          <a:noFill/>
        </p:spPr>
        <p:txBody>
          <a:bodyPr wrap="square" rtlCol="0">
            <a:spAutoFit/>
          </a:bodyPr>
          <a:lstStyle/>
          <a:p>
            <a:r>
              <a:rPr lang="en-US" dirty="0"/>
              <a:t>You have a assignment deadline in a few hours but you’re out of pens (5$) as well as A4 sheet paper (5$). Go to “Images” shop at </a:t>
            </a:r>
            <a:r>
              <a:rPr lang="en-US" dirty="0" err="1"/>
              <a:t>Aravali</a:t>
            </a:r>
            <a:r>
              <a:rPr lang="en-US" dirty="0"/>
              <a:t> to get the required items for your assignment. Hurry Up! </a:t>
            </a:r>
          </a:p>
        </p:txBody>
      </p:sp>
    </p:spTree>
    <p:extLst>
      <p:ext uri="{BB962C8B-B14F-4D97-AF65-F5344CB8AC3E}">
        <p14:creationId xmlns:p14="http://schemas.microsoft.com/office/powerpoint/2010/main" val="369933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2032415" y="240050"/>
            <a:ext cx="8292911"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Gatecrashing @ Nalanda!</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2031325"/>
          </a:xfrm>
          <a:prstGeom prst="rect">
            <a:avLst/>
          </a:prstGeom>
          <a:noFill/>
        </p:spPr>
        <p:txBody>
          <a:bodyPr wrap="square" rtlCol="0">
            <a:spAutoFit/>
          </a:bodyPr>
          <a:lstStyle/>
          <a:p>
            <a:r>
              <a:rPr lang="en-US" dirty="0"/>
              <a:t>Your professor is hosting a reception at Nalanda for her daughter’s wedding. You wish to sneak in to get your hands on the feast. All the invites are being given at the LHC by the professor’s PhD student. Lady luck is on your side because you happen to know the student since you both are from the same hostel. Go to LHC to score the invite and then head over to Nalanda for the meal of your life time! (At the same time, increase your HP by 50!!)</a:t>
            </a:r>
          </a:p>
        </p:txBody>
      </p:sp>
    </p:spTree>
    <p:extLst>
      <p:ext uri="{BB962C8B-B14F-4D97-AF65-F5344CB8AC3E}">
        <p14:creationId xmlns:p14="http://schemas.microsoft.com/office/powerpoint/2010/main" val="3450126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756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Shubham Sarda</dc:creator>
  <cp:lastModifiedBy>Shubham Sarda</cp:lastModifiedBy>
  <cp:revision>62</cp:revision>
  <dcterms:created xsi:type="dcterms:W3CDTF">2022-04-15T04:04:24Z</dcterms:created>
  <dcterms:modified xsi:type="dcterms:W3CDTF">2022-04-18T19:40:48Z</dcterms:modified>
</cp:coreProperties>
</file>