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0AE30-AC16-5485-1442-19889460D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4D759-1F76-FDA4-DE2A-2350A9452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D04CE-361D-5C63-5F9A-EF297C75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C49C-E9F1-4842-B4E9-06BCBCB21E1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BC122B-EE5C-6816-9BD1-5AA96DCC6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F8F66-9FF5-893A-4FE9-A87DA8D9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CDE6-63B6-452C-A6CA-9FA225B0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37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CA0B4-43B8-575E-883C-F3EB73E3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7400B-2E89-667B-AB4D-D0556673B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928E1-0C2D-27E8-BBD5-81A41DA52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C49C-E9F1-4842-B4E9-06BCBCB21E1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6F6C9-EC81-D189-D032-3701208B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4CB81-A4D3-895C-D412-3DBB42E6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CDE6-63B6-452C-A6CA-9FA225B0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85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691516-B883-CAC9-62F5-629BF58B1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C0AE5-973B-6AE4-DA3E-6B8743E1E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8FFD4-09F1-0F01-F09B-E4B65DB71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C49C-E9F1-4842-B4E9-06BCBCB21E1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D26A5-AA63-383D-1793-2D0B5FA7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8E811-CF88-6A0A-B183-B6FD1FCB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CDE6-63B6-452C-A6CA-9FA225B0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5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3E7CF-52C9-68F7-224A-76C65CF2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80441-A090-70B3-A740-0BD493837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B13E1-E7DC-9FCA-5B9A-D65509DD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C49C-E9F1-4842-B4E9-06BCBCB21E1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B7FA3-8625-CDB0-75DB-EA461074F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03A0B-AEF9-F4C5-EF2D-578D663DB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CDE6-63B6-452C-A6CA-9FA225B0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1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3190E-E248-57AA-4072-770FAD045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59F0A5-66AB-FA61-ED97-9ECA24A12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CD387-4662-D291-6327-8C0858998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C49C-E9F1-4842-B4E9-06BCBCB21E1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589C2-6FBB-97C9-E8AD-1E5E3980B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12706-F057-F3F2-E680-567FAE83A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CDE6-63B6-452C-A6CA-9FA225B0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966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8011-D129-3323-5031-4CE1D7FD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699C-7931-1200-DAD0-6098922A0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B91B3-9B73-A623-DFD6-2730E7B77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0914D8-2841-DB46-B22B-9EF532350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C49C-E9F1-4842-B4E9-06BCBCB21E1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42A4F-6A57-204A-6F03-FBE5624A9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84908-D327-F86E-4FEF-39715C85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CDE6-63B6-452C-A6CA-9FA225B0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61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4540E-C349-04CB-828C-234250E02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746BF6-1992-9538-FA50-77CCD11F3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E5D3F-BFE6-69F3-759D-8CDC85D16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5DDE1-0855-F06D-981E-8DBA5BC193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99AD32-DA39-D335-81DA-1010992E57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18211-C5D0-D148-0DBE-3DBACCAB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C49C-E9F1-4842-B4E9-06BCBCB21E1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07090-F6AB-38B3-D073-947DA962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560E01-C237-7BA2-6F93-0169E9138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CDE6-63B6-452C-A6CA-9FA225B0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3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512C-6533-0CA9-D7B8-F708C965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FD7F94-1DCF-30D8-5945-17749E2E4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C49C-E9F1-4842-B4E9-06BCBCB21E1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D955B1-347D-3556-FA04-B954812B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2C2355-6CD2-60A4-1D10-D09559E3D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CDE6-63B6-452C-A6CA-9FA225B0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0699F-F4B4-1666-9E1C-1E3FAE04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C49C-E9F1-4842-B4E9-06BCBCB21E1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3E09D5-480C-0D7A-08FF-BE919FFEC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87C30-137B-80D1-A26E-67924B3DD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CDE6-63B6-452C-A6CA-9FA225B0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3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45BC-0343-2C7A-F14B-43C739EA7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20404-D4F0-9A90-9F69-3C237F35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A9A384-F979-4321-255E-6A3C2C34D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326E6F-C461-40BF-348C-17C59E28C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C49C-E9F1-4842-B4E9-06BCBCB21E1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0642A-4CB7-8F7A-0E18-1A572804A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07126-E486-ADFC-AD26-3AF62CEA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CDE6-63B6-452C-A6CA-9FA225B0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8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076A6-F06D-3C09-3DD3-05F3EC72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D1011E-A132-A207-4135-2282D7A98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84502-AB14-EED3-2C7F-F11EB7B7A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AC2E3-8619-CD96-99E8-CF08BB12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BC49C-E9F1-4842-B4E9-06BCBCB21E1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593EB-8600-E879-6449-5A895108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60E87-AAEA-F23C-5A0F-17F2B70B6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8CDE6-63B6-452C-A6CA-9FA225B0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17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C2EC9A-EF78-6FE6-C377-DE98CD6C8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88F61-58B6-A461-215F-A7D252C5B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1C60E-8AD4-5925-1D94-0AF8B5CE0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BC49C-E9F1-4842-B4E9-06BCBCB21E13}" type="datetimeFigureOut">
              <a:rPr lang="en-US" smtClean="0"/>
              <a:t>11/2/2023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2A4B-5EBE-3964-EDE9-4860938B7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E1AE4-0AA3-DF62-ADEC-A685A5A278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8CDE6-63B6-452C-A6CA-9FA225B0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0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4A5C3-1CE1-D17B-90C1-A9326C69F0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Continual Learning: NER</a:t>
            </a:r>
          </a:p>
        </p:txBody>
      </p:sp>
    </p:spTree>
    <p:extLst>
      <p:ext uri="{BB962C8B-B14F-4D97-AF65-F5344CB8AC3E}">
        <p14:creationId xmlns:p14="http://schemas.microsoft.com/office/powerpoint/2010/main" val="286230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5006-9B71-9892-9CC4-B88E699D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B9CE2-3E1A-3845-A0B8-513415B86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490" y="2029805"/>
            <a:ext cx="10515600" cy="729669"/>
          </a:xfr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01229A-58C2-CE57-6A9D-20D09CBB1142}"/>
              </a:ext>
            </a:extLst>
          </p:cNvPr>
          <p:cNvSpPr txBox="1"/>
          <p:nvPr/>
        </p:nvSpPr>
        <p:spPr>
          <a:xfrm>
            <a:off x="298881" y="1506022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Stage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3E4DB-BEB1-235F-5861-E4EFB92D6B2B}"/>
              </a:ext>
            </a:extLst>
          </p:cNvPr>
          <p:cNvSpPr txBox="1"/>
          <p:nvPr/>
        </p:nvSpPr>
        <p:spPr>
          <a:xfrm>
            <a:off x="298880" y="3016251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Stage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2ED89E-9944-5805-DABB-95A8EC75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24" y="3642360"/>
            <a:ext cx="6507331" cy="22101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5816DE-DF17-9B85-8C22-249DCF71AF64}"/>
              </a:ext>
            </a:extLst>
          </p:cNvPr>
          <p:cNvSpPr txBox="1"/>
          <p:nvPr/>
        </p:nvSpPr>
        <p:spPr>
          <a:xfrm>
            <a:off x="4514918" y="5924579"/>
            <a:ext cx="246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Tags as a list of tuples</a:t>
            </a:r>
          </a:p>
        </p:txBody>
      </p:sp>
    </p:spTree>
    <p:extLst>
      <p:ext uri="{BB962C8B-B14F-4D97-AF65-F5344CB8AC3E}">
        <p14:creationId xmlns:p14="http://schemas.microsoft.com/office/powerpoint/2010/main" val="371897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01229A-58C2-CE57-6A9D-20D09CBB1142}"/>
              </a:ext>
            </a:extLst>
          </p:cNvPr>
          <p:cNvSpPr txBox="1"/>
          <p:nvPr/>
        </p:nvSpPr>
        <p:spPr>
          <a:xfrm>
            <a:off x="298879" y="351925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3E4DB-BEB1-235F-5861-E4EFB92D6B2B}"/>
              </a:ext>
            </a:extLst>
          </p:cNvPr>
          <p:cNvSpPr txBox="1"/>
          <p:nvPr/>
        </p:nvSpPr>
        <p:spPr>
          <a:xfrm>
            <a:off x="4684450" y="5005305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Decoded Tokens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D707BBA-1C6F-7959-098D-42EE6E15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69" y="851791"/>
            <a:ext cx="5889365" cy="21222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27ECB9B-0B3B-4F17-04E0-7E6227D0B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8863" y="1367835"/>
            <a:ext cx="4974454" cy="16061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201D87-1570-87F5-66E4-64F70185D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69" y="3606295"/>
            <a:ext cx="10985148" cy="13693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DFE936-FBCA-64F3-EF16-5AD0052CCD99}"/>
              </a:ext>
            </a:extLst>
          </p:cNvPr>
          <p:cNvSpPr txBox="1"/>
          <p:nvPr/>
        </p:nvSpPr>
        <p:spPr>
          <a:xfrm>
            <a:off x="2644065" y="3069468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Tokenized Input Ids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1C9738-6C2B-9860-C8C0-52D46D06CCFA}"/>
              </a:ext>
            </a:extLst>
          </p:cNvPr>
          <p:cNvSpPr txBox="1"/>
          <p:nvPr/>
        </p:nvSpPr>
        <p:spPr>
          <a:xfrm>
            <a:off x="7830103" y="3069468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Tokenized Attention Mask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71C3019-7FE3-B55D-DC37-66F370F2BC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809" y="5490165"/>
            <a:ext cx="9951867" cy="7134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1D0B893-BFC1-FC71-4EB0-51E133857555}"/>
              </a:ext>
            </a:extLst>
          </p:cNvPr>
          <p:cNvSpPr txBox="1"/>
          <p:nvPr/>
        </p:nvSpPr>
        <p:spPr>
          <a:xfrm>
            <a:off x="5007004" y="6203619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Ids</a:t>
            </a:r>
          </a:p>
        </p:txBody>
      </p:sp>
    </p:spTree>
    <p:extLst>
      <p:ext uri="{BB962C8B-B14F-4D97-AF65-F5344CB8AC3E}">
        <p14:creationId xmlns:p14="http://schemas.microsoft.com/office/powerpoint/2010/main" val="383924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01229A-58C2-CE57-6A9D-20D09CBB1142}"/>
              </a:ext>
            </a:extLst>
          </p:cNvPr>
          <p:cNvSpPr txBox="1"/>
          <p:nvPr/>
        </p:nvSpPr>
        <p:spPr>
          <a:xfrm>
            <a:off x="298879" y="351925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Stage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03E4DB-BEB1-235F-5861-E4EFB92D6B2B}"/>
              </a:ext>
            </a:extLst>
          </p:cNvPr>
          <p:cNvSpPr txBox="1"/>
          <p:nvPr/>
        </p:nvSpPr>
        <p:spPr>
          <a:xfrm>
            <a:off x="4777661" y="4223562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Labelled Words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DFE936-FBCA-64F3-EF16-5AD0052CCD99}"/>
              </a:ext>
            </a:extLst>
          </p:cNvPr>
          <p:cNvSpPr txBox="1"/>
          <p:nvPr/>
        </p:nvSpPr>
        <p:spPr>
          <a:xfrm>
            <a:off x="4777660" y="2042009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Decoded Words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1C9738-6C2B-9860-C8C0-52D46D06CCFA}"/>
              </a:ext>
            </a:extLst>
          </p:cNvPr>
          <p:cNvSpPr txBox="1"/>
          <p:nvPr/>
        </p:nvSpPr>
        <p:spPr>
          <a:xfrm>
            <a:off x="4801333" y="6067053"/>
            <a:ext cx="13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Token Labels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A0D71-8EA4-4D16-06C0-2C7E3A865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8" y="899059"/>
            <a:ext cx="11641587" cy="9665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EABC4F-1574-C243-7BE0-42D3CD2DA0BD}"/>
              </a:ext>
            </a:extLst>
          </p:cNvPr>
          <p:cNvSpPr txBox="1"/>
          <p:nvPr/>
        </p:nvSpPr>
        <p:spPr>
          <a:xfrm>
            <a:off x="290001" y="2441464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Stage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BE12D8-6FF1-1ABF-A3D1-4DD12B983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18" y="2839475"/>
            <a:ext cx="11641586" cy="12077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6FC203-FE43-1969-DE9B-7CB06762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18" y="5130274"/>
            <a:ext cx="8766704" cy="936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B22CEC-01E8-D8AA-585C-8474DDA2FD63}"/>
              </a:ext>
            </a:extLst>
          </p:cNvPr>
          <p:cNvSpPr txBox="1"/>
          <p:nvPr/>
        </p:nvSpPr>
        <p:spPr>
          <a:xfrm>
            <a:off x="368418" y="4592894"/>
            <a:ext cx="2823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Stage 5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D1A834-C6DA-55D3-328E-A1CD39D942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4811" y="5130274"/>
            <a:ext cx="2495193" cy="9367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0D4E71-4F50-C081-694E-BF84D91FB931}"/>
              </a:ext>
            </a:extLst>
          </p:cNvPr>
          <p:cNvSpPr txBox="1"/>
          <p:nvPr/>
        </p:nvSpPr>
        <p:spPr>
          <a:xfrm>
            <a:off x="10182680" y="6067053"/>
            <a:ext cx="138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 </a:t>
            </a:r>
            <a:r>
              <a:rPr lang="en-US" dirty="0" err="1"/>
              <a:t>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26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5006-9B71-9892-9CC4-B88E699D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8FB64BB-9FA8-480E-8E18-61DF2F746C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0592"/>
              </p:ext>
            </p:extLst>
          </p:nvPr>
        </p:nvGraphicFramePr>
        <p:xfrm>
          <a:off x="10502433" y="6020040"/>
          <a:ext cx="851367" cy="67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554760" imgH="437400" progId="Package">
                  <p:embed/>
                </p:oleObj>
              </mc:Choice>
              <mc:Fallback>
                <p:oleObj name="Packager Shell Object" showAsIcon="1" r:id="rId2" imgW="554760" imgH="437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502433" y="6020040"/>
                        <a:ext cx="851367" cy="673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7514E2AC-73DC-B787-342E-B070702FB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951" y="1558032"/>
            <a:ext cx="4582164" cy="13908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4B3F15-F0A8-4129-ACE8-D936A1E8A3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23"/>
          <a:stretch/>
        </p:blipFill>
        <p:spPr>
          <a:xfrm>
            <a:off x="4745951" y="2948876"/>
            <a:ext cx="2302919" cy="230215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365D410-B2AD-6341-3475-49B8E95B9543}"/>
              </a:ext>
            </a:extLst>
          </p:cNvPr>
          <p:cNvSpPr/>
          <p:nvPr/>
        </p:nvSpPr>
        <p:spPr>
          <a:xfrm>
            <a:off x="5193437" y="506027"/>
            <a:ext cx="3089429" cy="10520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BERT (10 Layers)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D4222A1-6C5D-3ABB-8F9B-3E81E3727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7898" y="5635905"/>
            <a:ext cx="2038635" cy="105742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C565752-5EBF-7E1A-3A12-E83C45E43944}"/>
              </a:ext>
            </a:extLst>
          </p:cNvPr>
          <p:cNvSpPr/>
          <p:nvPr/>
        </p:nvSpPr>
        <p:spPr>
          <a:xfrm>
            <a:off x="4907898" y="5281395"/>
            <a:ext cx="1936785" cy="3241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Layers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5A45A0-4E24-254C-E3CB-978741FA7CB4}"/>
              </a:ext>
            </a:extLst>
          </p:cNvPr>
          <p:cNvSpPr txBox="1"/>
          <p:nvPr/>
        </p:nvSpPr>
        <p:spPr>
          <a:xfrm>
            <a:off x="1480" y="206878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https://huggingface.co/emilyalsentzer/Bio_ClinicalBERT</a:t>
            </a:r>
          </a:p>
        </p:txBody>
      </p:sp>
    </p:spTree>
    <p:extLst>
      <p:ext uri="{BB962C8B-B14F-4D97-AF65-F5344CB8AC3E}">
        <p14:creationId xmlns:p14="http://schemas.microsoft.com/office/powerpoint/2010/main" val="338843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F5006-9B71-9892-9CC4-B88E699DA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Results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F6B30F-221B-D6E0-FC79-7C7975ABE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357353"/>
              </p:ext>
            </p:extLst>
          </p:nvPr>
        </p:nvGraphicFramePr>
        <p:xfrm>
          <a:off x="838200" y="2174968"/>
          <a:ext cx="9309100" cy="22549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3326242862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3516024573"/>
                    </a:ext>
                  </a:extLst>
                </a:gridCol>
                <a:gridCol w="1892300">
                  <a:extLst>
                    <a:ext uri="{9D8B030D-6E8A-4147-A177-3AD203B41FA5}">
                      <a16:colId xmlns:a16="http://schemas.microsoft.com/office/drawing/2014/main" val="3003362722"/>
                    </a:ext>
                  </a:extLst>
                </a:gridCol>
                <a:gridCol w="1993900">
                  <a:extLst>
                    <a:ext uri="{9D8B030D-6E8A-4147-A177-3AD203B41FA5}">
                      <a16:colId xmlns:a16="http://schemas.microsoft.com/office/drawing/2014/main" val="1307746003"/>
                    </a:ext>
                  </a:extLst>
                </a:gridCol>
                <a:gridCol w="2146300">
                  <a:extLst>
                    <a:ext uri="{9D8B030D-6E8A-4147-A177-3AD203B41FA5}">
                      <a16:colId xmlns:a16="http://schemas.microsoft.com/office/drawing/2014/main" val="2333468087"/>
                    </a:ext>
                  </a:extLst>
                </a:gridCol>
              </a:tblGrid>
              <a:tr h="563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Base-BioBert+ANN (Without Freezing)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Performance on Test Set of T1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Performance on Test Set of T1, T2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Performance on Test Set of T1,T2 and T2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Performance on Test Set of G1+G2+G3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9253752"/>
                  </a:ext>
                </a:extLst>
              </a:tr>
              <a:tr h="281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F1 Treatment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0.86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0.856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8671427"/>
                  </a:ext>
                </a:extLst>
              </a:tr>
              <a:tr h="281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F1 Cancer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0.852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0.866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0.881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0.877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4444976"/>
                  </a:ext>
                </a:extLst>
              </a:tr>
              <a:tr h="281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F1 Allergy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0.845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0.8223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0.8162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37030796"/>
                  </a:ext>
                </a:extLst>
              </a:tr>
              <a:tr h="281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F1 Chronic Disease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0.875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0.8821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0.875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54464318"/>
                  </a:ext>
                </a:extLst>
              </a:tr>
              <a:tr h="281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F1 Other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0.9311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u="none" strike="noStrike" dirty="0">
                          <a:effectLst/>
                        </a:rPr>
                        <a:t>0.9299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0.932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0762951"/>
                  </a:ext>
                </a:extLst>
              </a:tr>
              <a:tr h="28187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F1 Weighted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0.909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0.907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0.907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9574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1994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1634</TotalTime>
  <Words>139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Package</vt:lpstr>
      <vt:lpstr>Continual Learning: NER</vt:lpstr>
      <vt:lpstr>Preprocessing</vt:lpstr>
      <vt:lpstr>PowerPoint Presentation</vt:lpstr>
      <vt:lpstr>PowerPoint Presentation</vt:lpstr>
      <vt:lpstr>Model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Continual Learning: NER</dc:title>
  <dc:creator>Shubham Sarda</dc:creator>
  <cp:lastModifiedBy>Shubham Sarda</cp:lastModifiedBy>
  <cp:revision>23</cp:revision>
  <dcterms:created xsi:type="dcterms:W3CDTF">2023-11-02T20:18:20Z</dcterms:created>
  <dcterms:modified xsi:type="dcterms:W3CDTF">2023-11-03T23:32:38Z</dcterms:modified>
</cp:coreProperties>
</file>