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2" r:id="rId9"/>
    <p:sldId id="263" r:id="rId10"/>
    <p:sldId id="269" r:id="rId11"/>
    <p:sldId id="266" r:id="rId12"/>
    <p:sldId id="264" r:id="rId13"/>
    <p:sldId id="273" r:id="rId14"/>
    <p:sldId id="271" r:id="rId15"/>
    <p:sldId id="272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Chhajed" initials="SC" lastIdx="1" clrIdx="0">
    <p:extLst>
      <p:ext uri="{19B8F6BF-5375-455C-9EA6-DF929625EA0E}">
        <p15:presenceInfo xmlns:p15="http://schemas.microsoft.com/office/powerpoint/2012/main" userId="Shubham Chhaj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2CE9-85C3-4CC7-8D4D-A288FA81F122}" type="datetimeFigureOut">
              <a:rPr lang="en-AU" smtClean="0"/>
              <a:t>21/10/2020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0CD1-B778-43D8-9C2B-D5F6A4EE39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52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are working with a team on some code or you would like to share your code with someone, or you would like to keep track of what changes you have made to our code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60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 is a category of software that keep track of changes to your files for you. It allows you to: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-keep the entire history of a file and inspect a file throughout its life time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-tag particular version so you can go back to them easily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-facilitates collaborations and makes contributions transparent</a:t>
            </a:r>
          </a:p>
          <a:p>
            <a:r>
              <a:rPr lang="en-A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-experiment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code and feature without breaking the main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Avoid redundant tasks, slower timelines, and multiple copies of a single project</a:t>
            </a:r>
          </a:p>
          <a:p>
            <a:r>
              <a:rPr lang="en-AU" dirty="0"/>
              <a:t>Git gives each contributor a unified and consistent view of a project, surfacing work that’s already in progress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0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get an educative account with an </a:t>
            </a:r>
            <a:r>
              <a:rPr lang="en-AU" dirty="0"/>
              <a:t>.</a:t>
            </a:r>
            <a:r>
              <a:rPr lang="en-AU" dirty="0" err="1"/>
              <a:t>edu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email address that will give you some free private accounts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other website that offer similar services including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0CD1-B778-43D8-9C2B-D5F6A4EE39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3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qRusers/2020-10-22-Git-GitHu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chhajed/Git-GitHub/blob/main/Instructions%20to%20install%20Git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as.github.io/training-git-intro/getting-started-with-git-rstudio.html#1_introduction_to_version_control_concepts" TargetMode="External"/><Relationship Id="rId2" Type="http://schemas.openxmlformats.org/officeDocument/2006/relationships/hyperlink" Target="https://happygitwithr.com/rstudio-git-github.html#confirm-the-local-change-propagated-to-the-github-remote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8E4-443B-41F5-A408-549216F3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Git, GitHub, and all the Giddy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141E-9DA8-4785-BDB3-5A48923F8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Let’s Git into it</a:t>
            </a:r>
          </a:p>
          <a:p>
            <a:pPr algn="ctr"/>
            <a:r>
              <a:rPr lang="en-AU" dirty="0">
                <a:hlinkClick r:id="rId2"/>
              </a:rPr>
              <a:t>https://github.com/mqRusers/2020-10-22-Git-GitHub</a:t>
            </a:r>
            <a:endParaRPr lang="en-AU" dirty="0"/>
          </a:p>
          <a:p>
            <a:pPr algn="ctr"/>
            <a:r>
              <a:rPr lang="en-AU" dirty="0"/>
              <a:t>- Belinda Fabian &amp; Shubham Chhajed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20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86A-0F4D-42A6-B265-03B7BBF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1F44C-660C-4836-9089-B02922ED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56" y="778316"/>
            <a:ext cx="9187712" cy="5172682"/>
          </a:xfrm>
        </p:spPr>
      </p:pic>
    </p:spTree>
    <p:extLst>
      <p:ext uri="{BB962C8B-B14F-4D97-AF65-F5344CB8AC3E}">
        <p14:creationId xmlns:p14="http://schemas.microsoft.com/office/powerpoint/2010/main" val="32922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C0B-CFCF-4079-8511-F9D8C907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802"/>
            <a:ext cx="9905998" cy="1478570"/>
          </a:xfrm>
        </p:spPr>
        <p:txBody>
          <a:bodyPr/>
          <a:lstStyle/>
          <a:p>
            <a:r>
              <a:rPr lang="en-AU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072B-F7D3-498F-A298-B21762A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29" y="1042729"/>
            <a:ext cx="5010572" cy="3541714"/>
          </a:xfrm>
        </p:spPr>
        <p:txBody>
          <a:bodyPr/>
          <a:lstStyle/>
          <a:p>
            <a:r>
              <a:rPr lang="en-AU" dirty="0"/>
              <a:t>Producing a personal copy of someone else’s project</a:t>
            </a:r>
          </a:p>
          <a:p>
            <a:r>
              <a:rPr lang="en-AU" dirty="0"/>
              <a:t>A fork acts as a sort of bridge between the original repository and your personal copy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4B5FC-25A0-4066-9C68-1E85A0C6F92F}"/>
              </a:ext>
            </a:extLst>
          </p:cNvPr>
          <p:cNvSpPr txBox="1">
            <a:spLocks/>
          </p:cNvSpPr>
          <p:nvPr/>
        </p:nvSpPr>
        <p:spPr>
          <a:xfrm>
            <a:off x="1143001" y="32792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err="1"/>
              <a:t>CLone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018EFA-8728-4589-A3DD-7D87EC585C47}"/>
              </a:ext>
            </a:extLst>
          </p:cNvPr>
          <p:cNvSpPr txBox="1">
            <a:spLocks/>
          </p:cNvSpPr>
          <p:nvPr/>
        </p:nvSpPr>
        <p:spPr>
          <a:xfrm>
            <a:off x="1085428" y="429403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fork exists in your GitHub repository</a:t>
            </a:r>
          </a:p>
          <a:p>
            <a:r>
              <a:rPr lang="en-AU" dirty="0"/>
              <a:t>To be able to work on the project, you need to bring it to your computer, i.e., CLONE it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F7A5FE6-55E5-4DBA-A311-9565257D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6" y="296144"/>
            <a:ext cx="5564576" cy="3132856"/>
          </a:xfrm>
          <a:prstGeom prst="rect">
            <a:avLst/>
          </a:prstGeom>
        </p:spPr>
      </p:pic>
      <p:pic>
        <p:nvPicPr>
          <p:cNvPr id="7170" name="Picture 2" descr="Icon Request: Github Fork icon · Issue #14803 · FortAwesome/Font-Awesome ·  GitHub">
            <a:extLst>
              <a:ext uri="{FF2B5EF4-FFF2-40B4-BE49-F238E27FC236}">
                <a16:creationId xmlns:a16="http://schemas.microsoft.com/office/drawing/2014/main" id="{6C6C3365-1939-4FE9-9440-3B46720B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57" y="349629"/>
            <a:ext cx="527831" cy="8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5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DC0-24B3-4345-9048-4E9A38AE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17" y="733928"/>
            <a:ext cx="9905998" cy="1478570"/>
          </a:xfrm>
        </p:spPr>
        <p:txBody>
          <a:bodyPr/>
          <a:lstStyle/>
          <a:p>
            <a:r>
              <a:rPr lang="en-AU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6718-9523-497E-B6BA-AF360C63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6" y="2097088"/>
            <a:ext cx="9905999" cy="420107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duplicate your existing repository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develop or experiment with a new </a:t>
            </a:r>
            <a:br>
              <a:rPr lang="en-AU" dirty="0"/>
            </a:br>
            <a:r>
              <a:rPr lang="en-AU" dirty="0"/>
              <a:t>     feature independently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you can </a:t>
            </a:r>
            <a:r>
              <a:rPr lang="en-AU" b="1" dirty="0"/>
              <a:t>merge</a:t>
            </a:r>
            <a:r>
              <a:rPr lang="en-AU" dirty="0"/>
              <a:t> these modifications back into your project</a:t>
            </a:r>
          </a:p>
          <a:p>
            <a:r>
              <a:rPr lang="en-AU" dirty="0"/>
              <a:t>Branching is used when you are contributing to external projects</a:t>
            </a:r>
          </a:p>
          <a:p>
            <a:pPr marL="0" indent="0">
              <a:buNone/>
            </a:pPr>
            <a:r>
              <a:rPr lang="en-AU" dirty="0"/>
              <a:t>   (projects you are not directly involved with)</a:t>
            </a:r>
          </a:p>
          <a:p>
            <a:r>
              <a:rPr lang="en-AU" dirty="0"/>
              <a:t>Branches can be created in </a:t>
            </a:r>
            <a:r>
              <a:rPr lang="en-AU" dirty="0" err="1"/>
              <a:t>Rstudio</a:t>
            </a:r>
            <a:r>
              <a:rPr lang="en-AU" dirty="0"/>
              <a:t> OR </a:t>
            </a:r>
          </a:p>
          <a:p>
            <a:pPr marL="0" indent="0">
              <a:buNone/>
            </a:pPr>
            <a:r>
              <a:rPr lang="en-AU" dirty="0"/>
              <a:t>   in GitHub and then pull the changes in your repository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3F9B0EF-FD64-4E19-AD81-94B07F5E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6" y="296144"/>
            <a:ext cx="5564576" cy="3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3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C107-34ED-41ED-9FE6-2036DCA3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9686-5F8F-4081-B3FB-E5CCBA3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a branch">
            <a:extLst>
              <a:ext uri="{FF2B5EF4-FFF2-40B4-BE49-F238E27FC236}">
                <a16:creationId xmlns:a16="http://schemas.microsoft.com/office/drawing/2014/main" id="{4335A9D5-4274-4C31-AB4C-5EC28B94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1843"/>
            <a:ext cx="12192000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AD8-D7D2-4B4D-B307-E6CCE19C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Instructions to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E3B7-1356-48BB-8C83-F60BC9B9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https://github.com/shubhamschhajed/Git-GitHub/blob/main/Instructions%20to%20install%20Git.md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484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60-D0C6-4A3A-9E85-71090A63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git commands from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9856-3255-4D19-AA17-F3BCD18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</a:t>
            </a:r>
          </a:p>
          <a:p>
            <a:r>
              <a:rPr lang="en-AU" dirty="0"/>
              <a:t>git --version</a:t>
            </a:r>
          </a:p>
          <a:p>
            <a:r>
              <a:rPr lang="en-AU" dirty="0"/>
              <a:t>git config --global </a:t>
            </a:r>
            <a:r>
              <a:rPr lang="en-AU" dirty="0" err="1"/>
              <a:t>user.email</a:t>
            </a:r>
            <a:r>
              <a:rPr lang="en-AU" dirty="0"/>
              <a:t> ‘you@example.com’</a:t>
            </a:r>
          </a:p>
          <a:p>
            <a:r>
              <a:rPr lang="en-AU" dirty="0"/>
              <a:t>git config --lobal user.name ‘first-last’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90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B811-7E35-4B03-B0CC-C7B5E8FD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Pull requests - </a:t>
            </a:r>
            <a:r>
              <a:rPr lang="en-AU" sz="2400" cap="none" dirty="0"/>
              <a:t>You ask someone who maintains a repository to pull your changes into their repository</a:t>
            </a:r>
            <a:br>
              <a:rPr lang="en-AU" sz="2400" cap="none" dirty="0"/>
            </a:br>
            <a:r>
              <a:rPr lang="en-AU" sz="2400" cap="none" dirty="0"/>
              <a:t>Not required if you are a collaborator</a:t>
            </a: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5701-9D81-41E9-8CCC-1FF04C47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To issue a pull request:</a:t>
            </a:r>
          </a:p>
          <a:p>
            <a:r>
              <a:rPr lang="en-AU" b="1" dirty="0"/>
              <a:t>Fork</a:t>
            </a:r>
            <a:r>
              <a:rPr lang="en-AU" dirty="0"/>
              <a:t> the repository you want to work on from its original location</a:t>
            </a:r>
          </a:p>
          <a:p>
            <a:r>
              <a:rPr lang="en-AU" dirty="0"/>
              <a:t>You will also need to tell Git that this a copy of another project (a.k.a., </a:t>
            </a:r>
            <a:r>
              <a:rPr lang="en-AU" b="1" dirty="0"/>
              <a:t>upstream</a:t>
            </a:r>
            <a:r>
              <a:rPr lang="en-AU" dirty="0"/>
              <a:t>)</a:t>
            </a:r>
          </a:p>
          <a:p>
            <a:r>
              <a:rPr lang="en-AU" b="1" dirty="0"/>
              <a:t>Clone</a:t>
            </a:r>
            <a:r>
              <a:rPr lang="en-AU" dirty="0"/>
              <a:t> your fork to your computer.</a:t>
            </a:r>
          </a:p>
          <a:p>
            <a:r>
              <a:rPr lang="en-AU" dirty="0"/>
              <a:t>Edit and modify this local copy</a:t>
            </a:r>
          </a:p>
          <a:p>
            <a:r>
              <a:rPr lang="en-AU" b="1" dirty="0"/>
              <a:t>Push</a:t>
            </a:r>
            <a:r>
              <a:rPr lang="en-AU" dirty="0"/>
              <a:t> it to your repository</a:t>
            </a:r>
          </a:p>
          <a:p>
            <a:r>
              <a:rPr lang="en-AU" dirty="0"/>
              <a:t>You can now issue a pull request so the original owner of the code (</a:t>
            </a:r>
            <a:r>
              <a:rPr lang="en-AU" b="1" dirty="0"/>
              <a:t>upstream</a:t>
            </a:r>
            <a:r>
              <a:rPr lang="en-AU" dirty="0"/>
              <a:t>) can review, comment, accept (or reject) your proposed modifications</a:t>
            </a:r>
          </a:p>
          <a:p>
            <a:r>
              <a:rPr lang="en-AU" dirty="0"/>
              <a:t>At some point, you will need to </a:t>
            </a:r>
            <a:r>
              <a:rPr lang="en-AU" b="1" dirty="0"/>
              <a:t>pull</a:t>
            </a:r>
            <a:r>
              <a:rPr lang="en-AU" dirty="0"/>
              <a:t> changes that occur upstream into your own repository if you want to keep contributing to the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52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4B4D-9990-486D-BCD6-7C318C48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DDF5-AB7A-4C71-865E-AC6A9AF0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 </a:t>
            </a:r>
            <a:r>
              <a:rPr lang="en-AU" dirty="0" err="1"/>
              <a:t>Rstudio</a:t>
            </a:r>
            <a:r>
              <a:rPr lang="en-AU" dirty="0"/>
              <a:t> to Git and GitHub: </a:t>
            </a:r>
            <a:r>
              <a:rPr lang="en-AU" dirty="0">
                <a:hlinkClick r:id="rId2"/>
              </a:rPr>
              <a:t>https://happygitwithr.com/rstudio-git-github.html#confirm-the-local-change-propagated-to-the-github-remote-1</a:t>
            </a:r>
            <a:endParaRPr lang="en-AU" dirty="0"/>
          </a:p>
          <a:p>
            <a:r>
              <a:rPr lang="en-AU" dirty="0"/>
              <a:t>Step-by-step guide to Version control, Git, GitHub: </a:t>
            </a:r>
            <a:r>
              <a:rPr lang="en-AU" dirty="0">
                <a:hlinkClick r:id="rId3"/>
              </a:rPr>
              <a:t>https://nceas.github.io/training-git-intro/getting-started-with-git-rstudio.html#1_introduction_to_version_control_concepts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14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2C6-FF3A-479E-AA85-5B522E3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7FE-6722-4F46-8508-65403449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A better backup">
            <a:extLst>
              <a:ext uri="{FF2B5EF4-FFF2-40B4-BE49-F238E27FC236}">
                <a16:creationId xmlns:a16="http://schemas.microsoft.com/office/drawing/2014/main" id="{C19B8BC4-1677-4275-B4A8-383945200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5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5B98-C1BD-4BB5-B691-C00C4C5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16B6-0916-488E-BFF6-B09D0C3A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812" y="2026286"/>
            <a:ext cx="9905999" cy="4331314"/>
          </a:xfrm>
        </p:spPr>
        <p:txBody>
          <a:bodyPr>
            <a:normAutofit/>
          </a:bodyPr>
          <a:lstStyle/>
          <a:p>
            <a:r>
              <a:rPr lang="en-AU" dirty="0"/>
              <a:t>A version control system, or VCS, tracks the history of changes as people and teams collaborate on projects together. </a:t>
            </a:r>
          </a:p>
          <a:p>
            <a:r>
              <a:rPr lang="en-AU" dirty="0"/>
              <a:t>VCS allows teams to recover old versions at any time while running tests, fixing bugs, and adding new code</a:t>
            </a:r>
          </a:p>
          <a:p>
            <a:pPr lvl="1"/>
            <a:r>
              <a:rPr lang="en-AU" dirty="0"/>
              <a:t>Which changes were made?</a:t>
            </a:r>
          </a:p>
          <a:p>
            <a:pPr lvl="1"/>
            <a:r>
              <a:rPr lang="en-AU" dirty="0"/>
              <a:t>Who made the changes?</a:t>
            </a:r>
          </a:p>
          <a:p>
            <a:pPr lvl="1"/>
            <a:r>
              <a:rPr lang="en-AU" dirty="0"/>
              <a:t>When were the changes made?</a:t>
            </a:r>
          </a:p>
          <a:p>
            <a:pPr lvl="1"/>
            <a:r>
              <a:rPr lang="en-AU" dirty="0"/>
              <a:t>Why were changes needed?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5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9405-FAE6-4996-97E4-1F56F17E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is a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AA13-2035-430E-B4FF-87FC95EF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66751" cy="3541714"/>
          </a:xfrm>
        </p:spPr>
        <p:txBody>
          <a:bodyPr/>
          <a:lstStyle/>
          <a:p>
            <a:r>
              <a:rPr lang="en-AU" dirty="0"/>
              <a:t>Allows storing entire history of your project on your computer</a:t>
            </a:r>
          </a:p>
          <a:p>
            <a:r>
              <a:rPr lang="en-AU" dirty="0"/>
              <a:t>Developers can work anywhere and collaborate asynchronously from any time zone</a:t>
            </a:r>
          </a:p>
          <a:p>
            <a:r>
              <a:rPr lang="en-AU" dirty="0"/>
              <a:t>Install Git: </a:t>
            </a:r>
            <a:r>
              <a:rPr lang="en-AU" dirty="0">
                <a:hlinkClick r:id="rId3"/>
              </a:rPr>
              <a:t>https://git-scm.com/downloads</a:t>
            </a: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4106" name="Picture 10" descr="Git Logo transparent PNG - StickPNG">
            <a:extLst>
              <a:ext uri="{FF2B5EF4-FFF2-40B4-BE49-F238E27FC236}">
                <a16:creationId xmlns:a16="http://schemas.microsoft.com/office/drawing/2014/main" id="{173722EF-BA48-4C1F-AB1E-3258A30D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133" y="2617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ECEE-FFB7-47C0-A53A-4D40046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C9A5-0B04-4927-B7B6-A0452F1A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 see the entire timeline of the changes, decisions, and progression of any project in one place</a:t>
            </a:r>
          </a:p>
          <a:p>
            <a:r>
              <a:rPr lang="en-AU" dirty="0"/>
              <a:t>Collaborators can safely propose changes to the code</a:t>
            </a:r>
          </a:p>
          <a:p>
            <a:r>
              <a:rPr lang="en-AU" dirty="0"/>
              <a:t>Communication between collaborators is streamlined</a:t>
            </a:r>
          </a:p>
        </p:txBody>
      </p:sp>
    </p:spTree>
    <p:extLst>
      <p:ext uri="{BB962C8B-B14F-4D97-AF65-F5344CB8AC3E}">
        <p14:creationId xmlns:p14="http://schemas.microsoft.com/office/powerpoint/2010/main" val="101752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969C-1069-4719-9E32-237A214A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11" y="503121"/>
            <a:ext cx="2872437" cy="1478570"/>
          </a:xfrm>
        </p:spPr>
        <p:txBody>
          <a:bodyPr/>
          <a:lstStyle/>
          <a:p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D394-1C1F-45CD-9E69-55EAF2CA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a commercial website that lets you store your repository publicly for free</a:t>
            </a:r>
          </a:p>
          <a:p>
            <a:r>
              <a:rPr lang="en-AU" b="1" dirty="0"/>
              <a:t>Repository</a:t>
            </a:r>
            <a:r>
              <a:rPr lang="en-AU" dirty="0"/>
              <a:t> is the storage of your project and its history</a:t>
            </a:r>
          </a:p>
          <a:p>
            <a:r>
              <a:rPr lang="en-AU" dirty="0"/>
              <a:t>Advantages:</a:t>
            </a:r>
          </a:p>
          <a:p>
            <a:pPr lvl="1"/>
            <a:r>
              <a:rPr lang="en-AU" dirty="0"/>
              <a:t>It offers a friendly interface to many common operations so that you don’t have to remember how to do them at the command line</a:t>
            </a:r>
          </a:p>
          <a:p>
            <a:pPr lvl="1"/>
            <a:r>
              <a:rPr lang="en-AU" dirty="0"/>
              <a:t>It provides other useful features including an “Issue tracker” and wikis</a:t>
            </a:r>
          </a:p>
        </p:txBody>
      </p:sp>
      <p:pic>
        <p:nvPicPr>
          <p:cNvPr id="6146" name="Picture 2" descr="GitHub: Where the world builds software · GitHub">
            <a:extLst>
              <a:ext uri="{FF2B5EF4-FFF2-40B4-BE49-F238E27FC236}">
                <a16:creationId xmlns:a16="http://schemas.microsoft.com/office/drawing/2014/main" id="{FD5DBFFB-6F56-415F-AE53-BBFB7AED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98" y="608090"/>
            <a:ext cx="2420074" cy="127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Hub - Wikipedia">
            <a:extLst>
              <a:ext uri="{FF2B5EF4-FFF2-40B4-BE49-F238E27FC236}">
                <a16:creationId xmlns:a16="http://schemas.microsoft.com/office/drawing/2014/main" id="{A84C3017-882B-4027-A831-BB6B281A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35" y="60809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2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526E-2BE0-4D53-A404-91E41427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2E0E-382A-44BC-B302-F1A09A2E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The different Git areas">
            <a:extLst>
              <a:ext uri="{FF2B5EF4-FFF2-40B4-BE49-F238E27FC236}">
                <a16:creationId xmlns:a16="http://schemas.microsoft.com/office/drawing/2014/main" id="{9425D2E9-0298-4094-A981-299DC409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86" y="1066799"/>
            <a:ext cx="6793427" cy="37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CA0C-F115-4323-AE58-0DD66E65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11958"/>
            <a:ext cx="9905999" cy="2327523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1026" name="Picture 2" descr="28 GitHub/git Resources | edav.info/">
            <a:extLst>
              <a:ext uri="{FF2B5EF4-FFF2-40B4-BE49-F238E27FC236}">
                <a16:creationId xmlns:a16="http://schemas.microsoft.com/office/drawing/2014/main" id="{6760C623-4F71-415B-82FE-0119C09D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3" y="1410305"/>
            <a:ext cx="10368693" cy="25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8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A04-E582-46F1-9FB4-2B2F196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46" y="1195826"/>
            <a:ext cx="9905998" cy="1478570"/>
          </a:xfrm>
        </p:spPr>
        <p:txBody>
          <a:bodyPr/>
          <a:lstStyle/>
          <a:p>
            <a:r>
              <a:rPr lang="en-AU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2478-A380-45A1-A78D-FE1BCB3C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52441"/>
            <a:ext cx="5875208" cy="3541714"/>
          </a:xfrm>
        </p:spPr>
        <p:txBody>
          <a:bodyPr/>
          <a:lstStyle/>
          <a:p>
            <a:r>
              <a:rPr lang="en-AU" dirty="0"/>
              <a:t>Commits are cheap</a:t>
            </a:r>
          </a:p>
          <a:p>
            <a:r>
              <a:rPr lang="en-AU" dirty="0"/>
              <a:t>Commit often and provide useful messages</a:t>
            </a:r>
          </a:p>
          <a:p>
            <a:r>
              <a:rPr lang="en-AU" dirty="0"/>
              <a:t>This helps keep track of what you are doing</a:t>
            </a:r>
            <a:br>
              <a:rPr lang="en-AU" dirty="0"/>
            </a:b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8AA2B-9E14-4A70-A188-BFE513B940A6}"/>
              </a:ext>
            </a:extLst>
          </p:cNvPr>
          <p:cNvSpPr txBox="1"/>
          <p:nvPr/>
        </p:nvSpPr>
        <p:spPr>
          <a:xfrm>
            <a:off x="7016621" y="1325352"/>
            <a:ext cx="20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Don’t do this:</a:t>
            </a:r>
          </a:p>
        </p:txBody>
      </p:sp>
      <p:pic>
        <p:nvPicPr>
          <p:cNvPr id="3076" name="Picture 4" descr="http://imgs.xkcd.com/comics/git_commit.png">
            <a:extLst>
              <a:ext uri="{FF2B5EF4-FFF2-40B4-BE49-F238E27FC236}">
                <a16:creationId xmlns:a16="http://schemas.microsoft.com/office/drawing/2014/main" id="{BACBCADF-9667-44F8-A5D7-C6907C21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89" y="1745028"/>
            <a:ext cx="4181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9C0DC-8A65-409C-9664-ECEB76E9471D}"/>
              </a:ext>
            </a:extLst>
          </p:cNvPr>
          <p:cNvSpPr txBox="1"/>
          <p:nvPr/>
        </p:nvSpPr>
        <p:spPr>
          <a:xfrm>
            <a:off x="10680455" y="4063002"/>
            <a:ext cx="7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xkcd.com</a:t>
            </a:r>
          </a:p>
        </p:txBody>
      </p:sp>
    </p:spTree>
    <p:extLst>
      <p:ext uri="{BB962C8B-B14F-4D97-AF65-F5344CB8AC3E}">
        <p14:creationId xmlns:p14="http://schemas.microsoft.com/office/powerpoint/2010/main" val="72449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1857</TotalTime>
  <Words>823</Words>
  <Application>Microsoft Office PowerPoint</Application>
  <PresentationFormat>Widescreen</PresentationFormat>
  <Paragraphs>78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Wingdings</vt:lpstr>
      <vt:lpstr>Circuit</vt:lpstr>
      <vt:lpstr>Git, GitHub, and all the Giddy things</vt:lpstr>
      <vt:lpstr>PowerPoint Presentation</vt:lpstr>
      <vt:lpstr>Why version control?</vt:lpstr>
      <vt:lpstr>Git is a distributed version control system</vt:lpstr>
      <vt:lpstr>Why git?</vt:lpstr>
      <vt:lpstr>Github</vt:lpstr>
      <vt:lpstr>PowerPoint Presentation</vt:lpstr>
      <vt:lpstr>PowerPoint Presentation</vt:lpstr>
      <vt:lpstr>Commits</vt:lpstr>
      <vt:lpstr>PowerPoint Presentation</vt:lpstr>
      <vt:lpstr>Forking</vt:lpstr>
      <vt:lpstr>Branching</vt:lpstr>
      <vt:lpstr>PowerPoint Presentation</vt:lpstr>
      <vt:lpstr>Instructions to install Git</vt:lpstr>
      <vt:lpstr>Common git commands from shell</vt:lpstr>
      <vt:lpstr>Pull requests - You ask someone who maintains a repository to pull your changes into their repository Not required if you are a collaborator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Chhajed</dc:creator>
  <cp:lastModifiedBy>Shubham Chhajed</cp:lastModifiedBy>
  <cp:revision>25</cp:revision>
  <dcterms:created xsi:type="dcterms:W3CDTF">2020-10-19T04:40:52Z</dcterms:created>
  <dcterms:modified xsi:type="dcterms:W3CDTF">2020-10-22T02:44:39Z</dcterms:modified>
</cp:coreProperties>
</file>