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90" r:id="rId3"/>
    <p:sldId id="283" r:id="rId4"/>
    <p:sldId id="284" r:id="rId5"/>
    <p:sldId id="285" r:id="rId6"/>
    <p:sldId id="286" r:id="rId7"/>
    <p:sldId id="287" r:id="rId8"/>
    <p:sldId id="28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6" d="100"/>
          <a:sy n="76" d="100"/>
        </p:scale>
        <p:origin x="498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12/14/2021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12/14/2021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Bitwise Operators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09321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99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</a:t>
            </a:r>
            <a:r>
              <a:rPr lang="en-US" sz="4399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</a:t>
            </a:r>
            <a:endParaRPr lang="en-US" sz="1799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53374" y="1112284"/>
            <a:ext cx="11596899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bitwise operators are the operators used to perform the operations on the data at the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bit-level.</a:t>
            </a:r>
          </a:p>
          <a:p>
            <a:pPr marL="360"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5284" y="6355758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11229" y="2362200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99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 of Bitwise Operators:</a:t>
            </a:r>
            <a:endParaRPr lang="en-US" sz="1799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684213" y="3505199"/>
            <a:ext cx="4952999" cy="32151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710" indent="-51435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AND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</a:t>
            </a:r>
          </a:p>
          <a:p>
            <a:pPr marL="514710" indent="-51435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OR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</a:t>
            </a:r>
          </a:p>
          <a:p>
            <a:pPr marL="514710" indent="-51435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XOR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6246813" y="3490457"/>
            <a:ext cx="4952999" cy="32151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710" indent="-514350">
              <a:lnSpc>
                <a:spcPct val="150000"/>
              </a:lnSpc>
              <a:buClr>
                <a:srgbClr val="000000"/>
              </a:buClr>
              <a:buAutoNum type="arabicPeriod" startAt="6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Operator</a:t>
            </a:r>
          </a:p>
          <a:p>
            <a:pPr marL="514710" indent="-514350">
              <a:lnSpc>
                <a:spcPct val="150000"/>
              </a:lnSpc>
              <a:buClr>
                <a:srgbClr val="000000"/>
              </a:buClr>
              <a:buAutoNum type="arabicPeriod" startAt="6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Shift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</a:t>
            </a:r>
          </a:p>
          <a:p>
            <a:pPr marL="514710" indent="-514350">
              <a:lnSpc>
                <a:spcPct val="150000"/>
              </a:lnSpc>
              <a:buClr>
                <a:srgbClr val="000000"/>
              </a:buClr>
              <a:buAutoNum type="arabicPeriod" startAt="6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Shift Operator</a:t>
            </a:r>
          </a:p>
        </p:txBody>
      </p:sp>
    </p:spTree>
    <p:extLst>
      <p:ext uri="{BB962C8B-B14F-4D97-AF65-F5344CB8AC3E}">
        <p14:creationId xmlns:p14="http://schemas.microsoft.com/office/powerpoint/2010/main" val="20067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charRg st="22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0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09321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99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AND Operator &amp;</a:t>
            </a:r>
            <a:endParaRPr lang="en-US" sz="1799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53374" y="1251408"/>
            <a:ext cx="11596899" cy="2025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output of bitwise AND is 1 if the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corresponding bits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two operands are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 1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If either bit of an operand is 0, the result of corresponding bit is evaluated to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5284" y="6355758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385639" y="3369810"/>
            <a:ext cx="4506026" cy="264999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= 00001100 (In Binary)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= 00011001 (In Binary)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AND of 12 and 25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0000 1100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0001 1001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_________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0000 1000  = 8 (In decimal)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354144" y="3370530"/>
            <a:ext cx="5003417" cy="264927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=12, b =25;</a:t>
            </a:r>
          </a:p>
          <a:p>
            <a:pPr>
              <a:lnSpc>
                <a:spcPct val="100000"/>
              </a:lnSpc>
            </a:pP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= a | b;</a:t>
            </a: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(“Output: ” +  output);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6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charRg st="22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321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99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OR Operator |</a:t>
            </a:r>
            <a:endParaRPr lang="en-US" sz="1799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53374" y="1251408"/>
            <a:ext cx="11596899" cy="2025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output of bitwise OR is 1 if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least one of the corresponding bit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two operands is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735284" y="6355758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7004E0-5613-4388-B680-BB7ADD3833AD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385639" y="3369810"/>
            <a:ext cx="4506026" cy="264999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= 00001100 (In Binary)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= 00011001 (In Binary)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OR of 12 and 25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0000 1100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0001 1001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________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00011101  = 29 (In decimal)</a:t>
            </a:r>
            <a:endParaRPr lang="en-IN" sz="1799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6354145" y="3370530"/>
            <a:ext cx="5046605" cy="264927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=12, b =25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output = a | b;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(“Output: 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+  output);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9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321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99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XOR Operator ^</a:t>
            </a:r>
            <a:endParaRPr lang="en-US" sz="1799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53374" y="1251408"/>
            <a:ext cx="11596899" cy="2025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 of bitwise XOR operator is 1 if the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corresponding bits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two operands are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opposite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i.e. one is 1 and the other is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735284" y="6355758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9013DDE-12AF-4CF3-BBE1-BF8E90312BA6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385639" y="3293610"/>
            <a:ext cx="4506026" cy="264999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= 00001100 (In Binary)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= 00011001 (In Binary)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XOR of 12 and 25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00001100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^ 00011001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________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00010101  = 21 (In decimal)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354144" y="3294330"/>
            <a:ext cx="5063881" cy="264927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=12, b =25;</a:t>
            </a: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output = a | b;</a:t>
            </a: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(“Output: ” +  output);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2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charRg st="18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09321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99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Complement Operator ~</a:t>
            </a:r>
            <a:endParaRPr lang="en-US" sz="1799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53374" y="1251408"/>
            <a:ext cx="11596899" cy="14155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unary operator that simply flips each bit of the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735284" y="6355758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439A93-2CAA-45CD-9DBF-B00BCB595D07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53374" y="3137836"/>
            <a:ext cx="7184808" cy="264927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= 0000 0000  0000 0000  0000 0000  0000 1100 Bitwise complement of 12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0000 0000  0000 0000  0000 0000  0000 1100 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_____________________________________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1111 1111   1111  1111    1111 1111   1111  0011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399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-13 (decimal) </a:t>
            </a:r>
            <a:endParaRPr lang="en-IN" sz="1799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7635771" y="3137836"/>
            <a:ext cx="4214502" cy="2284325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/>
          <a:lstStyle/>
          <a:p>
            <a:pPr>
              <a:lnSpc>
                <a:spcPct val="100000"/>
              </a:lnSpc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=12, b =25;</a:t>
            </a:r>
          </a:p>
          <a:p>
            <a:pPr>
              <a:lnSpc>
                <a:spcPct val="100000"/>
              </a:lnSpc>
            </a:pP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output = a | b;</a:t>
            </a:r>
          </a:p>
          <a:p>
            <a:pPr>
              <a:lnSpc>
                <a:spcPct val="100000"/>
              </a:lnSpc>
            </a:pP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(“Output: ” +  output);</a:t>
            </a:r>
          </a:p>
          <a:p>
            <a:pPr>
              <a:lnSpc>
                <a:spcPct val="100000"/>
              </a:lnSpc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91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09321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99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Operator &gt;&gt;</a:t>
            </a:r>
            <a:endParaRPr lang="en-US" sz="1799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53374" y="1265936"/>
            <a:ext cx="11596899" cy="574446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operator shifts all bits towards right by a certain number of locations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Bits that “fall off” from the right most end are lost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Blank spaces in the leftmost positions are filled with sign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bits</a:t>
            </a: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 1101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0100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&gt;&gt; 0 =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1101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0100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&gt;&gt; 4 =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1101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&gt;&gt; 6 =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0011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&gt;&gt; 3 =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0001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1010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by k is equivalent to integer division with 2</a:t>
            </a:r>
            <a:r>
              <a:rPr lang="en-US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735284" y="6355758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D4DCC6-4B84-45DD-9E3C-B743C3DD1956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75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0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557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557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557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557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557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557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557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557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321" y="275502"/>
            <a:ext cx="10969583" cy="11423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99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Operator &lt;&lt;</a:t>
            </a:r>
            <a:endParaRPr lang="en-US" sz="1799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53374" y="1265936"/>
            <a:ext cx="11935211" cy="574446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operator shifts all bits towards left by a certain number of locations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Bits that “fall off” from the left most end are lost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Blank spaces in the right positions are filled with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0s</a:t>
            </a: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=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0000 0000    1101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0100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&lt;&lt; 0 =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0000 0000    1101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0100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&lt;&lt; 4 =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0000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1101    0100 0000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&lt;&lt; 6 =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0011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0101    0000 0000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&lt;&lt; 28 = 0100 0000    0000 0000    0000 0000    0000 0000</a:t>
            </a:r>
          </a:p>
          <a:p>
            <a:pPr marL="342977" indent="-342617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by k is equivalent to integer multiplication with 2</a:t>
            </a:r>
            <a:r>
              <a:rPr lang="en-US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8735284" y="6355758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008B06-FD73-47EC-925C-15C215D2DD3A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6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55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55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55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55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55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55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55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55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55</TotalTime>
  <Words>608</Words>
  <Application>Microsoft Office PowerPoint</Application>
  <PresentationFormat>Custom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Books 16x9</vt:lpstr>
      <vt:lpstr>Bitwise Operators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Shubham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Operator </dc:title>
  <dc:creator>Shubham</dc:creator>
  <cp:lastModifiedBy>Shubham</cp:lastModifiedBy>
  <cp:revision>42</cp:revision>
  <dcterms:created xsi:type="dcterms:W3CDTF">2021-12-14T11:45:44Z</dcterms:created>
  <dcterms:modified xsi:type="dcterms:W3CDTF">2021-12-14T12:40:57Z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