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2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65" r:id="rId12"/>
    <p:sldId id="260" r:id="rId13"/>
    <p:sldId id="267" r:id="rId14"/>
    <p:sldId id="268" r:id="rId15"/>
    <p:sldId id="269" r:id="rId16"/>
    <p:sldId id="257" r:id="rId17"/>
    <p:sldId id="258" r:id="rId18"/>
    <p:sldId id="259" r:id="rId19"/>
    <p:sldId id="266" r:id="rId20"/>
    <p:sldId id="261" r:id="rId21"/>
    <p:sldId id="262" r:id="rId22"/>
    <p:sldId id="263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A6558-2BD4-0854-2795-05D88B2E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8EE9276-D86D-7D0C-AFCD-1EAEBE02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BCBB0F-40D3-7767-BA57-DA82367F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5F54F6-803F-0718-0966-C3595D7E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744ABC-7F8F-9A38-9E42-A70BE38C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D93B5-F69E-47DC-6812-52A984C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B8FDF1-0ACF-DB50-9186-E8AB40E5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4B0C5D-0D30-9C33-D72F-86A07C3B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81A94B-E553-A0CA-8792-43E2D9D1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556741-B874-1090-5247-937ADD3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1221D15-FF4E-F0C3-DEC8-DD2284C6E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C9FA08-54D3-8781-BF95-1A7E0A75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928D6F-BEE9-923E-9D89-859EB54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BEE764-A888-72EA-6DA4-600B2624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F54C6-6F93-55DF-F730-A75E9307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21910-10D9-7613-350C-74E6B730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B0858B-67BB-F63E-CAB4-A7809A39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0792D-B0C9-4CB7-7A5B-82F2E43A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DD4815-F1EC-EE67-BAF1-6EFD6DA6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35B9DA-A239-5DA8-E3FF-0928186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0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71CE7-15CD-85F2-65E2-2FE0CBD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039128-1DF5-1356-2753-1F479F0A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4F517-3372-7FDC-30B0-61CA67C7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CEDEFD-0623-B602-2F88-7FBE90DD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2E4103-123D-F265-D7DA-8C766772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9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6471C-3DA4-778F-C458-8CFFDCDB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416CAD-C5E5-75DD-AC19-B31F5AAE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3F9185-C174-02CF-4220-D3D9867D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41F5FB-4E09-AF1B-B529-C23E47C6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69DF9B-0F0C-4482-0F0D-A7FD6A3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F63AC1-1D82-5E5B-521D-D152C938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1C66B3-DE36-5622-EBF8-5426D21E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E1C7BF-3A05-9F5C-13D1-93F0491D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A4C5267-CA37-CA7A-73C0-3C4D5727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6A294E-ED17-6959-3AA9-55EFAB241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4B20A2-D86C-18D9-A37B-DB17EA491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7B4D5FE-D3BC-51BF-1BFD-9059BC9F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CFCAD64-5BDA-8762-B16C-ABF17564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9185D3-44CA-8020-FAE7-BDDF2002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75742-ACC5-5D88-C47D-365BFFD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2D5202-258D-78AE-7FE2-71BCE358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EBEEC4-B8FE-3AC7-5D33-74C3BB7A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D36717-455D-EC5C-36EC-45FDA4B9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76D199-170C-83B2-F5EC-02784FC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11A112-8F7E-4281-02E9-838423D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2E0776-98C2-A598-0C22-A5D6D45F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797C5-515C-4B32-D5F0-C20A1376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2E6B3-E4F4-D813-7E6A-02C11BBA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246D0F-58F0-2346-0ABB-2C7D1384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F3A722-C775-3CBD-8043-67C4517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DA9007-8262-0F7F-BEEF-E5FEFB2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0563DD-B777-0249-37C4-C65C241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DCB9E2-0266-91A1-5C3E-4B7E0F24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DAF217E-658D-D5B0-A47D-D2C35E39A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44B7E2-C108-3C31-B682-4B39E2A8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0A9289-58E2-3004-DBE0-376C25B3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1FE69C-AE1C-B301-CE7D-9C8930B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34B199-ED29-8CA9-7B62-C59E7001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DA95BE-2BFE-9D68-983F-1EDEB52C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9FD3B7-3CD3-C387-1162-A780758D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C1F201-96DD-6388-FB96-866D689B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0062-B6C4-4560-AB2C-E1426D132AB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EFDCD0-16CB-5CFD-15C3-FBCFE9D0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5F7793-CD8D-A6C1-98E6-B5A6D8C11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263-1185-4F83-A208-3B249D43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3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66C165-A860-CBDC-AB21-4F8E949F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41FAB9-17C7-EB31-DD2B-92A679EE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F0DCC097-1DB8-4B6D-85D0-6FBA0E1CA4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0B58608-23C8-4441-994D-C6823EEE1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A7008-5947-019D-D164-C119043E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Types of Operating System in Mobile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F3CF20-9954-9169-C3D6-A943DBC315D1}"/>
              </a:ext>
            </a:extLst>
          </p:cNvPr>
          <p:cNvSpPr txBox="1"/>
          <p:nvPr/>
        </p:nvSpPr>
        <p:spPr>
          <a:xfrm>
            <a:off x="7806972" y="2577920"/>
            <a:ext cx="3884919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Window phone 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Symbian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BlackBerry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Samsung </a:t>
            </a:r>
            <a:r>
              <a:rPr lang="en-IN" sz="2000" dirty="0"/>
              <a:t>(Bada)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iOS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Android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DFC652-2CB6-D620-FC81-E2F59C52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9446" y="1922159"/>
            <a:ext cx="6343650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="" xmlns:a16="http://schemas.microsoft.com/office/drawing/2014/main" id="{7FF47CB7-972F-479F-A36D-9E72D26EC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="" xmlns:a16="http://schemas.microsoft.com/office/drawing/2014/main" id="{0D153B68-5844-490D-8E67-F616D6D72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A3FF8-CEF0-13F8-C157-E2388431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33" y="436507"/>
            <a:ext cx="9392421" cy="13308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Window Phone OS?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443B2-484B-53EC-21B2-D6B55989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400" dirty="0"/>
              <a:t>Developed by : Microsoft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/>
              <a:t>First Launch : October 2010</a:t>
            </a:r>
          </a:p>
          <a:p>
            <a:pPr marL="0" indent="0">
              <a:lnSpc>
                <a:spcPct val="110000"/>
              </a:lnSpc>
              <a:buNone/>
            </a:pPr>
            <a:endParaRPr lang="en-IN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Windows Phone introduced a new design language, previously called Metro UI.</a:t>
            </a:r>
            <a:endParaRPr lang="en-IN" sz="24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A0D773F-7A7D-4DBB-9DEA-86BB8B8F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D05CC3-E883-29F4-F324-AB6CBC6B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43" y="2014889"/>
            <a:ext cx="6981372" cy="4363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1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="" xmlns:a16="http://schemas.microsoft.com/office/drawing/2014/main" id="{7FF47CB7-972F-479F-A36D-9E72D26EC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="" xmlns:a16="http://schemas.microsoft.com/office/drawing/2014/main" id="{0D153B68-5844-490D-8E67-F616D6D72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A3FF8-CEF0-13F8-C157-E2388431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33" y="436507"/>
            <a:ext cx="9392421" cy="13308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Symbian OS?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443B2-484B-53EC-21B2-D6B55989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857" y="2203855"/>
            <a:ext cx="4958966" cy="3917773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Developed by </a:t>
            </a:r>
            <a:r>
              <a:rPr lang="en-IN" sz="2400" b="1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IN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Symbian Ltd. </a:t>
            </a:r>
          </a:p>
          <a:p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First Launch : June 1997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Symbian was the leading smartphone platform up from 2003 up until 2010.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Major issue : apps written for one of these platforms were not compatible with the other directly.</a:t>
            </a:r>
            <a:endParaRPr lang="en-IN" sz="26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A0D773F-7A7D-4DBB-9DEA-86BB8B8F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62303F-2911-8B07-5542-492094D7E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79" y="2285711"/>
            <a:ext cx="3275649" cy="3917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="" xmlns:a16="http://schemas.microsoft.com/office/drawing/2014/main" id="{7FF47CB7-972F-479F-A36D-9E72D26EC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="" xmlns:a16="http://schemas.microsoft.com/office/drawing/2014/main" id="{0D153B68-5844-490D-8E67-F616D6D72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A3FF8-CEF0-13F8-C157-E2388431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33" y="436507"/>
            <a:ext cx="9392421" cy="13308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Blackberry OS?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443B2-484B-53EC-21B2-D6B55989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0" y="2615934"/>
            <a:ext cx="4958966" cy="3917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Developed by </a:t>
            </a:r>
            <a:r>
              <a:rPr lang="en-IN" sz="2400" b="1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BlackBerry</a:t>
            </a:r>
            <a:endParaRPr lang="en-IN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First Launch : January 1999</a:t>
            </a:r>
          </a:p>
          <a:p>
            <a:pPr marL="0" indent="0">
              <a:buNone/>
            </a:pPr>
            <a:endParaRPr lang="en-I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The BlackBerry OS is designed for smartphone environments and is best known for its robust support for push Internet email. </a:t>
            </a:r>
            <a:endParaRPr lang="en-IN" sz="24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A0D773F-7A7D-4DBB-9DEA-86BB8B8F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9D38DE-F1AB-5AA6-ED26-41156EB5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61" y="1668518"/>
            <a:ext cx="4762500" cy="475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="" xmlns:a16="http://schemas.microsoft.com/office/drawing/2014/main" id="{7FF47CB7-972F-479F-A36D-9E72D26EC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="" xmlns:a16="http://schemas.microsoft.com/office/drawing/2014/main" id="{0D153B68-5844-490D-8E67-F616D6D72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A3FF8-CEF0-13F8-C157-E2388431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33" y="436507"/>
            <a:ext cx="9392421" cy="133084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Samsung  (bada) OS?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443B2-484B-53EC-21B2-D6B55989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71" y="2105468"/>
            <a:ext cx="4958966" cy="3917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Developed by </a:t>
            </a:r>
            <a:r>
              <a:rPr lang="en-IN" sz="2400" b="1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Samsung</a:t>
            </a:r>
            <a:endParaRPr lang="en-IN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First Launch :    2010</a:t>
            </a:r>
          </a:p>
          <a:p>
            <a:pPr marL="0" indent="0">
              <a:buNone/>
            </a:pPr>
            <a:endParaRPr lang="en-I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It supports a number of advanced smartphone features, including multitouch, sensors, Flash, 3-D graphics, enhanced user interfaces and an application download source.</a:t>
            </a:r>
            <a:endParaRPr lang="en-IN" sz="24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A0D773F-7A7D-4DBB-9DEA-86BB8B8F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5B14FA-12FF-DE61-27D5-DCBB05003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1" y="2283179"/>
            <a:ext cx="4857540" cy="4138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1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="" xmlns:a16="http://schemas.microsoft.com/office/drawing/2014/main" id="{6A84B152-3496-4C52-AF08-97AFFC09DD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13284D-B2B7-0472-F167-92C72040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8" name="Freeform: Shape 30">
            <a:extLst>
              <a:ext uri="{FF2B5EF4-FFF2-40B4-BE49-F238E27FC236}">
                <a16:creationId xmlns="" xmlns:a16="http://schemas.microsoft.com/office/drawing/2014/main" id="{6B2ADB95-0FA3-4BD7-A8AC-89D014A8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2B033-4B10-5A65-BC50-46121183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5393361" cy="375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Android =&gt; An open source light weight</a:t>
            </a:r>
          </a:p>
          <a:p>
            <a:pPr marL="0" indent="0">
              <a:buNone/>
            </a:pPr>
            <a:r>
              <a:rPr lang="en-US" sz="2400" dirty="0"/>
              <a:t>Project for arm chips.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Developed by =&gt; </a:t>
            </a:r>
            <a:r>
              <a:rPr lang="en-IN" sz="2400" dirty="0"/>
              <a:t>Andy Rubin</a:t>
            </a:r>
          </a:p>
          <a:p>
            <a:pPr marL="0" indent="0">
              <a:buNone/>
            </a:pPr>
            <a:r>
              <a:rPr lang="en-IN" sz="2400" dirty="0"/>
              <a:t>Developed in =&gt; 2003</a:t>
            </a:r>
          </a:p>
          <a:p>
            <a:pPr marL="0" indent="0">
              <a:buNone/>
            </a:pPr>
            <a:r>
              <a:rPr lang="en-IN" sz="2400" dirty="0"/>
              <a:t>Maintained by =&gt; Google</a:t>
            </a:r>
          </a:p>
          <a:p>
            <a:pPr marL="0" indent="0">
              <a:buNone/>
            </a:pPr>
            <a:r>
              <a:rPr lang="en-IN" sz="2400" dirty="0"/>
              <a:t>Acquired by google =&gt; 2007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0" name="Oval 32">
            <a:extLst>
              <a:ext uri="{FF2B5EF4-FFF2-40B4-BE49-F238E27FC236}">
                <a16:creationId xmlns="" xmlns:a16="http://schemas.microsoft.com/office/drawing/2014/main" id="{C924DBCE-E731-4B22-8181-A39C1D8627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4CBF9756-6AC8-4C65-84DF-56FBFFA1D8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="" xmlns:a16="http://schemas.microsoft.com/office/drawing/2014/main" id="{4259B0BB-E443-F8CB-D475-B8E27F0D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2D385988-EAAF-4C27-AF8A-2BFBECAF3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43621FD4-D14D-45D5-9A57-9A2DE5EA59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B621D332-7329-4994-8836-C429A51B7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2D20F754-35A9-4508-BE3C-C59996D14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="" xmlns:a16="http://schemas.microsoft.com/office/drawing/2014/main" id="{F8D72F1A-2D08-C9BC-4941-74EE1CA7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" b="141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F0DCC097-1DB8-4B6D-85D0-6FBA0E1CA4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0B58608-23C8-4441-994D-C6823EEE1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A7008-5947-019D-D164-C119043E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" y="369244"/>
            <a:ext cx="11958221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What is stock ,custom-skinned and custom android?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6CFA06ED-978B-73D7-1739-006A0139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8" y="2371994"/>
            <a:ext cx="741424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="" xmlns:a16="http://schemas.microsoft.com/office/drawing/2014/main" id="{7FF47CB7-972F-479F-A36D-9E72D26EC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="" xmlns:a16="http://schemas.microsoft.com/office/drawing/2014/main" id="{0D153B68-5844-490D-8E67-F616D6D72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A3FF8-CEF0-13F8-C157-E2388431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Stock Android 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443B2-484B-53EC-21B2-D6B55989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400" dirty="0"/>
              <a:t>The purest version of Android is known as AOSP.</a:t>
            </a:r>
          </a:p>
          <a:p>
            <a:r>
              <a:rPr lang="en-US" sz="2400" dirty="0"/>
              <a:t>This version of the operating system is its “default” state, with no Google apps, no customizations, and no extra features. Generally, all versions of Android are based on this release.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12CD50B-99B9-62F5-2314-03F3D90A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57" y="1628775"/>
            <a:ext cx="4717943" cy="456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A0D773F-7A7D-4DBB-9DEA-86BB8B8F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82014B-5ACE-A7A0-D497-CF3C8BEB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7FF47CB7-972F-479F-A36D-9E72D26EC8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0D153B68-5844-490D-8E67-F616D6D72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85318-1F91-61CF-3B3B-B01896A8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Customs skinned android?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A3CE9A-59CC-A36B-1F1D-A50C9DC8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709" y="2291641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An Android skin is a modified version of stock Android.</a:t>
            </a:r>
          </a:p>
          <a:p>
            <a:pPr marL="0" indent="0">
              <a:buNone/>
            </a:pPr>
            <a:r>
              <a:rPr lang="en-US" sz="2400" dirty="0"/>
              <a:t>Many manufacturers that produce Android devices use their own custom “skins” to make the operating system look unique.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E2C32B-8FDF-14EC-70EA-92B0B221B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304"/>
            <a:ext cx="6400800" cy="372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Freeform: Shape 29">
            <a:extLst>
              <a:ext uri="{FF2B5EF4-FFF2-40B4-BE49-F238E27FC236}">
                <a16:creationId xmlns="" xmlns:a16="http://schemas.microsoft.com/office/drawing/2014/main" id="{9A0D773F-7A7D-4DBB-9DEA-86BB8B8F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0A1A6F78-C919-46F0-9B0A-2ED3888615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49882614-11C4-4368-9534-6EBAC3488C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95E644-8ACD-C4F4-C513-23911948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789400"/>
            <a:ext cx="5807575" cy="226439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Customs android / customs rom?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F0B019FC-F795-F77C-7840-0318017D70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4" b="25053"/>
          <a:stretch/>
        </p:blipFill>
        <p:spPr>
          <a:xfrm>
            <a:off x="20" y="-2"/>
            <a:ext cx="12191980" cy="3657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3C59B8F-AEFF-4D3A-BA0E-3C43111987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5BEEC8-D56C-6321-7EA6-0086FDA1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424" y="3789399"/>
            <a:ext cx="5418208" cy="2382802"/>
          </a:xfrm>
        </p:spPr>
        <p:txBody>
          <a:bodyPr anchor="ctr">
            <a:normAutofit/>
          </a:bodyPr>
          <a:lstStyle/>
          <a:p>
            <a:r>
              <a:rPr lang="en-US" sz="1800" b="0" i="0">
                <a:effectLst/>
                <a:latin typeface="proxima-nova"/>
              </a:rPr>
              <a:t>Google has made Android open-source, it means the source code of the operating system (OS) itself is available to developers, and anyone can make their own version of Android if they know what they are doing.</a:t>
            </a:r>
            <a:endParaRPr lang="en-IN" sz="180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042CD37-C859-44CD-853E-5A3427DDB9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="" xmlns:a16="http://schemas.microsoft.com/office/drawing/2014/main" id="{F821940F-7A1D-4ACC-85B4-A932898A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="" xmlns:a16="http://schemas.microsoft.com/office/drawing/2014/main" id="{16674508-81D3-48CF-96BF-7FC60EAA57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FAAD16-F1B7-33EB-7268-9DB901D6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97803"/>
            <a:ext cx="4648200" cy="13308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How to develop android by own ?</a:t>
            </a:r>
            <a:endParaRPr lang="en-IN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5BD2F4-1E0E-89AB-4FEA-90EBF1E8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Requirement</a:t>
            </a:r>
          </a:p>
          <a:p>
            <a:endParaRPr lang="en-US" sz="2000" dirty="0"/>
          </a:p>
          <a:p>
            <a:r>
              <a:rPr lang="en-US" sz="2000" dirty="0"/>
              <a:t>Android  sources code.</a:t>
            </a:r>
          </a:p>
          <a:p>
            <a:r>
              <a:rPr lang="en-US" sz="2000" dirty="0"/>
              <a:t>Device tree, kernel tree.</a:t>
            </a:r>
          </a:p>
          <a:p>
            <a:pPr lvl="1"/>
            <a:r>
              <a:rPr lang="en-US" sz="2000" dirty="0"/>
              <a:t>(device drivers)</a:t>
            </a:r>
          </a:p>
          <a:p>
            <a:r>
              <a:rPr lang="en-US" sz="2000" dirty="0"/>
              <a:t>Basic java knowledge.</a:t>
            </a:r>
          </a:p>
          <a:p>
            <a:r>
              <a:rPr lang="en-US" sz="2000" dirty="0"/>
              <a:t>A healthy brain.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73685-2B9B-FF6B-1C9B-DDD0FC5A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2" y="1593998"/>
            <a:ext cx="5457242" cy="390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C1C674-5C95-9887-F444-4ECFD6E7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63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950A2E-5888-96F5-44AC-BE0D8A1F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AC8B71-0AEA-8B8F-F9F1-357BB1A8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980479-FA11-FD1A-46B4-61356997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51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648F40-A96D-42B4-692D-7467920AD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E8C0301-A1D8-4C40-0ECC-A34358AF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790A34-92CA-D4AA-FCA5-49EBA3FC9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E32870D-B4EB-A2E1-A94A-5261C198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332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proxima-nova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Operating System in Mobile ?</vt:lpstr>
      <vt:lpstr>Window Phone OS?</vt:lpstr>
      <vt:lpstr>Symbian OS?</vt:lpstr>
      <vt:lpstr>Blackberry OS?</vt:lpstr>
      <vt:lpstr>Samsung  (bada) OS?</vt:lpstr>
      <vt:lpstr>Android </vt:lpstr>
      <vt:lpstr>PowerPoint Presentation</vt:lpstr>
      <vt:lpstr>What is stock ,custom-skinned and custom android?</vt:lpstr>
      <vt:lpstr>Stock Android ?</vt:lpstr>
      <vt:lpstr>Customs skinned android?</vt:lpstr>
      <vt:lpstr>Customs android / customs rom?</vt:lpstr>
      <vt:lpstr>How to develop android by own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Anyun .</dc:creator>
  <cp:lastModifiedBy>Shubham</cp:lastModifiedBy>
  <cp:revision>15</cp:revision>
  <dcterms:created xsi:type="dcterms:W3CDTF">2022-05-19T13:49:13Z</dcterms:created>
  <dcterms:modified xsi:type="dcterms:W3CDTF">2022-05-24T03:52:28Z</dcterms:modified>
</cp:coreProperties>
</file>