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66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Introduction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71800"/>
            <a:ext cx="7772400" cy="1839511"/>
          </a:xfrm>
        </p:spPr>
        <p:txBody>
          <a:bodyPr>
            <a:normAutofit fontScale="5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In this presentation, we will </a:t>
            </a:r>
            <a:r>
              <a:rPr lang="en-US" dirty="0" smtClean="0"/>
              <a:t>explain </a:t>
            </a:r>
            <a:r>
              <a:rPr lang="en-US" dirty="0" smtClean="0"/>
              <a:t>Maven's lifecycle, goals, and explore its advantages in Java development.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Maven </a:t>
            </a:r>
            <a:r>
              <a:rPr lang="en-US" dirty="0" smtClean="0"/>
              <a:t>is a software project management and build tool</a:t>
            </a:r>
            <a:r>
              <a:rPr lang="en-U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 smtClean="0"/>
              <a:t>provides a standardized way to build, test, package, and deploy software projects. 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It is a </a:t>
            </a:r>
            <a:r>
              <a:rPr lang="en-US" dirty="0" smtClean="0"/>
              <a:t>powerful build automation tool primarily used for Java projects. 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Maven </a:t>
            </a:r>
            <a:r>
              <a:rPr lang="en-US" dirty="0" smtClean="0"/>
              <a:t>simplifies the building and management of Java projects by providing a consistent way to manage dependencies, build processes, and project structures. </a:t>
            </a: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17410" name="Picture 2" descr="How to Create a Java Project with Maven | by Tyler Hawkins | Level Up Cod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3352800" cy="83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829761"/>
          </a:xfrm>
        </p:spPr>
        <p:txBody>
          <a:bodyPr/>
          <a:lstStyle/>
          <a:p>
            <a:pPr algn="ctr"/>
            <a:r>
              <a:rPr lang="en-US" dirty="0" smtClean="0"/>
              <a:t>What are Maven Lifecycles?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2819400"/>
            <a:ext cx="5257800" cy="220980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16392" name="Picture 8" descr="What is a Maven Build Life cycle? - YouTub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62200"/>
            <a:ext cx="7616825" cy="4284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Usage of </a:t>
            </a:r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7772400" cy="4343400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b="1" dirty="0" smtClean="0"/>
              <a:t>Creating </a:t>
            </a:r>
            <a:r>
              <a:rPr lang="en-US" b="1" dirty="0" smtClean="0"/>
              <a:t>a Maven Project:</a:t>
            </a:r>
            <a:r>
              <a:rPr lang="en-US" dirty="0" smtClean="0"/>
              <a:t> Developers can create a new Maven project using Maven archetypes or by manually configuring a POM file. 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IN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Defining </a:t>
            </a:r>
            <a:r>
              <a:rPr lang="en-US" b="1" dirty="0" smtClean="0"/>
              <a:t>Dependencies:</a:t>
            </a:r>
            <a:r>
              <a:rPr lang="en-US" dirty="0" smtClean="0"/>
              <a:t> Maven's POM file allows developers to specify project dependencies, including their versions and scopes. 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IN" dirty="0" smtClean="0"/>
          </a:p>
          <a:p>
            <a:pPr algn="l">
              <a:buFont typeface="Arial" pitchFamily="34" charset="0"/>
              <a:buChar char="•"/>
            </a:pPr>
            <a:endParaRPr lang="en-IN" dirty="0" smtClean="0"/>
          </a:p>
          <a:p>
            <a:pPr algn="l">
              <a:buFont typeface="Arial" pitchFamily="34" charset="0"/>
              <a:buChar char="•"/>
            </a:pPr>
            <a:endParaRPr lang="en-IN" dirty="0" smtClean="0"/>
          </a:p>
          <a:p>
            <a:pPr algn="l">
              <a:buFont typeface="Arial" pitchFamily="34" charset="0"/>
              <a:buChar char="•"/>
            </a:pPr>
            <a:endParaRPr lang="en-IN" dirty="0" smtClean="0"/>
          </a:p>
          <a:p>
            <a:pPr algn="l">
              <a:buFont typeface="Arial" pitchFamily="34" charset="0"/>
              <a:buChar char="•"/>
            </a:pPr>
            <a:endParaRPr lang="en-IN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Building </a:t>
            </a:r>
            <a:r>
              <a:rPr lang="en-US" b="1" dirty="0" smtClean="0"/>
              <a:t>Projects:</a:t>
            </a:r>
            <a:r>
              <a:rPr lang="en-US" dirty="0" smtClean="0"/>
              <a:t> Maven simplifies the build process with commands  </a:t>
            </a:r>
            <a:r>
              <a:rPr lang="en-US" dirty="0" smtClean="0"/>
              <a:t>and </a:t>
            </a:r>
            <a:r>
              <a:rPr lang="en-US" dirty="0" smtClean="0"/>
              <a:t>installs it into the local Maven repository.</a:t>
            </a:r>
            <a:endParaRPr lang="en-US" dirty="0"/>
          </a:p>
        </p:txBody>
      </p:sp>
      <p:pic>
        <p:nvPicPr>
          <p:cNvPr id="13314" name="Picture 2" descr="Maven Pom.xml File - Dinesh o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438400"/>
            <a:ext cx="3232662" cy="1600200"/>
          </a:xfrm>
          <a:prstGeom prst="rect">
            <a:avLst/>
          </a:prstGeom>
          <a:noFill/>
        </p:spPr>
      </p:pic>
      <p:sp>
        <p:nvSpPr>
          <p:cNvPr id="13316" name="AutoShape 4" descr="Understanding Maven POM.XML File - Software Testing Tren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8" name="AutoShape 6" descr="Understanding Maven POM.XML File - Software Testing Tren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0" name="AutoShape 8" descr="Understanding Maven POM.XML File - Software Testing Tren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2" name="Picture 10" descr="Maven - Quick Guide"/>
          <p:cNvPicPr>
            <a:picLocks noChangeAspect="1" noChangeArrowheads="1"/>
          </p:cNvPicPr>
          <p:nvPr/>
        </p:nvPicPr>
        <p:blipFill>
          <a:blip r:embed="rId3"/>
          <a:srcRect t="94686"/>
          <a:stretch>
            <a:fillRect/>
          </a:stretch>
        </p:blipFill>
        <p:spPr bwMode="auto">
          <a:xfrm>
            <a:off x="2667000" y="1600200"/>
            <a:ext cx="3362325" cy="209550"/>
          </a:xfrm>
          <a:prstGeom prst="rect">
            <a:avLst/>
          </a:prstGeom>
          <a:noFill/>
        </p:spPr>
      </p:pic>
      <p:pic>
        <p:nvPicPr>
          <p:cNvPr id="13324" name="Picture 12" descr="Creating Spring Boot Project Using ST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181600"/>
            <a:ext cx="4951947" cy="1676400"/>
          </a:xfrm>
          <a:prstGeom prst="rect">
            <a:avLst/>
          </a:prstGeom>
          <a:noFill/>
        </p:spPr>
      </p:pic>
      <p:pic>
        <p:nvPicPr>
          <p:cNvPr id="13326" name="Picture 14" descr="Creating Spring Boot Project Using ST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05475" y="5181600"/>
            <a:ext cx="3538525" cy="1676400"/>
          </a:xfrm>
          <a:prstGeom prst="rect">
            <a:avLst/>
          </a:prstGeom>
          <a:noFill/>
        </p:spPr>
      </p:pic>
      <p:sp>
        <p:nvSpPr>
          <p:cNvPr id="11" name="Right Arrow 10"/>
          <p:cNvSpPr/>
          <p:nvPr/>
        </p:nvSpPr>
        <p:spPr>
          <a:xfrm>
            <a:off x="5029200" y="5715000"/>
            <a:ext cx="5334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04799"/>
            <a:ext cx="7772400" cy="1447800"/>
          </a:xfrm>
        </p:spPr>
        <p:txBody>
          <a:bodyPr/>
          <a:lstStyle/>
          <a:p>
            <a:r>
              <a:rPr lang="en-US" dirty="0" smtClean="0"/>
              <a:t>What are Maven Goals?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658296"/>
            <a:ext cx="7772400" cy="11997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algn="ctr"/>
            <a:r>
              <a:rPr lang="en-US" dirty="0" smtClean="0"/>
              <a:t>Maven </a:t>
            </a:r>
            <a:r>
              <a:rPr lang="en-US" dirty="0" smtClean="0"/>
              <a:t>goals are tasks that can be executed during the build process. </a:t>
            </a:r>
            <a:endParaRPr lang="en-US" dirty="0" smtClean="0"/>
          </a:p>
          <a:p>
            <a:pPr algn="ctr"/>
            <a:r>
              <a:rPr lang="en-US" dirty="0" smtClean="0"/>
              <a:t>- </a:t>
            </a:r>
            <a:r>
              <a:rPr lang="en-US" dirty="0" smtClean="0"/>
              <a:t>Common Maven goals include clean, compile, test, package, install, and deploy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 </a:t>
            </a:r>
            <a:r>
              <a:rPr lang="en-US" dirty="0" smtClean="0"/>
              <a:t>- Developers can customize build processes by configuring and invoking different goals.</a:t>
            </a:r>
            <a:r>
              <a:rPr lang="en-US" dirty="0" smtClean="0"/>
              <a:t>.</a:t>
            </a:r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5362" name="Picture 2" descr="A complete guide on Maven Lifecycle | BrowserStack"/>
          <p:cNvPicPr>
            <a:picLocks noChangeAspect="1" noChangeArrowheads="1"/>
          </p:cNvPicPr>
          <p:nvPr/>
        </p:nvPicPr>
        <p:blipFill>
          <a:blip r:embed="rId2"/>
          <a:srcRect b="8333"/>
          <a:stretch>
            <a:fillRect/>
          </a:stretch>
        </p:blipFill>
        <p:spPr bwMode="auto">
          <a:xfrm>
            <a:off x="990600" y="1066800"/>
            <a:ext cx="763905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Advantages of Using </a:t>
            </a:r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362200"/>
            <a:ext cx="7620000" cy="2449111"/>
          </a:xfrm>
        </p:spPr>
        <p:txBody>
          <a:bodyPr>
            <a:normAutofit fontScale="40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b="1" dirty="0" smtClean="0"/>
              <a:t>Dependency </a:t>
            </a:r>
            <a:r>
              <a:rPr lang="en-US" b="1" dirty="0" smtClean="0"/>
              <a:t>Management:</a:t>
            </a:r>
            <a:r>
              <a:rPr lang="en-US" dirty="0" smtClean="0"/>
              <a:t> Maven simplifies dependency management by automatically resolving and downloading project dependencies from repositories</a:t>
            </a:r>
            <a:r>
              <a:rPr lang="en-U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Consistent </a:t>
            </a:r>
            <a:r>
              <a:rPr lang="en-US" b="1" dirty="0" smtClean="0"/>
              <a:t>Project Structure:</a:t>
            </a:r>
            <a:r>
              <a:rPr lang="en-US" dirty="0" smtClean="0"/>
              <a:t> Maven enforces a standardized project structure, making it easier for developers to understand and navigate projects</a:t>
            </a:r>
            <a:r>
              <a:rPr lang="en-U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Build </a:t>
            </a:r>
            <a:r>
              <a:rPr lang="en-US" b="1" dirty="0" smtClean="0"/>
              <a:t>Automation:</a:t>
            </a:r>
            <a:r>
              <a:rPr lang="en-US" dirty="0" smtClean="0"/>
              <a:t> Maven automates the build process, reducing manual effort and ensuring consistency across different environments. 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err="1" smtClean="0"/>
              <a:t>Plugin</a:t>
            </a:r>
            <a:r>
              <a:rPr lang="en-US" b="1" dirty="0" smtClean="0"/>
              <a:t> </a:t>
            </a:r>
            <a:r>
              <a:rPr lang="en-US" b="1" dirty="0" smtClean="0"/>
              <a:t>Ecosystem:</a:t>
            </a:r>
            <a:r>
              <a:rPr lang="en-US" dirty="0" smtClean="0"/>
              <a:t> Maven has a vast ecosystem of </a:t>
            </a:r>
            <a:r>
              <a:rPr lang="en-US" dirty="0" err="1" smtClean="0"/>
              <a:t>plugins</a:t>
            </a:r>
            <a:r>
              <a:rPr lang="en-US" dirty="0" smtClean="0"/>
              <a:t> that extend its functionality, allowing developers to customize and enhance the build process</a:t>
            </a:r>
            <a:r>
              <a:rPr lang="en-U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Integration with IDEs:</a:t>
            </a:r>
            <a:r>
              <a:rPr lang="en-US" dirty="0" smtClean="0"/>
              <a:t> Maven integrates seamlessly with popular Integrated Development Environments (IDEs) like Eclipse, </a:t>
            </a:r>
            <a:r>
              <a:rPr lang="en-US" dirty="0" err="1" smtClean="0"/>
              <a:t>IntelliJ</a:t>
            </a:r>
            <a:r>
              <a:rPr lang="en-US" dirty="0" smtClean="0"/>
              <a:t> IDEA, and </a:t>
            </a:r>
            <a:r>
              <a:rPr lang="en-US" dirty="0" err="1" smtClean="0"/>
              <a:t>NetBeans</a:t>
            </a:r>
            <a:r>
              <a:rPr lang="en-U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Centralized </a:t>
            </a:r>
            <a:r>
              <a:rPr lang="en-US" b="1" dirty="0" smtClean="0"/>
              <a:t>Repository:</a:t>
            </a:r>
            <a:r>
              <a:rPr lang="en-US" dirty="0" smtClean="0"/>
              <a:t> Maven Central Repository serves as a centralized location for hosting project dependencies, making it convenient for developers to access and share libraries. 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Dependency </a:t>
            </a:r>
            <a:r>
              <a:rPr lang="en-US" b="1" dirty="0" smtClean="0"/>
              <a:t>Scope:</a:t>
            </a:r>
            <a:r>
              <a:rPr lang="en-US" dirty="0" smtClean="0"/>
              <a:t> Maven allows developers to define dependency scopes (compile, test, runtime, provided, etc.), enabling better control over dependency inclusion in different phases of the build process.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</TotalTime>
  <Words>379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Introduction </vt:lpstr>
      <vt:lpstr>What are Maven Lifecycles?</vt:lpstr>
      <vt:lpstr>Usage of Maven</vt:lpstr>
      <vt:lpstr>What are Maven Goals?</vt:lpstr>
      <vt:lpstr>Advantages of Using Maven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ANIKET GUSAIN</dc:creator>
  <cp:lastModifiedBy>Dell</cp:lastModifiedBy>
  <cp:revision>4</cp:revision>
  <dcterms:created xsi:type="dcterms:W3CDTF">2006-08-16T00:00:00Z</dcterms:created>
  <dcterms:modified xsi:type="dcterms:W3CDTF">2024-01-29T10:26:53Z</dcterms:modified>
</cp:coreProperties>
</file>