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2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38FE3-3E45-4283-B305-522D9C0D113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69120A-0E82-44FC-BF55-D17EB07ED66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Optimus Air is a Flight Ticketing application which will help the end-user to search his flights and book it’s </a:t>
          </a:r>
          <a:r>
            <a:rPr lang="en-US" dirty="0" err="1">
              <a:solidFill>
                <a:schemeClr val="tx1"/>
              </a:solidFill>
            </a:rPr>
            <a:t>ticket.The</a:t>
          </a:r>
          <a:r>
            <a:rPr lang="en-US" dirty="0">
              <a:solidFill>
                <a:schemeClr val="tx1"/>
              </a:solidFill>
            </a:rPr>
            <a:t> ticket generated will be in the pdf form and will be send to the end-user            E-mail Id.</a:t>
          </a:r>
        </a:p>
      </dgm:t>
    </dgm:pt>
    <dgm:pt modelId="{887E2526-294E-481A-A3C8-E8277E9F0E94}" type="parTrans" cxnId="{26CB31B2-ABE6-4A0F-8B55-A3A30FACFFA9}">
      <dgm:prSet/>
      <dgm:spPr/>
      <dgm:t>
        <a:bodyPr/>
        <a:lstStyle/>
        <a:p>
          <a:endParaRPr lang="en-US"/>
        </a:p>
      </dgm:t>
    </dgm:pt>
    <dgm:pt modelId="{106F8494-F5C0-4361-956B-1891C2C4F17D}" type="sibTrans" cxnId="{26CB31B2-ABE6-4A0F-8B55-A3A30FACFFA9}">
      <dgm:prSet/>
      <dgm:spPr/>
      <dgm:t>
        <a:bodyPr/>
        <a:lstStyle/>
        <a:p>
          <a:endParaRPr lang="en-US"/>
        </a:p>
      </dgm:t>
    </dgm:pt>
    <dgm:pt modelId="{B294CB86-F30F-43C1-BE02-75095671E3E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Further this application will update the check In status of the passengers into it’s </a:t>
          </a:r>
          <a:r>
            <a:rPr lang="en-US" dirty="0" err="1">
              <a:solidFill>
                <a:schemeClr val="tx1"/>
              </a:solidFill>
            </a:rPr>
            <a:t>Database.After</a:t>
          </a:r>
          <a:r>
            <a:rPr lang="en-US" dirty="0">
              <a:solidFill>
                <a:schemeClr val="tx1"/>
              </a:solidFill>
            </a:rPr>
            <a:t> the </a:t>
          </a:r>
          <a:r>
            <a:rPr lang="en-US" dirty="0" err="1">
              <a:solidFill>
                <a:schemeClr val="tx1"/>
              </a:solidFill>
            </a:rPr>
            <a:t>updation</a:t>
          </a:r>
          <a:r>
            <a:rPr lang="en-US" dirty="0">
              <a:solidFill>
                <a:schemeClr val="tx1"/>
              </a:solidFill>
            </a:rPr>
            <a:t> of the check In </a:t>
          </a:r>
          <a:r>
            <a:rPr lang="en-US" dirty="0" err="1">
              <a:solidFill>
                <a:schemeClr val="tx1"/>
              </a:solidFill>
            </a:rPr>
            <a:t>status,this</a:t>
          </a:r>
          <a:r>
            <a:rPr lang="en-US" dirty="0">
              <a:solidFill>
                <a:schemeClr val="tx1"/>
              </a:solidFill>
            </a:rPr>
            <a:t> application will confirm the boarding status of the passenger.</a:t>
          </a:r>
        </a:p>
      </dgm:t>
    </dgm:pt>
    <dgm:pt modelId="{16E84115-A682-4486-A7DD-6D7C88E38A1F}" type="parTrans" cxnId="{18FCC2F3-D977-425A-8A5C-6068293F3451}">
      <dgm:prSet/>
      <dgm:spPr/>
      <dgm:t>
        <a:bodyPr/>
        <a:lstStyle/>
        <a:p>
          <a:endParaRPr lang="en-IN"/>
        </a:p>
      </dgm:t>
    </dgm:pt>
    <dgm:pt modelId="{184FB43E-FA3A-49FA-A421-3812BF8FA398}" type="sibTrans" cxnId="{18FCC2F3-D977-425A-8A5C-6068293F3451}">
      <dgm:prSet/>
      <dgm:spPr/>
      <dgm:t>
        <a:bodyPr/>
        <a:lstStyle/>
        <a:p>
          <a:endParaRPr lang="en-IN"/>
        </a:p>
      </dgm:t>
    </dgm:pt>
    <dgm:pt modelId="{271ED49A-A741-431C-9F64-072EE012BEEA}" type="pres">
      <dgm:prSet presAssocID="{6A238FE3-3E45-4283-B305-522D9C0D1131}" presName="linear" presStyleCnt="0">
        <dgm:presLayoutVars>
          <dgm:animLvl val="lvl"/>
          <dgm:resizeHandles val="exact"/>
        </dgm:presLayoutVars>
      </dgm:prSet>
      <dgm:spPr/>
    </dgm:pt>
    <dgm:pt modelId="{DEDC19AE-9BAF-4C32-BD27-BDF4E771EE50}" type="pres">
      <dgm:prSet presAssocID="{BB69120A-0E82-44FC-BF55-D17EB07ED666}" presName="parentText" presStyleLbl="node1" presStyleIdx="0" presStyleCnt="2" custScaleY="337256">
        <dgm:presLayoutVars>
          <dgm:chMax val="0"/>
          <dgm:bulletEnabled val="1"/>
        </dgm:presLayoutVars>
      </dgm:prSet>
      <dgm:spPr/>
    </dgm:pt>
    <dgm:pt modelId="{393DFAC4-4C98-4B18-B4E5-B45AFFF192D7}" type="pres">
      <dgm:prSet presAssocID="{106F8494-F5C0-4361-956B-1891C2C4F17D}" presName="spacer" presStyleCnt="0"/>
      <dgm:spPr/>
    </dgm:pt>
    <dgm:pt modelId="{CC4549DF-EE0F-4CBC-9561-2976DB26C545}" type="pres">
      <dgm:prSet presAssocID="{B294CB86-F30F-43C1-BE02-75095671E3E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B46143-D386-4059-9A46-F8405614F156}" type="presOf" srcId="{6A238FE3-3E45-4283-B305-522D9C0D1131}" destId="{271ED49A-A741-431C-9F64-072EE012BEEA}" srcOrd="0" destOrd="0" presId="urn:microsoft.com/office/officeart/2005/8/layout/vList2"/>
    <dgm:cxn modelId="{1267E96D-861A-4FAD-A48E-366F4FCFB158}" type="presOf" srcId="{B294CB86-F30F-43C1-BE02-75095671E3E0}" destId="{CC4549DF-EE0F-4CBC-9561-2976DB26C545}" srcOrd="0" destOrd="0" presId="urn:microsoft.com/office/officeart/2005/8/layout/vList2"/>
    <dgm:cxn modelId="{26CB31B2-ABE6-4A0F-8B55-A3A30FACFFA9}" srcId="{6A238FE3-3E45-4283-B305-522D9C0D1131}" destId="{BB69120A-0E82-44FC-BF55-D17EB07ED666}" srcOrd="0" destOrd="0" parTransId="{887E2526-294E-481A-A3C8-E8277E9F0E94}" sibTransId="{106F8494-F5C0-4361-956B-1891C2C4F17D}"/>
    <dgm:cxn modelId="{1C0AE4D0-DFE1-4866-B7C6-ACD1FF42AF9F}" type="presOf" srcId="{BB69120A-0E82-44FC-BF55-D17EB07ED666}" destId="{DEDC19AE-9BAF-4C32-BD27-BDF4E771EE50}" srcOrd="0" destOrd="0" presId="urn:microsoft.com/office/officeart/2005/8/layout/vList2"/>
    <dgm:cxn modelId="{18FCC2F3-D977-425A-8A5C-6068293F3451}" srcId="{6A238FE3-3E45-4283-B305-522D9C0D1131}" destId="{B294CB86-F30F-43C1-BE02-75095671E3E0}" srcOrd="1" destOrd="0" parTransId="{16E84115-A682-4486-A7DD-6D7C88E38A1F}" sibTransId="{184FB43E-FA3A-49FA-A421-3812BF8FA398}"/>
    <dgm:cxn modelId="{FE22BB75-53D0-4A25-90E3-68EF004E44BD}" type="presParOf" srcId="{271ED49A-A741-431C-9F64-072EE012BEEA}" destId="{DEDC19AE-9BAF-4C32-BD27-BDF4E771EE50}" srcOrd="0" destOrd="0" presId="urn:microsoft.com/office/officeart/2005/8/layout/vList2"/>
    <dgm:cxn modelId="{A3155678-69B6-4131-AAED-7875C6E2E76F}" type="presParOf" srcId="{271ED49A-A741-431C-9F64-072EE012BEEA}" destId="{393DFAC4-4C98-4B18-B4E5-B45AFFF192D7}" srcOrd="1" destOrd="0" presId="urn:microsoft.com/office/officeart/2005/8/layout/vList2"/>
    <dgm:cxn modelId="{D16A695F-E510-4C68-A602-3CBC1B6E5A16}" type="presParOf" srcId="{271ED49A-A741-431C-9F64-072EE012BEEA}" destId="{CC4549DF-EE0F-4CBC-9561-2976DB26C54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C19AE-9BAF-4C32-BD27-BDF4E771EE50}">
      <dsp:nvSpPr>
        <dsp:cNvPr id="0" name=""/>
        <dsp:cNvSpPr/>
      </dsp:nvSpPr>
      <dsp:spPr>
        <a:xfrm>
          <a:off x="0" y="92975"/>
          <a:ext cx="6622966" cy="36617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Optimus Air is a Flight Ticketing application which will help the end-user to search his flights and book it’s </a:t>
          </a:r>
          <a:r>
            <a:rPr lang="en-US" sz="1600" kern="1200" dirty="0" err="1">
              <a:solidFill>
                <a:schemeClr val="tx1"/>
              </a:solidFill>
            </a:rPr>
            <a:t>ticket.The</a:t>
          </a:r>
          <a:r>
            <a:rPr lang="en-US" sz="1600" kern="1200" dirty="0">
              <a:solidFill>
                <a:schemeClr val="tx1"/>
              </a:solidFill>
            </a:rPr>
            <a:t> ticket generated will be in the pdf form and will be send to the end-user            E-mail Id.</a:t>
          </a:r>
        </a:p>
      </dsp:txBody>
      <dsp:txXfrm>
        <a:off x="178754" y="271729"/>
        <a:ext cx="6265458" cy="3304282"/>
      </dsp:txXfrm>
    </dsp:sp>
    <dsp:sp modelId="{CC4549DF-EE0F-4CBC-9561-2976DB26C545}">
      <dsp:nvSpPr>
        <dsp:cNvPr id="0" name=""/>
        <dsp:cNvSpPr/>
      </dsp:nvSpPr>
      <dsp:spPr>
        <a:xfrm>
          <a:off x="0" y="3800845"/>
          <a:ext cx="6622966" cy="10857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Further this application will update the check In status of the passengers into it’s </a:t>
          </a:r>
          <a:r>
            <a:rPr lang="en-US" sz="1600" kern="1200" dirty="0" err="1">
              <a:solidFill>
                <a:schemeClr val="tx1"/>
              </a:solidFill>
            </a:rPr>
            <a:t>Database.After</a:t>
          </a:r>
          <a:r>
            <a:rPr lang="en-US" sz="1600" kern="1200" dirty="0">
              <a:solidFill>
                <a:schemeClr val="tx1"/>
              </a:solidFill>
            </a:rPr>
            <a:t> the </a:t>
          </a:r>
          <a:r>
            <a:rPr lang="en-US" sz="1600" kern="1200" dirty="0" err="1">
              <a:solidFill>
                <a:schemeClr val="tx1"/>
              </a:solidFill>
            </a:rPr>
            <a:t>updation</a:t>
          </a:r>
          <a:r>
            <a:rPr lang="en-US" sz="1600" kern="1200" dirty="0">
              <a:solidFill>
                <a:schemeClr val="tx1"/>
              </a:solidFill>
            </a:rPr>
            <a:t> of the check In </a:t>
          </a:r>
          <a:r>
            <a:rPr lang="en-US" sz="1600" kern="1200" dirty="0" err="1">
              <a:solidFill>
                <a:schemeClr val="tx1"/>
              </a:solidFill>
            </a:rPr>
            <a:t>status,this</a:t>
          </a:r>
          <a:r>
            <a:rPr lang="en-US" sz="1600" kern="1200" dirty="0">
              <a:solidFill>
                <a:schemeClr val="tx1"/>
              </a:solidFill>
            </a:rPr>
            <a:t> application will confirm the boarding status of the passenger.</a:t>
          </a:r>
        </a:p>
      </dsp:txBody>
      <dsp:txXfrm>
        <a:off x="53002" y="3853847"/>
        <a:ext cx="6516962" cy="979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0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2173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5061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627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0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4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D0DA90F4-B24A-49DA-9477-972BFC4B1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5ADAF001-055A-4E35-BF24-AF70A5FE2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7214" y="1762125"/>
            <a:ext cx="6798833" cy="192646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OPTIMUS AIR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2438" y="4225760"/>
            <a:ext cx="3799643" cy="1926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b="1" dirty="0">
                <a:latin typeface="Arial Black" panose="020B0A04020102020204" pitchFamily="34" charset="0"/>
              </a:rPr>
              <a:t>SUBMITTED BY-</a:t>
            </a:r>
          </a:p>
          <a:p>
            <a:pPr algn="l"/>
            <a:r>
              <a:rPr lang="en-US" b="1" dirty="0">
                <a:latin typeface="Arial Black" panose="020B0A04020102020204" pitchFamily="34" charset="0"/>
              </a:rPr>
              <a:t>Shubham Shankar</a:t>
            </a:r>
          </a:p>
          <a:p>
            <a:pPr algn="l"/>
            <a:r>
              <a:rPr lang="en-US" b="1" dirty="0">
                <a:latin typeface="Arial Black" panose="020B0A04020102020204" pitchFamily="34" charset="0"/>
              </a:rPr>
              <a:t>AXIS8JFSB813</a:t>
            </a:r>
          </a:p>
        </p:txBody>
      </p:sp>
    </p:spTree>
    <p:extLst>
      <p:ext uri="{BB962C8B-B14F-4D97-AF65-F5344CB8AC3E}">
        <p14:creationId xmlns:p14="http://schemas.microsoft.com/office/powerpoint/2010/main" val="165184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1658-5B9D-C5BE-B02E-B1042A27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 dirty="0"/>
              <a:t>PROJECT OVERVIEW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38C8F4A-B17E-AA78-5E7A-16AA43689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789892"/>
              </p:ext>
            </p:extLst>
          </p:nvPr>
        </p:nvGraphicFramePr>
        <p:xfrm>
          <a:off x="4916553" y="944563"/>
          <a:ext cx="6622966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70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F59B-D4C7-014C-BAA2-32247DA6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And Tools Used: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6205D3-CCC7-8027-99C2-FEAFF3FFA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420098"/>
              </p:ext>
            </p:extLst>
          </p:nvPr>
        </p:nvGraphicFramePr>
        <p:xfrm>
          <a:off x="452761" y="1580225"/>
          <a:ext cx="8821241" cy="5083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6783">
                  <a:extLst>
                    <a:ext uri="{9D8B030D-6E8A-4147-A177-3AD203B41FA5}">
                      <a16:colId xmlns:a16="http://schemas.microsoft.com/office/drawing/2014/main" val="1883691787"/>
                    </a:ext>
                  </a:extLst>
                </a:gridCol>
                <a:gridCol w="4424458">
                  <a:extLst>
                    <a:ext uri="{9D8B030D-6E8A-4147-A177-3AD203B41FA5}">
                      <a16:colId xmlns:a16="http://schemas.microsoft.com/office/drawing/2014/main" val="1019978963"/>
                    </a:ext>
                  </a:extLst>
                </a:gridCol>
              </a:tblGrid>
              <a:tr h="4545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b="1" u="sng" dirty="0">
                          <a:effectLst/>
                          <a:latin typeface="Arial Black" panose="020B0A04020102020204" pitchFamily="34" charset="0"/>
                        </a:rPr>
                        <a:t>Technologies </a:t>
                      </a:r>
                      <a:endParaRPr lang="en-IN" sz="1400" b="1" u="sng" dirty="0">
                        <a:effectLst/>
                        <a:latin typeface="Arial Black" panose="020B0A04020102020204" pitchFamily="34" charset="0"/>
                        <a:ea typeface="Arial" panose="020B0604020202020204" pitchFamily="34" charset="0"/>
                      </a:endParaRPr>
                    </a:p>
                  </a:txBody>
                  <a:tcPr marL="47397" marR="47397" marT="47397" marB="4739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b="1" u="sng" dirty="0">
                          <a:effectLst/>
                          <a:latin typeface="Arial Black" panose="020B0A04020102020204" pitchFamily="34" charset="0"/>
                        </a:rPr>
                        <a:t>Tools </a:t>
                      </a:r>
                      <a:endParaRPr lang="en-IN" sz="1400" b="1" u="sng" dirty="0">
                        <a:effectLst/>
                        <a:latin typeface="Arial Black" panose="020B0A04020102020204" pitchFamily="34" charset="0"/>
                        <a:ea typeface="Arial" panose="020B0604020202020204" pitchFamily="34" charset="0"/>
                      </a:endParaRPr>
                    </a:p>
                  </a:txBody>
                  <a:tcPr marL="47397" marR="47397" marT="47397" marB="47397"/>
                </a:tc>
                <a:extLst>
                  <a:ext uri="{0D108BD9-81ED-4DB2-BD59-A6C34878D82A}">
                    <a16:rowId xmlns:a16="http://schemas.microsoft.com/office/drawing/2014/main" val="1546995827"/>
                  </a:ext>
                </a:extLst>
              </a:tr>
              <a:tr h="16850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Arial Black" panose="020B0A04020102020204" pitchFamily="34" charset="0"/>
                        </a:rPr>
                        <a:t>(Back-End)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Java8, Spring Boot Microservices, MY-SQL Database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Arial Black" panose="020B0A04020102020204" pitchFamily="34" charset="0"/>
                        </a:rPr>
                        <a:t>(Front-End)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HTML CSS JS/ React JS/Bootstrap.</a:t>
                      </a:r>
                      <a:endParaRPr lang="en-IN" sz="1400" dirty="0">
                        <a:effectLst/>
                        <a:latin typeface="Arial Black" panose="020B0A04020102020204" pitchFamily="34" charset="0"/>
                        <a:ea typeface="Arial" panose="020B0604020202020204" pitchFamily="34" charset="0"/>
                      </a:endParaRPr>
                    </a:p>
                  </a:txBody>
                  <a:tcPr marL="47397" marR="47397" marT="47397" marB="4739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STS, Postman, MY-SQL Database.</a:t>
                      </a:r>
                      <a:endParaRPr lang="en-IN" sz="1400" dirty="0">
                        <a:effectLst/>
                        <a:latin typeface="Arial Black" panose="020B0A04020102020204" pitchFamily="34" charset="0"/>
                        <a:ea typeface="Arial" panose="020B0604020202020204" pitchFamily="34" charset="0"/>
                      </a:endParaRPr>
                    </a:p>
                  </a:txBody>
                  <a:tcPr marL="47397" marR="47397" marT="47397" marB="47397"/>
                </a:tc>
                <a:extLst>
                  <a:ext uri="{0D108BD9-81ED-4DB2-BD59-A6C34878D82A}">
                    <a16:rowId xmlns:a16="http://schemas.microsoft.com/office/drawing/2014/main" val="2571913240"/>
                  </a:ext>
                </a:extLst>
              </a:tr>
              <a:tr h="2943838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Arial Black" panose="020B0A04020102020204" pitchFamily="34" charset="0"/>
                        </a:rPr>
                        <a:t>Database Requirements: 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 Tables: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User:_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</a:rPr>
                        <a:t>id,First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</a:rPr>
                        <a:t>Name,Middle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</a:rPr>
                        <a:t>Name,Last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</a:rPr>
                        <a:t>Name,Email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 and Password.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Passenger: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</a:rPr>
                        <a:t>id,First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</a:rPr>
                        <a:t>Name,Middle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</a:rPr>
                        <a:t>Name,Last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</a:rPr>
                        <a:t>Name,Email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</a:rPr>
                        <a:t> and Phone.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Flights:id,Flight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no,Operating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Airlines,Departure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City,Arrival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City,Date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of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departure,Estimated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departure time.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endParaRPr lang="en-IN" sz="1400" dirty="0">
                        <a:effectLst/>
                        <a:latin typeface="Arial Black" panose="020B0A04020102020204" pitchFamily="34" charset="0"/>
                        <a:ea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Reservation:id,Checked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In,Number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Of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Bags,Passenger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id,Flight</a:t>
                      </a:r>
                      <a:r>
                        <a:rPr lang="en-IN" sz="1400" dirty="0">
                          <a:effectLst/>
                          <a:latin typeface="Arial Black" panose="020B0A04020102020204" pitchFamily="34" charset="0"/>
                          <a:ea typeface="Arial" panose="020B0604020202020204" pitchFamily="34" charset="0"/>
                        </a:rPr>
                        <a:t> id.</a:t>
                      </a:r>
                    </a:p>
                  </a:txBody>
                  <a:tcPr marL="47397" marR="47397" marT="47397" marB="4739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6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33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6E6D-094D-D742-9DA9-F9FD5532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</a:t>
            </a:r>
            <a:r>
              <a:rPr lang="en-US" b="1" u="sng" dirty="0"/>
              <a:t>RESULTS</a:t>
            </a:r>
            <a:endParaRPr lang="en-IN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FBA49-55A3-5E34-AA3F-65D9FE86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3" y="1525837"/>
            <a:ext cx="8809483" cy="4534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E0BDB9-028F-5CAB-1099-2759B02683DA}"/>
              </a:ext>
            </a:extLst>
          </p:cNvPr>
          <p:cNvSpPr txBox="1"/>
          <p:nvPr/>
        </p:nvSpPr>
        <p:spPr>
          <a:xfrm>
            <a:off x="976544" y="1322144"/>
            <a:ext cx="841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TICKET</a:t>
            </a:r>
          </a:p>
        </p:txBody>
      </p:sp>
    </p:spTree>
    <p:extLst>
      <p:ext uri="{BB962C8B-B14F-4D97-AF65-F5344CB8AC3E}">
        <p14:creationId xmlns:p14="http://schemas.microsoft.com/office/powerpoint/2010/main" val="63108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1C966D-4204-426E-A4EF-0DC8B19A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46" y="1688421"/>
            <a:ext cx="6497637" cy="33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959</TotalTime>
  <Words>208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Trebuchet MS</vt:lpstr>
      <vt:lpstr>Wingdings 3</vt:lpstr>
      <vt:lpstr>Facet</vt:lpstr>
      <vt:lpstr>OPTIMUS AIR</vt:lpstr>
      <vt:lpstr>PROJECT OVERVIEW</vt:lpstr>
      <vt:lpstr>Technologies And Tools Used:</vt:lpstr>
      <vt:lpstr>                         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Record Management System</dc:title>
  <dc:creator>NIKHIL KUMAR</dc:creator>
  <cp:lastModifiedBy>shubhamshankar121@gmail.com</cp:lastModifiedBy>
  <cp:revision>10</cp:revision>
  <dcterms:created xsi:type="dcterms:W3CDTF">2022-10-17T04:49:19Z</dcterms:created>
  <dcterms:modified xsi:type="dcterms:W3CDTF">2022-10-18T04:17:07Z</dcterms:modified>
</cp:coreProperties>
</file>