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79289-BA5F-4F00-A66B-7A1C7CC94181}" v="161" dt="2021-09-09T07:38:17.702"/>
    <p1510:client id="{A4D69314-6437-DB9F-9EB6-4C0787350159}" v="385" dt="2021-09-09T08:12:26.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Shubham (Cognizant)" userId="S::2027945@cognizant.com::e3eba3c3-fea9-4f68-b978-ad039d27b668" providerId="AD" clId="Web-{09F79289-BA5F-4F00-A66B-7A1C7CC94181}"/>
    <pc:docChg chg="addSld delSld modSld sldOrd">
      <pc:chgData name="Sharma, Shubham (Cognizant)" userId="S::2027945@cognizant.com::e3eba3c3-fea9-4f68-b978-ad039d27b668" providerId="AD" clId="Web-{09F79289-BA5F-4F00-A66B-7A1C7CC94181}" dt="2021-09-09T07:38:13.218" v="108" actId="20577"/>
      <pc:docMkLst>
        <pc:docMk/>
      </pc:docMkLst>
      <pc:sldChg chg="delSp modSp del">
        <pc:chgData name="Sharma, Shubham (Cognizant)" userId="S::2027945@cognizant.com::e3eba3c3-fea9-4f68-b978-ad039d27b668" providerId="AD" clId="Web-{09F79289-BA5F-4F00-A66B-7A1C7CC94181}" dt="2021-09-09T07:37:13.807" v="101"/>
        <pc:sldMkLst>
          <pc:docMk/>
          <pc:sldMk cId="2526593619" sldId="256"/>
        </pc:sldMkLst>
        <pc:spChg chg="mod">
          <ac:chgData name="Sharma, Shubham (Cognizant)" userId="S::2027945@cognizant.com::e3eba3c3-fea9-4f68-b978-ad039d27b668" providerId="AD" clId="Web-{09F79289-BA5F-4F00-A66B-7A1C7CC94181}" dt="2021-09-09T07:28:56.116" v="5" actId="20577"/>
          <ac:spMkLst>
            <pc:docMk/>
            <pc:sldMk cId="2526593619" sldId="256"/>
            <ac:spMk id="2" creationId="{00000000-0000-0000-0000-000000000000}"/>
          </ac:spMkLst>
        </pc:spChg>
        <pc:spChg chg="del">
          <ac:chgData name="Sharma, Shubham (Cognizant)" userId="S::2027945@cognizant.com::e3eba3c3-fea9-4f68-b978-ad039d27b668" providerId="AD" clId="Web-{09F79289-BA5F-4F00-A66B-7A1C7CC94181}" dt="2021-09-09T07:28:23.411" v="3"/>
          <ac:spMkLst>
            <pc:docMk/>
            <pc:sldMk cId="2526593619" sldId="256"/>
            <ac:spMk id="3" creationId="{00000000-0000-0000-0000-000000000000}"/>
          </ac:spMkLst>
        </pc:spChg>
      </pc:sldChg>
      <pc:sldChg chg="modSp new ord">
        <pc:chgData name="Sharma, Shubham (Cognizant)" userId="S::2027945@cognizant.com::e3eba3c3-fea9-4f68-b978-ad039d27b668" providerId="AD" clId="Web-{09F79289-BA5F-4F00-A66B-7A1C7CC94181}" dt="2021-09-09T07:35:57.396" v="93"/>
        <pc:sldMkLst>
          <pc:docMk/>
          <pc:sldMk cId="84135559" sldId="257"/>
        </pc:sldMkLst>
        <pc:spChg chg="mod">
          <ac:chgData name="Sharma, Shubham (Cognizant)" userId="S::2027945@cognizant.com::e3eba3c3-fea9-4f68-b978-ad039d27b668" providerId="AD" clId="Web-{09F79289-BA5F-4F00-A66B-7A1C7CC94181}" dt="2021-09-09T07:33:37.511" v="37" actId="20577"/>
          <ac:spMkLst>
            <pc:docMk/>
            <pc:sldMk cId="84135559" sldId="257"/>
            <ac:spMk id="2" creationId="{8B8DA9E6-4096-4628-B350-06B148715C9F}"/>
          </ac:spMkLst>
        </pc:spChg>
        <pc:spChg chg="mod">
          <ac:chgData name="Sharma, Shubham (Cognizant)" userId="S::2027945@cognizant.com::e3eba3c3-fea9-4f68-b978-ad039d27b668" providerId="AD" clId="Web-{09F79289-BA5F-4F00-A66B-7A1C7CC94181}" dt="2021-09-09T07:35:57.193" v="92" actId="20577"/>
          <ac:spMkLst>
            <pc:docMk/>
            <pc:sldMk cId="84135559" sldId="257"/>
            <ac:spMk id="3" creationId="{E9B682D9-9CD5-42C8-B043-C637D8B37CE5}"/>
          </ac:spMkLst>
        </pc:spChg>
      </pc:sldChg>
      <pc:sldChg chg="delSp modSp new ord">
        <pc:chgData name="Sharma, Shubham (Cognizant)" userId="S::2027945@cognizant.com::e3eba3c3-fea9-4f68-b978-ad039d27b668" providerId="AD" clId="Web-{09F79289-BA5F-4F00-A66B-7A1C7CC94181}" dt="2021-09-09T07:29:46.854" v="12"/>
        <pc:sldMkLst>
          <pc:docMk/>
          <pc:sldMk cId="1139413613" sldId="258"/>
        </pc:sldMkLst>
        <pc:spChg chg="mod">
          <ac:chgData name="Sharma, Shubham (Cognizant)" userId="S::2027945@cognizant.com::e3eba3c3-fea9-4f68-b978-ad039d27b668" providerId="AD" clId="Web-{09F79289-BA5F-4F00-A66B-7A1C7CC94181}" dt="2021-09-09T07:29:40.322" v="11" actId="20577"/>
          <ac:spMkLst>
            <pc:docMk/>
            <pc:sldMk cId="1139413613" sldId="258"/>
            <ac:spMk id="2" creationId="{5D696ED7-F690-4DC2-A1B1-D8238FDE0E35}"/>
          </ac:spMkLst>
        </pc:spChg>
        <pc:spChg chg="del">
          <ac:chgData name="Sharma, Shubham (Cognizant)" userId="S::2027945@cognizant.com::e3eba3c3-fea9-4f68-b978-ad039d27b668" providerId="AD" clId="Web-{09F79289-BA5F-4F00-A66B-7A1C7CC94181}" dt="2021-09-09T07:29:46.854" v="12"/>
          <ac:spMkLst>
            <pc:docMk/>
            <pc:sldMk cId="1139413613" sldId="258"/>
            <ac:spMk id="3" creationId="{08376A48-461F-4D2D-B7C0-E2749760B6D9}"/>
          </ac:spMkLst>
        </pc:spChg>
      </pc:sldChg>
      <pc:sldChg chg="addSp delSp modSp new">
        <pc:chgData name="Sharma, Shubham (Cognizant)" userId="S::2027945@cognizant.com::e3eba3c3-fea9-4f68-b978-ad039d27b668" providerId="AD" clId="Web-{09F79289-BA5F-4F00-A66B-7A1C7CC94181}" dt="2021-09-09T07:37:00.181" v="100" actId="14100"/>
        <pc:sldMkLst>
          <pc:docMk/>
          <pc:sldMk cId="2693349776" sldId="259"/>
        </pc:sldMkLst>
        <pc:spChg chg="del">
          <ac:chgData name="Sharma, Shubham (Cognizant)" userId="S::2027945@cognizant.com::e3eba3c3-fea9-4f68-b978-ad039d27b668" providerId="AD" clId="Web-{09F79289-BA5F-4F00-A66B-7A1C7CC94181}" dt="2021-09-09T07:36:20.835" v="95"/>
          <ac:spMkLst>
            <pc:docMk/>
            <pc:sldMk cId="2693349776" sldId="259"/>
            <ac:spMk id="2" creationId="{26F8589E-652C-4900-983E-93B4CE5DEF18}"/>
          </ac:spMkLst>
        </pc:spChg>
        <pc:spChg chg="mod">
          <ac:chgData name="Sharma, Shubham (Cognizant)" userId="S::2027945@cognizant.com::e3eba3c3-fea9-4f68-b978-ad039d27b668" providerId="AD" clId="Web-{09F79289-BA5F-4F00-A66B-7A1C7CC94181}" dt="2021-09-09T07:36:47.243" v="98" actId="20577"/>
          <ac:spMkLst>
            <pc:docMk/>
            <pc:sldMk cId="2693349776" sldId="259"/>
            <ac:spMk id="3" creationId="{CCDE6112-AE6D-412B-9A37-DB5A0B7ABA29}"/>
          </ac:spMkLst>
        </pc:spChg>
        <pc:spChg chg="add mod">
          <ac:chgData name="Sharma, Shubham (Cognizant)" userId="S::2027945@cognizant.com::e3eba3c3-fea9-4f68-b978-ad039d27b668" providerId="AD" clId="Web-{09F79289-BA5F-4F00-A66B-7A1C7CC94181}" dt="2021-09-09T07:37:00.181" v="100" actId="14100"/>
          <ac:spMkLst>
            <pc:docMk/>
            <pc:sldMk cId="2693349776" sldId="259"/>
            <ac:spMk id="5" creationId="{78C57A87-3A67-4904-A52B-DF4150E1D7BF}"/>
          </ac:spMkLst>
        </pc:spChg>
      </pc:sldChg>
      <pc:sldChg chg="modSp new">
        <pc:chgData name="Sharma, Shubham (Cognizant)" userId="S::2027945@cognizant.com::e3eba3c3-fea9-4f68-b978-ad039d27b668" providerId="AD" clId="Web-{09F79289-BA5F-4F00-A66B-7A1C7CC94181}" dt="2021-09-09T07:38:13.218" v="108" actId="20577"/>
        <pc:sldMkLst>
          <pc:docMk/>
          <pc:sldMk cId="1454139586" sldId="260"/>
        </pc:sldMkLst>
        <pc:spChg chg="mod">
          <ac:chgData name="Sharma, Shubham (Cognizant)" userId="S::2027945@cognizant.com::e3eba3c3-fea9-4f68-b978-ad039d27b668" providerId="AD" clId="Web-{09F79289-BA5F-4F00-A66B-7A1C7CC94181}" dt="2021-09-09T07:38:12.218" v="106" actId="20577"/>
          <ac:spMkLst>
            <pc:docMk/>
            <pc:sldMk cId="1454139586" sldId="260"/>
            <ac:spMk id="2" creationId="{7E3E8BB1-ECC2-439A-B3D7-ACDC26D9CCFA}"/>
          </ac:spMkLst>
        </pc:spChg>
        <pc:spChg chg="mod">
          <ac:chgData name="Sharma, Shubham (Cognizant)" userId="S::2027945@cognizant.com::e3eba3c3-fea9-4f68-b978-ad039d27b668" providerId="AD" clId="Web-{09F79289-BA5F-4F00-A66B-7A1C7CC94181}" dt="2021-09-09T07:38:13.218" v="108" actId="20577"/>
          <ac:spMkLst>
            <pc:docMk/>
            <pc:sldMk cId="1454139586" sldId="260"/>
            <ac:spMk id="3" creationId="{7067F025-BE85-4CE0-8640-C41C4E2D82B6}"/>
          </ac:spMkLst>
        </pc:spChg>
      </pc:sldChg>
    </pc:docChg>
  </pc:docChgLst>
  <pc:docChgLst>
    <pc:chgData name="Sharma, Shubham (Cognizant)" userId="S::2027945@cognizant.com::e3eba3c3-fea9-4f68-b978-ad039d27b668" providerId="AD" clId="Web-{A4D69314-6437-DB9F-9EB6-4C0787350159}"/>
    <pc:docChg chg="addSld modSld sldOrd">
      <pc:chgData name="Sharma, Shubham (Cognizant)" userId="S::2027945@cognizant.com::e3eba3c3-fea9-4f68-b978-ad039d27b668" providerId="AD" clId="Web-{A4D69314-6437-DB9F-9EB6-4C0787350159}" dt="2021-09-09T08:12:26.534" v="239"/>
      <pc:docMkLst>
        <pc:docMk/>
      </pc:docMkLst>
      <pc:sldChg chg="modSp add replId">
        <pc:chgData name="Sharma, Shubham (Cognizant)" userId="S::2027945@cognizant.com::e3eba3c3-fea9-4f68-b978-ad039d27b668" providerId="AD" clId="Web-{A4D69314-6437-DB9F-9EB6-4C0787350159}" dt="2021-09-09T07:47:25.746" v="18" actId="20577"/>
        <pc:sldMkLst>
          <pc:docMk/>
          <pc:sldMk cId="3549638191" sldId="261"/>
        </pc:sldMkLst>
        <pc:spChg chg="mod">
          <ac:chgData name="Sharma, Shubham (Cognizant)" userId="S::2027945@cognizant.com::e3eba3c3-fea9-4f68-b978-ad039d27b668" providerId="AD" clId="Web-{A4D69314-6437-DB9F-9EB6-4C0787350159}" dt="2021-09-09T07:46:23.136" v="4" actId="20577"/>
          <ac:spMkLst>
            <pc:docMk/>
            <pc:sldMk cId="3549638191" sldId="261"/>
            <ac:spMk id="2" creationId="{7E3E8BB1-ECC2-439A-B3D7-ACDC26D9CCFA}"/>
          </ac:spMkLst>
        </pc:spChg>
        <pc:spChg chg="mod">
          <ac:chgData name="Sharma, Shubham (Cognizant)" userId="S::2027945@cognizant.com::e3eba3c3-fea9-4f68-b978-ad039d27b668" providerId="AD" clId="Web-{A4D69314-6437-DB9F-9EB6-4C0787350159}" dt="2021-09-09T07:47:25.746" v="18" actId="20577"/>
          <ac:spMkLst>
            <pc:docMk/>
            <pc:sldMk cId="3549638191" sldId="261"/>
            <ac:spMk id="3" creationId="{7067F025-BE85-4CE0-8640-C41C4E2D82B6}"/>
          </ac:spMkLst>
        </pc:spChg>
      </pc:sldChg>
      <pc:sldChg chg="addSp delSp modSp add mod replId setBg">
        <pc:chgData name="Sharma, Shubham (Cognizant)" userId="S::2027945@cognizant.com::e3eba3c3-fea9-4f68-b978-ad039d27b668" providerId="AD" clId="Web-{A4D69314-6437-DB9F-9EB6-4C0787350159}" dt="2021-09-09T07:57:45.405" v="99" actId="14100"/>
        <pc:sldMkLst>
          <pc:docMk/>
          <pc:sldMk cId="3611779965" sldId="262"/>
        </pc:sldMkLst>
        <pc:spChg chg="mod">
          <ac:chgData name="Sharma, Shubham (Cognizant)" userId="S::2027945@cognizant.com::e3eba3c3-fea9-4f68-b978-ad039d27b668" providerId="AD" clId="Web-{A4D69314-6437-DB9F-9EB6-4C0787350159}" dt="2021-09-09T07:56:55.123" v="93" actId="14100"/>
          <ac:spMkLst>
            <pc:docMk/>
            <pc:sldMk cId="3611779965" sldId="262"/>
            <ac:spMk id="2" creationId="{7E3E8BB1-ECC2-439A-B3D7-ACDC26D9CCFA}"/>
          </ac:spMkLst>
        </pc:spChg>
        <pc:spChg chg="del mod ord">
          <ac:chgData name="Sharma, Shubham (Cognizant)" userId="S::2027945@cognizant.com::e3eba3c3-fea9-4f68-b978-ad039d27b668" providerId="AD" clId="Web-{A4D69314-6437-DB9F-9EB6-4C0787350159}" dt="2021-09-09T07:54:46.013" v="73"/>
          <ac:spMkLst>
            <pc:docMk/>
            <pc:sldMk cId="3611779965" sldId="262"/>
            <ac:spMk id="3" creationId="{7067F025-BE85-4CE0-8640-C41C4E2D82B6}"/>
          </ac:spMkLst>
        </pc:spChg>
        <pc:spChg chg="add mod">
          <ac:chgData name="Sharma, Shubham (Cognizant)" userId="S::2027945@cognizant.com::e3eba3c3-fea9-4f68-b978-ad039d27b668" providerId="AD" clId="Web-{A4D69314-6437-DB9F-9EB6-4C0787350159}" dt="2021-09-09T07:56:42.686" v="91" actId="14100"/>
          <ac:spMkLst>
            <pc:docMk/>
            <pc:sldMk cId="3611779965" sldId="262"/>
            <ac:spMk id="6" creationId="{F981715D-4BFA-449F-9B5E-EED7A0013E1F}"/>
          </ac:spMkLst>
        </pc:spChg>
        <pc:picChg chg="add mod">
          <ac:chgData name="Sharma, Shubham (Cognizant)" userId="S::2027945@cognizant.com::e3eba3c3-fea9-4f68-b978-ad039d27b668" providerId="AD" clId="Web-{A4D69314-6437-DB9F-9EB6-4C0787350159}" dt="2021-09-09T07:57:45.405" v="99" actId="14100"/>
          <ac:picMkLst>
            <pc:docMk/>
            <pc:sldMk cId="3611779965" sldId="262"/>
            <ac:picMk id="4" creationId="{2A51E6FA-02B1-4D44-815E-4205D9507FA6}"/>
          </ac:picMkLst>
        </pc:picChg>
      </pc:sldChg>
      <pc:sldChg chg="addSp delSp modSp add mod ord replId setBg setClrOvrMap">
        <pc:chgData name="Sharma, Shubham (Cognizant)" userId="S::2027945@cognizant.com::e3eba3c3-fea9-4f68-b978-ad039d27b668" providerId="AD" clId="Web-{A4D69314-6437-DB9F-9EB6-4C0787350159}" dt="2021-09-09T08:08:46.346" v="200" actId="20577"/>
        <pc:sldMkLst>
          <pc:docMk/>
          <pc:sldMk cId="2849967372" sldId="263"/>
        </pc:sldMkLst>
        <pc:spChg chg="mod">
          <ac:chgData name="Sharma, Shubham (Cognizant)" userId="S::2027945@cognizant.com::e3eba3c3-fea9-4f68-b978-ad039d27b668" providerId="AD" clId="Web-{A4D69314-6437-DB9F-9EB6-4C0787350159}" dt="2021-09-09T08:08:05.455" v="196" actId="20577"/>
          <ac:spMkLst>
            <pc:docMk/>
            <pc:sldMk cId="2849967372" sldId="263"/>
            <ac:spMk id="2" creationId="{7E3E8BB1-ECC2-439A-B3D7-ACDC26D9CCFA}"/>
          </ac:spMkLst>
        </pc:spChg>
        <pc:spChg chg="add del mod">
          <ac:chgData name="Sharma, Shubham (Cognizant)" userId="S::2027945@cognizant.com::e3eba3c3-fea9-4f68-b978-ad039d27b668" providerId="AD" clId="Web-{A4D69314-6437-DB9F-9EB6-4C0787350159}" dt="2021-09-09T08:08:46.346" v="200" actId="20577"/>
          <ac:spMkLst>
            <pc:docMk/>
            <pc:sldMk cId="2849967372" sldId="263"/>
            <ac:spMk id="3" creationId="{7067F025-BE85-4CE0-8640-C41C4E2D82B6}"/>
          </ac:spMkLst>
        </pc:spChg>
        <pc:spChg chg="add del">
          <ac:chgData name="Sharma, Shubham (Cognizant)" userId="S::2027945@cognizant.com::e3eba3c3-fea9-4f68-b978-ad039d27b668" providerId="AD" clId="Web-{A4D69314-6437-DB9F-9EB6-4C0787350159}" dt="2021-09-09T08:03:02.360" v="133"/>
          <ac:spMkLst>
            <pc:docMk/>
            <pc:sldMk cId="2849967372" sldId="263"/>
            <ac:spMk id="8" creationId="{50E53EDA-3B94-4F6B-9E86-D3BB9EBB9616}"/>
          </ac:spMkLst>
        </pc:spChg>
        <pc:spChg chg="add del">
          <ac:chgData name="Sharma, Shubham (Cognizant)" userId="S::2027945@cognizant.com::e3eba3c3-fea9-4f68-b978-ad039d27b668" providerId="AD" clId="Web-{A4D69314-6437-DB9F-9EB6-4C0787350159}" dt="2021-09-09T08:03:02.360" v="133"/>
          <ac:spMkLst>
            <pc:docMk/>
            <pc:sldMk cId="2849967372" sldId="263"/>
            <ac:spMk id="13" creationId="{4117F0C1-BCBB-40C7-99D6-F703E7A4B5F3}"/>
          </ac:spMkLst>
        </pc:spChg>
        <pc:spChg chg="add del">
          <ac:chgData name="Sharma, Shubham (Cognizant)" userId="S::2027945@cognizant.com::e3eba3c3-fea9-4f68-b978-ad039d27b668" providerId="AD" clId="Web-{A4D69314-6437-DB9F-9EB6-4C0787350159}" dt="2021-09-09T08:03:02.360" v="133"/>
          <ac:spMkLst>
            <pc:docMk/>
            <pc:sldMk cId="2849967372" sldId="263"/>
            <ac:spMk id="14" creationId="{D1A5D8BC-B41A-4E96-91C4-D60F5162257E}"/>
          </ac:spMkLst>
        </pc:spChg>
        <pc:spChg chg="add del">
          <ac:chgData name="Sharma, Shubham (Cognizant)" userId="S::2027945@cognizant.com::e3eba3c3-fea9-4f68-b978-ad039d27b668" providerId="AD" clId="Web-{A4D69314-6437-DB9F-9EB6-4C0787350159}" dt="2021-09-09T08:01:43.703" v="127"/>
          <ac:spMkLst>
            <pc:docMk/>
            <pc:sldMk cId="2849967372" sldId="263"/>
            <ac:spMk id="16" creationId="{CFF5BED3-4EE4-425F-A016-C272586B88E5}"/>
          </ac:spMkLst>
        </pc:spChg>
        <pc:spChg chg="add del">
          <ac:chgData name="Sharma, Shubham (Cognizant)" userId="S::2027945@cognizant.com::e3eba3c3-fea9-4f68-b978-ad039d27b668" providerId="AD" clId="Web-{A4D69314-6437-DB9F-9EB6-4C0787350159}" dt="2021-09-09T08:03:02.360" v="133"/>
          <ac:spMkLst>
            <pc:docMk/>
            <pc:sldMk cId="2849967372" sldId="263"/>
            <ac:spMk id="17" creationId="{51287385-D3EA-47A8-A127-6061791ADBB6}"/>
          </ac:spMkLst>
        </pc:spChg>
        <pc:spChg chg="add del">
          <ac:chgData name="Sharma, Shubham (Cognizant)" userId="S::2027945@cognizant.com::e3eba3c3-fea9-4f68-b978-ad039d27b668" providerId="AD" clId="Web-{A4D69314-6437-DB9F-9EB6-4C0787350159}" dt="2021-09-09T08:01:43.703" v="127"/>
          <ac:spMkLst>
            <pc:docMk/>
            <pc:sldMk cId="2849967372" sldId="263"/>
            <ac:spMk id="18" creationId="{D856B4CA-4519-432C-ABFD-F2AE5D70E09C}"/>
          </ac:spMkLst>
        </pc:spChg>
        <pc:spChg chg="add del">
          <ac:chgData name="Sharma, Shubham (Cognizant)" userId="S::2027945@cognizant.com::e3eba3c3-fea9-4f68-b978-ad039d27b668" providerId="AD" clId="Web-{A4D69314-6437-DB9F-9EB6-4C0787350159}" dt="2021-09-09T08:01:43.703" v="127"/>
          <ac:spMkLst>
            <pc:docMk/>
            <pc:sldMk cId="2849967372" sldId="263"/>
            <ac:spMk id="20" creationId="{61D03B64-A2F8-4473-8457-9A6A36B67B89}"/>
          </ac:spMkLst>
        </pc:spChg>
        <pc:graphicFrameChg chg="add del">
          <ac:chgData name="Sharma, Shubham (Cognizant)" userId="S::2027945@cognizant.com::e3eba3c3-fea9-4f68-b978-ad039d27b668" providerId="AD" clId="Web-{A4D69314-6437-DB9F-9EB6-4C0787350159}" dt="2021-09-09T08:01:43.703" v="127"/>
          <ac:graphicFrameMkLst>
            <pc:docMk/>
            <pc:sldMk cId="2849967372" sldId="263"/>
            <ac:graphicFrameMk id="12" creationId="{18223DE0-A8B0-461D-BE7F-26A1CBD89E02}"/>
          </ac:graphicFrameMkLst>
        </pc:graphicFrameChg>
        <pc:graphicFrameChg chg="add del mod">
          <ac:chgData name="Sharma, Shubham (Cognizant)" userId="S::2027945@cognizant.com::e3eba3c3-fea9-4f68-b978-ad039d27b668" providerId="AD" clId="Web-{A4D69314-6437-DB9F-9EB6-4C0787350159}" dt="2021-09-09T08:03:02.360" v="133"/>
          <ac:graphicFrameMkLst>
            <pc:docMk/>
            <pc:sldMk cId="2849967372" sldId="263"/>
            <ac:graphicFrameMk id="19" creationId="{C1E75B29-9EDE-4725-B750-ED4FAE935A0A}"/>
          </ac:graphicFrameMkLst>
        </pc:graphicFrameChg>
        <pc:picChg chg="add del">
          <ac:chgData name="Sharma, Shubham (Cognizant)" userId="S::2027945@cognizant.com::e3eba3c3-fea9-4f68-b978-ad039d27b668" providerId="AD" clId="Web-{A4D69314-6437-DB9F-9EB6-4C0787350159}" dt="2021-09-09T08:03:02.360" v="133"/>
          <ac:picMkLst>
            <pc:docMk/>
            <pc:sldMk cId="2849967372" sldId="263"/>
            <ac:picMk id="15" creationId="{0D321D5F-FA18-4271-9EAA-0BEA14116BB5}"/>
          </ac:picMkLst>
        </pc:picChg>
        <pc:picChg chg="add del">
          <ac:chgData name="Sharma, Shubham (Cognizant)" userId="S::2027945@cognizant.com::e3eba3c3-fea9-4f68-b978-ad039d27b668" providerId="AD" clId="Web-{A4D69314-6437-DB9F-9EB6-4C0787350159}" dt="2021-09-09T08:01:43.703" v="127"/>
          <ac:picMkLst>
            <pc:docMk/>
            <pc:sldMk cId="2849967372" sldId="263"/>
            <ac:picMk id="22" creationId="{01C3CE7E-C09F-4DAB-A9B8-00CB40334B33}"/>
          </ac:picMkLst>
        </pc:picChg>
        <pc:cxnChg chg="add del">
          <ac:chgData name="Sharma, Shubham (Cognizant)" userId="S::2027945@cognizant.com::e3eba3c3-fea9-4f68-b978-ad039d27b668" providerId="AD" clId="Web-{A4D69314-6437-DB9F-9EB6-4C0787350159}" dt="2021-09-09T08:03:02.360" v="133"/>
          <ac:cxnSpMkLst>
            <pc:docMk/>
            <pc:sldMk cId="2849967372" sldId="263"/>
            <ac:cxnSpMk id="10" creationId="{30EFD79F-7790-479B-B7DB-BD0D8C101DDD}"/>
          </ac:cxnSpMkLst>
        </pc:cxnChg>
      </pc:sldChg>
      <pc:sldChg chg="addSp delSp modSp add ord replId">
        <pc:chgData name="Sharma, Shubham (Cognizant)" userId="S::2027945@cognizant.com::e3eba3c3-fea9-4f68-b978-ad039d27b668" providerId="AD" clId="Web-{A4D69314-6437-DB9F-9EB6-4C0787350159}" dt="2021-09-09T08:11:11.096" v="223"/>
        <pc:sldMkLst>
          <pc:docMk/>
          <pc:sldMk cId="3334051519" sldId="264"/>
        </pc:sldMkLst>
        <pc:spChg chg="del">
          <ac:chgData name="Sharma, Shubham (Cognizant)" userId="S::2027945@cognizant.com::e3eba3c3-fea9-4f68-b978-ad039d27b668" providerId="AD" clId="Web-{A4D69314-6437-DB9F-9EB6-4C0787350159}" dt="2021-09-09T08:09:52.799" v="210"/>
          <ac:spMkLst>
            <pc:docMk/>
            <pc:sldMk cId="3334051519" sldId="264"/>
            <ac:spMk id="2" creationId="{7E3E8BB1-ECC2-439A-B3D7-ACDC26D9CCFA}"/>
          </ac:spMkLst>
        </pc:spChg>
        <pc:spChg chg="mod">
          <ac:chgData name="Sharma, Shubham (Cognizant)" userId="S::2027945@cognizant.com::e3eba3c3-fea9-4f68-b978-ad039d27b668" providerId="AD" clId="Web-{A4D69314-6437-DB9F-9EB6-4C0787350159}" dt="2021-09-09T08:10:59.049" v="221" actId="14100"/>
          <ac:spMkLst>
            <pc:docMk/>
            <pc:sldMk cId="3334051519" sldId="264"/>
            <ac:spMk id="6" creationId="{F981715D-4BFA-449F-9B5E-EED7A0013E1F}"/>
          </ac:spMkLst>
        </pc:spChg>
        <pc:spChg chg="add del mod">
          <ac:chgData name="Sharma, Shubham (Cognizant)" userId="S::2027945@cognizant.com::e3eba3c3-fea9-4f68-b978-ad039d27b668" providerId="AD" clId="Web-{A4D69314-6437-DB9F-9EB6-4C0787350159}" dt="2021-09-09T08:09:58.612" v="211"/>
          <ac:spMkLst>
            <pc:docMk/>
            <pc:sldMk cId="3334051519" sldId="264"/>
            <ac:spMk id="7" creationId="{BC789793-C53B-4B1D-AB0C-99450A7DC05B}"/>
          </ac:spMkLst>
        </pc:spChg>
        <pc:spChg chg="add del">
          <ac:chgData name="Sharma, Shubham (Cognizant)" userId="S::2027945@cognizant.com::e3eba3c3-fea9-4f68-b978-ad039d27b668" providerId="AD" clId="Web-{A4D69314-6437-DB9F-9EB6-4C0787350159}" dt="2021-09-09T08:11:11.096" v="223"/>
          <ac:spMkLst>
            <pc:docMk/>
            <pc:sldMk cId="3334051519" sldId="264"/>
            <ac:spMk id="9" creationId="{0E2313FC-A591-4309-8B47-135327FF874D}"/>
          </ac:spMkLst>
        </pc:spChg>
        <pc:picChg chg="add mod">
          <ac:chgData name="Sharma, Shubham (Cognizant)" userId="S::2027945@cognizant.com::e3eba3c3-fea9-4f68-b978-ad039d27b668" providerId="AD" clId="Web-{A4D69314-6437-DB9F-9EB6-4C0787350159}" dt="2021-09-09T08:10:15.002" v="214" actId="1076"/>
          <ac:picMkLst>
            <pc:docMk/>
            <pc:sldMk cId="3334051519" sldId="264"/>
            <ac:picMk id="3" creationId="{72C29B6E-0FDF-4CBD-A289-72806CE07798}"/>
          </ac:picMkLst>
        </pc:picChg>
        <pc:picChg chg="del">
          <ac:chgData name="Sharma, Shubham (Cognizant)" userId="S::2027945@cognizant.com::e3eba3c3-fea9-4f68-b978-ad039d27b668" providerId="AD" clId="Web-{A4D69314-6437-DB9F-9EB6-4C0787350159}" dt="2021-09-09T08:09:19.736" v="203"/>
          <ac:picMkLst>
            <pc:docMk/>
            <pc:sldMk cId="3334051519" sldId="264"/>
            <ac:picMk id="4" creationId="{2A51E6FA-02B1-4D44-815E-4205D9507FA6}"/>
          </ac:picMkLst>
        </pc:picChg>
      </pc:sldChg>
      <pc:sldChg chg="addSp delSp modSp add replId">
        <pc:chgData name="Sharma, Shubham (Cognizant)" userId="S::2027945@cognizant.com::e3eba3c3-fea9-4f68-b978-ad039d27b668" providerId="AD" clId="Web-{A4D69314-6437-DB9F-9EB6-4C0787350159}" dt="2021-09-09T08:12:26.534" v="239"/>
        <pc:sldMkLst>
          <pc:docMk/>
          <pc:sldMk cId="3402190440" sldId="265"/>
        </pc:sldMkLst>
        <pc:spChg chg="add del mod">
          <ac:chgData name="Sharma, Shubham (Cognizant)" userId="S::2027945@cognizant.com::e3eba3c3-fea9-4f68-b978-ad039d27b668" providerId="AD" clId="Web-{A4D69314-6437-DB9F-9EB6-4C0787350159}" dt="2021-09-09T08:11:33.159" v="227"/>
          <ac:spMkLst>
            <pc:docMk/>
            <pc:sldMk cId="3402190440" sldId="265"/>
            <ac:spMk id="4" creationId="{5386AC52-CAB9-4762-9C31-28B29A65DDBA}"/>
          </ac:spMkLst>
        </pc:spChg>
        <pc:spChg chg="del">
          <ac:chgData name="Sharma, Shubham (Cognizant)" userId="S::2027945@cognizant.com::e3eba3c3-fea9-4f68-b978-ad039d27b668" providerId="AD" clId="Web-{A4D69314-6437-DB9F-9EB6-4C0787350159}" dt="2021-09-09T08:11:29.237" v="226"/>
          <ac:spMkLst>
            <pc:docMk/>
            <pc:sldMk cId="3402190440" sldId="265"/>
            <ac:spMk id="6" creationId="{F981715D-4BFA-449F-9B5E-EED7A0013E1F}"/>
          </ac:spMkLst>
        </pc:spChg>
        <pc:spChg chg="add del">
          <ac:chgData name="Sharma, Shubham (Cognizant)" userId="S::2027945@cognizant.com::e3eba3c3-fea9-4f68-b978-ad039d27b668" providerId="AD" clId="Web-{A4D69314-6437-DB9F-9EB6-4C0787350159}" dt="2021-09-09T08:12:18.190" v="238"/>
          <ac:spMkLst>
            <pc:docMk/>
            <pc:sldMk cId="3402190440" sldId="265"/>
            <ac:spMk id="9" creationId="{9A553C90-6383-4F59-9FE8-EDE3BBCC3FA4}"/>
          </ac:spMkLst>
        </pc:spChg>
        <pc:spChg chg="add del">
          <ac:chgData name="Sharma, Shubham (Cognizant)" userId="S::2027945@cognizant.com::e3eba3c3-fea9-4f68-b978-ad039d27b668" providerId="AD" clId="Web-{A4D69314-6437-DB9F-9EB6-4C0787350159}" dt="2021-09-09T08:12:26.534" v="239"/>
          <ac:spMkLst>
            <pc:docMk/>
            <pc:sldMk cId="3402190440" sldId="265"/>
            <ac:spMk id="14" creationId="{168A5C37-E0A9-462D-BC65-C14D9025FB87}"/>
          </ac:spMkLst>
        </pc:spChg>
        <pc:picChg chg="del">
          <ac:chgData name="Sharma, Shubham (Cognizant)" userId="S::2027945@cognizant.com::e3eba3c3-fea9-4f68-b978-ad039d27b668" providerId="AD" clId="Web-{A4D69314-6437-DB9F-9EB6-4C0787350159}" dt="2021-09-09T08:11:28.409" v="225"/>
          <ac:picMkLst>
            <pc:docMk/>
            <pc:sldMk cId="3402190440" sldId="265"/>
            <ac:picMk id="3" creationId="{72C29B6E-0FDF-4CBD-A289-72806CE07798}"/>
          </ac:picMkLst>
        </pc:picChg>
        <pc:picChg chg="add mod ord">
          <ac:chgData name="Sharma, Shubham (Cognizant)" userId="S::2027945@cognizant.com::e3eba3c3-fea9-4f68-b978-ad039d27b668" providerId="AD" clId="Web-{A4D69314-6437-DB9F-9EB6-4C0787350159}" dt="2021-09-09T08:12:11.565" v="237"/>
          <ac:picMkLst>
            <pc:docMk/>
            <pc:sldMk cId="3402190440" sldId="265"/>
            <ac:picMk id="5" creationId="{A8A79E9A-0AAD-4F94-B56F-B66442D8916E}"/>
          </ac:picMkLst>
        </pc:picChg>
        <pc:picChg chg="add del">
          <ac:chgData name="Sharma, Shubham (Cognizant)" userId="S::2027945@cognizant.com::e3eba3c3-fea9-4f68-b978-ad039d27b668" providerId="AD" clId="Web-{A4D69314-6437-DB9F-9EB6-4C0787350159}" dt="2021-09-09T08:12:26.534" v="239"/>
          <ac:picMkLst>
            <pc:docMk/>
            <pc:sldMk cId="3402190440" sldId="265"/>
            <ac:picMk id="12" creationId="{C63E20F8-074D-4B3B-AE66-7BBD6F1CB724}"/>
          </ac:picMkLst>
        </pc:picChg>
        <pc:picChg chg="add">
          <ac:chgData name="Sharma, Shubham (Cognizant)" userId="S::2027945@cognizant.com::e3eba3c3-fea9-4f68-b978-ad039d27b668" providerId="AD" clId="Web-{A4D69314-6437-DB9F-9EB6-4C0787350159}" dt="2021-09-09T08:12:26.534" v="239"/>
          <ac:picMkLst>
            <pc:docMk/>
            <pc:sldMk cId="3402190440" sldId="265"/>
            <ac:picMk id="19" creationId="{8BEA9AF1-EF35-4EC4-862B-93C14919B56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DE6112-AE6D-412B-9A37-DB5A0B7ABA29}"/>
              </a:ext>
            </a:extLst>
          </p:cNvPr>
          <p:cNvSpPr>
            <a:spLocks noGrp="1"/>
          </p:cNvSpPr>
          <p:nvPr>
            <p:ph type="subTitle" idx="1"/>
          </p:nvPr>
        </p:nvSpPr>
        <p:spPr/>
        <p:txBody>
          <a:bodyPr/>
          <a:lstStyle/>
          <a:p>
            <a:r>
              <a:rPr lang="en-US" dirty="0">
                <a:ea typeface="+mn-lt"/>
                <a:cs typeface="+mn-lt"/>
              </a:rPr>
              <a:t>This document contains all the commands and details for all the steps that I followed to complete the case study.</a:t>
            </a:r>
          </a:p>
        </p:txBody>
      </p:sp>
      <p:sp>
        <p:nvSpPr>
          <p:cNvPr id="5" name="Title 1">
            <a:extLst>
              <a:ext uri="{FF2B5EF4-FFF2-40B4-BE49-F238E27FC236}">
                <a16:creationId xmlns:a16="http://schemas.microsoft.com/office/drawing/2014/main" id="{78C57A87-3A67-4904-A52B-DF4150E1D7BF}"/>
              </a:ext>
            </a:extLst>
          </p:cNvPr>
          <p:cNvSpPr>
            <a:spLocks noGrp="1"/>
          </p:cNvSpPr>
          <p:nvPr>
            <p:ph type="ctrTitle"/>
          </p:nvPr>
        </p:nvSpPr>
        <p:spPr>
          <a:xfrm>
            <a:off x="3803649" y="1964267"/>
            <a:ext cx="7356476" cy="2421464"/>
          </a:xfrm>
        </p:spPr>
        <p:txBody>
          <a:bodyPr>
            <a:normAutofit/>
          </a:bodyPr>
          <a:lstStyle/>
          <a:p>
            <a:r>
              <a:rPr lang="en-US" sz="6000" dirty="0">
                <a:ea typeface="+mj-lt"/>
                <a:cs typeface="+mj-lt"/>
              </a:rPr>
              <a:t>Case Study Documentation</a:t>
            </a:r>
            <a:endParaRPr lang="en-US" sz="6000">
              <a:cs typeface="Calibri Light"/>
            </a:endParaRPr>
          </a:p>
        </p:txBody>
      </p:sp>
    </p:spTree>
    <p:extLst>
      <p:ext uri="{BB962C8B-B14F-4D97-AF65-F5344CB8AC3E}">
        <p14:creationId xmlns:p14="http://schemas.microsoft.com/office/powerpoint/2010/main" val="269334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6ED7-F690-4DC2-A1B1-D8238FDE0E35}"/>
              </a:ext>
            </a:extLst>
          </p:cNvPr>
          <p:cNvSpPr>
            <a:spLocks noGrp="1"/>
          </p:cNvSpPr>
          <p:nvPr>
            <p:ph type="title"/>
          </p:nvPr>
        </p:nvSpPr>
        <p:spPr/>
        <p:txBody>
          <a:bodyPr/>
          <a:lstStyle/>
          <a:p>
            <a:r>
              <a:rPr lang="en-US" dirty="0">
                <a:ea typeface="+mj-lt"/>
                <a:cs typeface="+mj-lt"/>
              </a:rPr>
              <a:t>Milestone-1</a:t>
            </a:r>
          </a:p>
        </p:txBody>
      </p:sp>
    </p:spTree>
    <p:extLst>
      <p:ext uri="{BB962C8B-B14F-4D97-AF65-F5344CB8AC3E}">
        <p14:creationId xmlns:p14="http://schemas.microsoft.com/office/powerpoint/2010/main" val="113941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A9E6-4096-4628-B350-06B148715C9F}"/>
              </a:ext>
            </a:extLst>
          </p:cNvPr>
          <p:cNvSpPr>
            <a:spLocks noGrp="1"/>
          </p:cNvSpPr>
          <p:nvPr>
            <p:ph type="title"/>
          </p:nvPr>
        </p:nvSpPr>
        <p:spPr/>
        <p:txBody>
          <a:bodyPr/>
          <a:lstStyle/>
          <a:p>
            <a:r>
              <a:rPr lang="en-US" dirty="0">
                <a:ea typeface="+mj-lt"/>
                <a:cs typeface="+mj-lt"/>
              </a:rPr>
              <a:t>Basic Git commands to create repo, branches, get code, commit, merge</a:t>
            </a:r>
            <a:endParaRPr lang="en-US" dirty="0"/>
          </a:p>
        </p:txBody>
      </p:sp>
      <p:sp>
        <p:nvSpPr>
          <p:cNvPr id="3" name="Content Placeholder 2">
            <a:extLst>
              <a:ext uri="{FF2B5EF4-FFF2-40B4-BE49-F238E27FC236}">
                <a16:creationId xmlns:a16="http://schemas.microsoft.com/office/drawing/2014/main" id="{E9B682D9-9CD5-42C8-B043-C637D8B37CE5}"/>
              </a:ext>
            </a:extLst>
          </p:cNvPr>
          <p:cNvSpPr>
            <a:spLocks noGrp="1"/>
          </p:cNvSpPr>
          <p:nvPr>
            <p:ph idx="1"/>
          </p:nvPr>
        </p:nvSpPr>
        <p:spPr/>
        <p:txBody>
          <a:bodyPr>
            <a:normAutofit fontScale="92500" lnSpcReduction="10000"/>
          </a:bodyPr>
          <a:lstStyle/>
          <a:p>
            <a:pPr marL="0" indent="0">
              <a:buNone/>
            </a:pPr>
            <a:r>
              <a:rPr lang="en-US" dirty="0">
                <a:ea typeface="+mn-lt"/>
                <a:cs typeface="+mn-lt"/>
              </a:rPr>
              <a:t>Create a new Branch: </a:t>
            </a:r>
            <a:endParaRPr lang="en-US" dirty="0"/>
          </a:p>
          <a:p>
            <a:r>
              <a:rPr lang="en-US" dirty="0">
                <a:ea typeface="+mn-lt"/>
                <a:cs typeface="+mn-lt"/>
              </a:rPr>
              <a:t>git branch &lt;branch-name&gt; </a:t>
            </a:r>
          </a:p>
          <a:p>
            <a:pPr marL="0" indent="0">
              <a:buNone/>
            </a:pPr>
            <a:r>
              <a:rPr lang="en-US" dirty="0">
                <a:ea typeface="+mn-lt"/>
                <a:cs typeface="+mn-lt"/>
              </a:rPr>
              <a:t>Switching to a branch:  </a:t>
            </a:r>
          </a:p>
          <a:p>
            <a:r>
              <a:rPr lang="en-US" dirty="0">
                <a:ea typeface="+mn-lt"/>
                <a:cs typeface="+mn-lt"/>
              </a:rPr>
              <a:t>git checkout &lt;branch-name&gt; </a:t>
            </a:r>
          </a:p>
          <a:p>
            <a:pPr marL="0" indent="0">
              <a:buNone/>
            </a:pPr>
            <a:r>
              <a:rPr lang="en-US" dirty="0">
                <a:ea typeface="+mn-lt"/>
                <a:cs typeface="+mn-lt"/>
              </a:rPr>
              <a:t>For commit code to branch:  </a:t>
            </a:r>
          </a:p>
          <a:p>
            <a:r>
              <a:rPr lang="en-US" dirty="0">
                <a:ea typeface="+mn-lt"/>
                <a:cs typeface="+mn-lt"/>
              </a:rPr>
              <a:t>git commit -m “[Commit message]” </a:t>
            </a:r>
          </a:p>
          <a:p>
            <a:pPr marL="0" indent="0">
              <a:buNone/>
            </a:pPr>
            <a:r>
              <a:rPr lang="en-US" dirty="0">
                <a:ea typeface="+mn-lt"/>
                <a:cs typeface="+mn-lt"/>
              </a:rPr>
              <a:t>Pushing a branch to Git: </a:t>
            </a:r>
          </a:p>
          <a:p>
            <a:r>
              <a:rPr lang="en-US" dirty="0">
                <a:ea typeface="+mn-lt"/>
                <a:cs typeface="+mn-lt"/>
              </a:rPr>
              <a:t>git push origin &lt;branch-name&gt; </a:t>
            </a:r>
          </a:p>
          <a:p>
            <a:pPr marL="0" indent="0">
              <a:buNone/>
            </a:pPr>
            <a:r>
              <a:rPr lang="en-US" dirty="0">
                <a:ea typeface="+mn-lt"/>
                <a:cs typeface="+mn-lt"/>
              </a:rPr>
              <a:t>Pulling from a branch to local: </a:t>
            </a:r>
          </a:p>
          <a:p>
            <a:r>
              <a:rPr lang="en-US" dirty="0">
                <a:ea typeface="+mn-lt"/>
                <a:cs typeface="+mn-lt"/>
              </a:rPr>
              <a:t>git clone https://shubhamsharma17@dev.azure.com/shubhamsharma17/CaseStudy/_git/CaseStudy </a:t>
            </a:r>
            <a:endParaRPr lang="en-US">
              <a:cs typeface="Calibri"/>
            </a:endParaRPr>
          </a:p>
        </p:txBody>
      </p:sp>
    </p:spTree>
    <p:extLst>
      <p:ext uri="{BB962C8B-B14F-4D97-AF65-F5344CB8AC3E}">
        <p14:creationId xmlns:p14="http://schemas.microsoft.com/office/powerpoint/2010/main" val="8413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BB1-ECC2-439A-B3D7-ACDC26D9CCFA}"/>
              </a:ext>
            </a:extLst>
          </p:cNvPr>
          <p:cNvSpPr>
            <a:spLocks noGrp="1"/>
          </p:cNvSpPr>
          <p:nvPr>
            <p:ph type="title"/>
          </p:nvPr>
        </p:nvSpPr>
        <p:spPr/>
        <p:txBody>
          <a:bodyPr/>
          <a:lstStyle/>
          <a:p>
            <a:r>
              <a:rPr lang="en-US" dirty="0">
                <a:ea typeface="+mj-lt"/>
                <a:cs typeface="+mj-lt"/>
              </a:rPr>
              <a:t>All Azure resources should be tagged inside a Resource Group</a:t>
            </a:r>
          </a:p>
        </p:txBody>
      </p:sp>
      <p:sp>
        <p:nvSpPr>
          <p:cNvPr id="3" name="Content Placeholder 2">
            <a:extLst>
              <a:ext uri="{FF2B5EF4-FFF2-40B4-BE49-F238E27FC236}">
                <a16:creationId xmlns:a16="http://schemas.microsoft.com/office/drawing/2014/main" id="{7067F025-BE85-4CE0-8640-C41C4E2D82B6}"/>
              </a:ext>
            </a:extLst>
          </p:cNvPr>
          <p:cNvSpPr>
            <a:spLocks noGrp="1"/>
          </p:cNvSpPr>
          <p:nvPr>
            <p:ph idx="1"/>
          </p:nvPr>
        </p:nvSpPr>
        <p:spPr/>
        <p:txBody>
          <a:bodyPr/>
          <a:lstStyle/>
          <a:p>
            <a:pPr marL="0" indent="0">
              <a:buClr>
                <a:srgbClr val="FFFFFF"/>
              </a:buClr>
              <a:buNone/>
            </a:pPr>
            <a:r>
              <a:rPr lang="en-US">
                <a:ea typeface="+mn-lt"/>
                <a:cs typeface="+mn-lt"/>
              </a:rPr>
              <a:t>As part of the case study, we need to create all the services/components under only one resource group. Here I am using following command to create a new Resource group.</a:t>
            </a:r>
          </a:p>
          <a:p>
            <a:pPr>
              <a:buClr>
                <a:srgbClr val="FFFFFF"/>
              </a:buClr>
            </a:pPr>
            <a:r>
              <a:rPr lang="en-US">
                <a:ea typeface="+mn-lt"/>
                <a:cs typeface="+mn-lt"/>
              </a:rPr>
              <a:t>az group create --location eastus --name RGCaseStudy</a:t>
            </a:r>
          </a:p>
          <a:p>
            <a:pPr>
              <a:buClr>
                <a:srgbClr val="FFFFFF"/>
              </a:buClr>
            </a:pPr>
            <a:endParaRPr lang="en-US" dirty="0">
              <a:cs typeface="Calibri"/>
            </a:endParaRPr>
          </a:p>
        </p:txBody>
      </p:sp>
    </p:spTree>
    <p:extLst>
      <p:ext uri="{BB962C8B-B14F-4D97-AF65-F5344CB8AC3E}">
        <p14:creationId xmlns:p14="http://schemas.microsoft.com/office/powerpoint/2010/main" val="145413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BB1-ECC2-439A-B3D7-ACDC26D9CCFA}"/>
              </a:ext>
            </a:extLst>
          </p:cNvPr>
          <p:cNvSpPr>
            <a:spLocks noGrp="1"/>
          </p:cNvSpPr>
          <p:nvPr>
            <p:ph type="title"/>
          </p:nvPr>
        </p:nvSpPr>
        <p:spPr/>
        <p:txBody>
          <a:bodyPr/>
          <a:lstStyle/>
          <a:p>
            <a:r>
              <a:rPr lang="en-US" dirty="0">
                <a:ea typeface="+mj-lt"/>
                <a:cs typeface="+mj-lt"/>
              </a:rPr>
              <a:t>Use ARM templates and configure the Azure infrastructure using Azure </a:t>
            </a:r>
            <a:r>
              <a:rPr lang="en-US" dirty="0" err="1">
                <a:ea typeface="+mj-lt"/>
                <a:cs typeface="+mj-lt"/>
              </a:rPr>
              <a:t>Devops</a:t>
            </a:r>
            <a:endParaRPr lang="en-US" dirty="0" err="1"/>
          </a:p>
        </p:txBody>
      </p:sp>
      <p:sp>
        <p:nvSpPr>
          <p:cNvPr id="3" name="Content Placeholder 2">
            <a:extLst>
              <a:ext uri="{FF2B5EF4-FFF2-40B4-BE49-F238E27FC236}">
                <a16:creationId xmlns:a16="http://schemas.microsoft.com/office/drawing/2014/main" id="{7067F025-BE85-4CE0-8640-C41C4E2D82B6}"/>
              </a:ext>
            </a:extLst>
          </p:cNvPr>
          <p:cNvSpPr>
            <a:spLocks noGrp="1"/>
          </p:cNvSpPr>
          <p:nvPr>
            <p:ph idx="1"/>
          </p:nvPr>
        </p:nvSpPr>
        <p:spPr/>
        <p:txBody>
          <a:bodyPr>
            <a:normAutofit/>
          </a:bodyPr>
          <a:lstStyle/>
          <a:p>
            <a:pPr>
              <a:buNone/>
            </a:pPr>
            <a:r>
              <a:rPr lang="en-US" dirty="0">
                <a:ea typeface="+mn-lt"/>
                <a:cs typeface="+mn-lt"/>
              </a:rPr>
              <a:t>I have created the ARM Template in the VS Code to create Storage Account, Virtual Network, Subnet and Azure Kubernetes Service (AKS). And then deployed the template in the Azure Portal using the following command. </a:t>
            </a:r>
          </a:p>
          <a:p>
            <a:pPr>
              <a:buNone/>
            </a:pPr>
            <a:r>
              <a:rPr lang="en-US" dirty="0" err="1">
                <a:ea typeface="+mn-lt"/>
                <a:cs typeface="+mn-lt"/>
              </a:rPr>
              <a:t>az</a:t>
            </a:r>
            <a:r>
              <a:rPr lang="en-US" dirty="0">
                <a:ea typeface="+mn-lt"/>
                <a:cs typeface="+mn-lt"/>
              </a:rPr>
              <a:t> deployment group create --resource-group </a:t>
            </a:r>
            <a:r>
              <a:rPr lang="en-US" dirty="0" err="1">
                <a:ea typeface="+mn-lt"/>
                <a:cs typeface="+mn-lt"/>
              </a:rPr>
              <a:t>RGCaseStudy</a:t>
            </a:r>
            <a:r>
              <a:rPr lang="en-US" dirty="0">
                <a:ea typeface="+mn-lt"/>
                <a:cs typeface="+mn-lt"/>
              </a:rPr>
              <a:t> --template-file </a:t>
            </a:r>
            <a:r>
              <a:rPr lang="en-US" dirty="0" err="1">
                <a:ea typeface="+mn-lt"/>
                <a:cs typeface="+mn-lt"/>
              </a:rPr>
              <a:t>ARMTemplate.json</a:t>
            </a:r>
            <a:r>
              <a:rPr lang="en-US" dirty="0">
                <a:ea typeface="+mn-lt"/>
                <a:cs typeface="+mn-lt"/>
              </a:rPr>
              <a:t> </a:t>
            </a:r>
            <a:endParaRPr lang="en-US">
              <a:cs typeface="Calibri"/>
            </a:endParaRPr>
          </a:p>
          <a:p>
            <a:pPr>
              <a:buNone/>
            </a:pPr>
            <a:endParaRPr lang="en-US" dirty="0">
              <a:ea typeface="+mn-lt"/>
              <a:cs typeface="+mn-lt"/>
            </a:endParaRPr>
          </a:p>
          <a:p>
            <a:pPr>
              <a:buNone/>
            </a:pPr>
            <a:r>
              <a:rPr lang="en-US" dirty="0">
                <a:ea typeface="+mn-lt"/>
                <a:cs typeface="+mn-lt"/>
              </a:rPr>
              <a:t>Along with this I have also created Azure Container Registry (ACR) by using below command </a:t>
            </a:r>
          </a:p>
          <a:p>
            <a:pPr>
              <a:buNone/>
            </a:pPr>
            <a:r>
              <a:rPr lang="en-US" dirty="0" err="1">
                <a:ea typeface="+mn-lt"/>
                <a:cs typeface="+mn-lt"/>
              </a:rPr>
              <a:t>az</a:t>
            </a:r>
            <a:r>
              <a:rPr lang="en-US" dirty="0">
                <a:ea typeface="+mn-lt"/>
                <a:cs typeface="+mn-lt"/>
              </a:rPr>
              <a:t> </a:t>
            </a:r>
            <a:r>
              <a:rPr lang="en-US" dirty="0" err="1">
                <a:ea typeface="+mn-lt"/>
                <a:cs typeface="+mn-lt"/>
              </a:rPr>
              <a:t>acr</a:t>
            </a:r>
            <a:r>
              <a:rPr lang="en-US" dirty="0">
                <a:ea typeface="+mn-lt"/>
                <a:cs typeface="+mn-lt"/>
              </a:rPr>
              <a:t> create --resource-group </a:t>
            </a:r>
            <a:r>
              <a:rPr lang="en-US" dirty="0" err="1">
                <a:ea typeface="+mn-lt"/>
                <a:cs typeface="+mn-lt"/>
              </a:rPr>
              <a:t>myResourceGroup</a:t>
            </a:r>
            <a:r>
              <a:rPr lang="en-US" dirty="0">
                <a:ea typeface="+mn-lt"/>
                <a:cs typeface="+mn-lt"/>
              </a:rPr>
              <a:t> --name AksAcr6276 --</a:t>
            </a:r>
            <a:r>
              <a:rPr lang="en-US" dirty="0" err="1">
                <a:ea typeface="+mn-lt"/>
                <a:cs typeface="+mn-lt"/>
              </a:rPr>
              <a:t>sku</a:t>
            </a:r>
            <a:r>
              <a:rPr lang="en-US" dirty="0">
                <a:ea typeface="+mn-lt"/>
                <a:cs typeface="+mn-lt"/>
              </a:rPr>
              <a:t> Basic </a:t>
            </a:r>
            <a:endParaRPr lang="en-US">
              <a:cs typeface="Calibri"/>
            </a:endParaRPr>
          </a:p>
        </p:txBody>
      </p:sp>
    </p:spTree>
    <p:extLst>
      <p:ext uri="{BB962C8B-B14F-4D97-AF65-F5344CB8AC3E}">
        <p14:creationId xmlns:p14="http://schemas.microsoft.com/office/powerpoint/2010/main" val="354963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BB1-ECC2-439A-B3D7-ACDC26D9CCFA}"/>
              </a:ext>
            </a:extLst>
          </p:cNvPr>
          <p:cNvSpPr>
            <a:spLocks noGrp="1"/>
          </p:cNvSpPr>
          <p:nvPr>
            <p:ph type="title"/>
          </p:nvPr>
        </p:nvSpPr>
        <p:spPr>
          <a:xfrm>
            <a:off x="138650" y="155308"/>
            <a:ext cx="11922076" cy="881842"/>
          </a:xfrm>
        </p:spPr>
        <p:txBody>
          <a:bodyPr>
            <a:normAutofit/>
          </a:bodyPr>
          <a:lstStyle/>
          <a:p>
            <a:pPr>
              <a:lnSpc>
                <a:spcPct val="90000"/>
              </a:lnSpc>
            </a:pPr>
            <a:r>
              <a:rPr lang="en-US" sz="2500">
                <a:ea typeface="+mj-lt"/>
                <a:cs typeface="+mj-lt"/>
              </a:rPr>
              <a:t>Use ARM templates and configure the Azure infrastructure using Azure </a:t>
            </a:r>
            <a:r>
              <a:rPr lang="en-US" sz="2500" err="1">
                <a:ea typeface="+mj-lt"/>
                <a:cs typeface="+mj-lt"/>
              </a:rPr>
              <a:t>Devops</a:t>
            </a:r>
            <a:r>
              <a:rPr lang="en-US" sz="2500">
                <a:ea typeface="+mj-lt"/>
                <a:cs typeface="+mj-lt"/>
              </a:rPr>
              <a:t>(Contd.)</a:t>
            </a:r>
            <a:endParaRPr lang="en-US" sz="2500" err="1"/>
          </a:p>
        </p:txBody>
      </p:sp>
      <p:pic>
        <p:nvPicPr>
          <p:cNvPr id="4" name="Picture 4" descr="A screenshot of a computer&#10;&#10;Description automatically generated">
            <a:extLst>
              <a:ext uri="{FF2B5EF4-FFF2-40B4-BE49-F238E27FC236}">
                <a16:creationId xmlns:a16="http://schemas.microsoft.com/office/drawing/2014/main" id="{2A51E6FA-02B1-4D44-815E-4205D9507FA6}"/>
              </a:ext>
            </a:extLst>
          </p:cNvPr>
          <p:cNvPicPr>
            <a:picLocks noChangeAspect="1"/>
          </p:cNvPicPr>
          <p:nvPr/>
        </p:nvPicPr>
        <p:blipFill>
          <a:blip r:embed="rId3"/>
          <a:stretch>
            <a:fillRect/>
          </a:stretch>
        </p:blipFill>
        <p:spPr>
          <a:xfrm>
            <a:off x="1774558" y="1029269"/>
            <a:ext cx="8171846" cy="48920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Content Placeholder 5">
            <a:extLst>
              <a:ext uri="{FF2B5EF4-FFF2-40B4-BE49-F238E27FC236}">
                <a16:creationId xmlns:a16="http://schemas.microsoft.com/office/drawing/2014/main" id="{F981715D-4BFA-449F-9B5E-EED7A0013E1F}"/>
              </a:ext>
            </a:extLst>
          </p:cNvPr>
          <p:cNvSpPr>
            <a:spLocks noGrp="1"/>
          </p:cNvSpPr>
          <p:nvPr>
            <p:ph idx="1"/>
          </p:nvPr>
        </p:nvSpPr>
        <p:spPr>
          <a:xfrm>
            <a:off x="90488" y="5916347"/>
            <a:ext cx="11929268" cy="874978"/>
          </a:xfrm>
        </p:spPr>
        <p:txBody>
          <a:bodyPr/>
          <a:lstStyle/>
          <a:p>
            <a:pPr marL="0" indent="0">
              <a:buNone/>
            </a:pPr>
            <a:r>
              <a:rPr lang="en-US" sz="2000" dirty="0">
                <a:ea typeface="+mn-lt"/>
                <a:cs typeface="+mn-lt"/>
              </a:rPr>
              <a:t>In the below screenshot in Azure Portal, I have one resource group (</a:t>
            </a:r>
            <a:r>
              <a:rPr lang="en-US" sz="2000" dirty="0" err="1">
                <a:ea typeface="+mn-lt"/>
                <a:cs typeface="+mn-lt"/>
              </a:rPr>
              <a:t>RGCaseStudy</a:t>
            </a:r>
            <a:r>
              <a:rPr lang="en-US" sz="2000" dirty="0">
                <a:ea typeface="+mn-lt"/>
                <a:cs typeface="+mn-lt"/>
              </a:rPr>
              <a:t>), in that resource group I have AKS, VNET and ACR service </a:t>
            </a:r>
            <a:endParaRPr lang="en-US" sz="2000">
              <a:cs typeface="Calibri" panose="020F0502020204030204"/>
            </a:endParaRPr>
          </a:p>
        </p:txBody>
      </p:sp>
    </p:spTree>
    <p:extLst>
      <p:ext uri="{BB962C8B-B14F-4D97-AF65-F5344CB8AC3E}">
        <p14:creationId xmlns:p14="http://schemas.microsoft.com/office/powerpoint/2010/main" val="361177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E8BB1-ECC2-439A-B3D7-ACDC26D9CCFA}"/>
              </a:ext>
            </a:extLst>
          </p:cNvPr>
          <p:cNvSpPr>
            <a:spLocks noGrp="1"/>
          </p:cNvSpPr>
          <p:nvPr>
            <p:ph type="title"/>
          </p:nvPr>
        </p:nvSpPr>
        <p:spPr>
          <a:xfrm>
            <a:off x="66675" y="1150076"/>
            <a:ext cx="4457106" cy="4557849"/>
          </a:xfrm>
        </p:spPr>
        <p:txBody>
          <a:bodyPr>
            <a:normAutofit/>
          </a:bodyPr>
          <a:lstStyle/>
          <a:p>
            <a:pPr algn="r"/>
            <a:r>
              <a:rPr lang="en-US" dirty="0">
                <a:ea typeface="+mj-lt"/>
                <a:cs typeface="+mj-lt"/>
              </a:rPr>
              <a:t>Created a new Azure Container Registry and pushed the docker image into ACR Using below steps:</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67F025-BE85-4CE0-8640-C41C4E2D82B6}"/>
              </a:ext>
            </a:extLst>
          </p:cNvPr>
          <p:cNvSpPr>
            <a:spLocks noGrp="1"/>
          </p:cNvSpPr>
          <p:nvPr>
            <p:ph idx="1"/>
          </p:nvPr>
        </p:nvSpPr>
        <p:spPr>
          <a:xfrm>
            <a:off x="4798159" y="126139"/>
            <a:ext cx="7136666" cy="6558097"/>
          </a:xfrm>
        </p:spPr>
        <p:txBody>
          <a:bodyPr vert="horz" lIns="91440" tIns="45720" rIns="91440" bIns="45720" rtlCol="0" anchor="ctr">
            <a:noAutofit/>
          </a:bodyPr>
          <a:lstStyle/>
          <a:p>
            <a:pPr>
              <a:lnSpc>
                <a:spcPct val="90000"/>
              </a:lnSpc>
              <a:buNone/>
            </a:pPr>
            <a:endParaRPr lang="en-US" dirty="0">
              <a:ea typeface="+mn-lt"/>
              <a:cs typeface="+mn-lt"/>
            </a:endParaRPr>
          </a:p>
          <a:p>
            <a:pPr>
              <a:lnSpc>
                <a:spcPct val="90000"/>
              </a:lnSpc>
              <a:buClr>
                <a:srgbClr val="FFFFFF"/>
              </a:buClr>
            </a:pPr>
            <a:r>
              <a:rPr lang="en-US" dirty="0">
                <a:ea typeface="+mn-lt"/>
                <a:cs typeface="+mn-lt"/>
              </a:rPr>
              <a:t>Login to the ACR using the following command</a:t>
            </a:r>
          </a:p>
          <a:p>
            <a:pPr marL="1028700" lvl="1">
              <a:lnSpc>
                <a:spcPct val="90000"/>
              </a:lnSpc>
              <a:buClr>
                <a:srgbClr val="FFFFFF"/>
              </a:buClr>
            </a:pPr>
            <a:r>
              <a:rPr lang="en-US" sz="1800" dirty="0" err="1">
                <a:ea typeface="+mn-lt"/>
                <a:cs typeface="+mn-lt"/>
              </a:rPr>
              <a:t>az</a:t>
            </a:r>
            <a:r>
              <a:rPr lang="en-US" sz="1800" dirty="0">
                <a:ea typeface="+mn-lt"/>
                <a:cs typeface="+mn-lt"/>
              </a:rPr>
              <a:t> </a:t>
            </a:r>
            <a:r>
              <a:rPr lang="en-US" sz="1800" dirty="0" err="1">
                <a:ea typeface="+mn-lt"/>
                <a:cs typeface="+mn-lt"/>
              </a:rPr>
              <a:t>acr</a:t>
            </a:r>
            <a:r>
              <a:rPr lang="en-US" sz="1800" dirty="0">
                <a:ea typeface="+mn-lt"/>
                <a:cs typeface="+mn-lt"/>
              </a:rPr>
              <a:t> login --name </a:t>
            </a:r>
            <a:r>
              <a:rPr lang="en-US" sz="1800" dirty="0" err="1">
                <a:ea typeface="+mn-lt"/>
                <a:cs typeface="+mn-lt"/>
              </a:rPr>
              <a:t>acrcasestudy</a:t>
            </a:r>
            <a:endParaRPr lang="en-US" sz="1800" dirty="0">
              <a:ea typeface="+mn-lt"/>
              <a:cs typeface="+mn-lt"/>
            </a:endParaRPr>
          </a:p>
          <a:p>
            <a:pPr>
              <a:lnSpc>
                <a:spcPct val="90000"/>
              </a:lnSpc>
              <a:buClr>
                <a:srgbClr val="FFFFFF"/>
              </a:buClr>
            </a:pPr>
            <a:r>
              <a:rPr lang="en-US" dirty="0">
                <a:ea typeface="+mn-lt"/>
                <a:cs typeface="+mn-lt"/>
              </a:rPr>
              <a:t>Tag a docker image with the ACR</a:t>
            </a:r>
          </a:p>
          <a:p>
            <a:pPr marL="1028700" lvl="1">
              <a:lnSpc>
                <a:spcPct val="90000"/>
              </a:lnSpc>
              <a:buClr>
                <a:srgbClr val="FFFFFF"/>
              </a:buClr>
            </a:pPr>
            <a:r>
              <a:rPr lang="en-US" sz="1800" dirty="0">
                <a:ea typeface="+mn-lt"/>
                <a:cs typeface="+mn-lt"/>
              </a:rPr>
              <a:t>docker tag mcr.microsoft.com/hello-world acrcasestudy.azurecr.io/hello-world:v1</a:t>
            </a:r>
          </a:p>
          <a:p>
            <a:pPr>
              <a:lnSpc>
                <a:spcPct val="90000"/>
              </a:lnSpc>
              <a:buClr>
                <a:srgbClr val="FFFFFF"/>
              </a:buClr>
            </a:pPr>
            <a:r>
              <a:rPr lang="en-US" dirty="0">
                <a:ea typeface="+mn-lt"/>
                <a:cs typeface="+mn-lt"/>
              </a:rPr>
              <a:t>Deploy the docker image into the ACR</a:t>
            </a:r>
          </a:p>
          <a:p>
            <a:pPr marL="1028700" lvl="1">
              <a:lnSpc>
                <a:spcPct val="90000"/>
              </a:lnSpc>
              <a:buClr>
                <a:srgbClr val="FFFFFF"/>
              </a:buClr>
            </a:pPr>
            <a:r>
              <a:rPr lang="en-US" sz="1800" dirty="0">
                <a:ea typeface="+mn-lt"/>
                <a:cs typeface="+mn-lt"/>
              </a:rPr>
              <a:t>docker push acrcasestudy.azurecr.io/hello-world:v1</a:t>
            </a:r>
          </a:p>
          <a:p>
            <a:pPr>
              <a:lnSpc>
                <a:spcPct val="90000"/>
              </a:lnSpc>
              <a:buClr>
                <a:srgbClr val="FFFFFF"/>
              </a:buClr>
            </a:pPr>
            <a:r>
              <a:rPr lang="en-US" dirty="0">
                <a:ea typeface="+mn-lt"/>
                <a:cs typeface="+mn-lt"/>
              </a:rPr>
              <a:t>Use following command to verify the image is deployed to the </a:t>
            </a:r>
            <a:r>
              <a:rPr lang="en-US" dirty="0" err="1">
                <a:ea typeface="+mn-lt"/>
                <a:cs typeface="+mn-lt"/>
              </a:rPr>
              <a:t>registory</a:t>
            </a:r>
            <a:endParaRPr lang="en-US" dirty="0">
              <a:ea typeface="+mn-lt"/>
              <a:cs typeface="+mn-lt"/>
            </a:endParaRPr>
          </a:p>
          <a:p>
            <a:pPr marL="1028700" lvl="1">
              <a:lnSpc>
                <a:spcPct val="90000"/>
              </a:lnSpc>
              <a:buClr>
                <a:srgbClr val="FFFFFF"/>
              </a:buClr>
            </a:pPr>
            <a:r>
              <a:rPr lang="en-US" sz="1800" dirty="0" err="1">
                <a:ea typeface="+mn-lt"/>
                <a:cs typeface="+mn-lt"/>
              </a:rPr>
              <a:t>az</a:t>
            </a:r>
            <a:r>
              <a:rPr lang="en-US" sz="1800" dirty="0">
                <a:ea typeface="+mn-lt"/>
                <a:cs typeface="+mn-lt"/>
              </a:rPr>
              <a:t> </a:t>
            </a:r>
            <a:r>
              <a:rPr lang="en-US" sz="1800" dirty="0" err="1">
                <a:ea typeface="+mn-lt"/>
                <a:cs typeface="+mn-lt"/>
              </a:rPr>
              <a:t>acr</a:t>
            </a:r>
            <a:r>
              <a:rPr lang="en-US" sz="1800" dirty="0">
                <a:ea typeface="+mn-lt"/>
                <a:cs typeface="+mn-lt"/>
              </a:rPr>
              <a:t> repository list --name </a:t>
            </a:r>
            <a:r>
              <a:rPr lang="en-US" sz="1800" dirty="0" err="1">
                <a:ea typeface="+mn-lt"/>
                <a:cs typeface="+mn-lt"/>
              </a:rPr>
              <a:t>acrcasestudy</a:t>
            </a:r>
            <a:r>
              <a:rPr lang="en-US" sz="1800" dirty="0">
                <a:ea typeface="+mn-lt"/>
                <a:cs typeface="+mn-lt"/>
              </a:rPr>
              <a:t> --output table</a:t>
            </a:r>
          </a:p>
          <a:p>
            <a:pPr>
              <a:lnSpc>
                <a:spcPct val="90000"/>
              </a:lnSpc>
              <a:buClr>
                <a:srgbClr val="FFFFFF"/>
              </a:buClr>
            </a:pPr>
            <a:r>
              <a:rPr lang="en-US" dirty="0">
                <a:ea typeface="+mn-lt"/>
                <a:cs typeface="+mn-lt"/>
              </a:rPr>
              <a:t>Run the docker image using below command</a:t>
            </a:r>
          </a:p>
          <a:p>
            <a:pPr marL="1028700" lvl="1">
              <a:lnSpc>
                <a:spcPct val="90000"/>
              </a:lnSpc>
              <a:buClr>
                <a:srgbClr val="FFFFFF"/>
              </a:buClr>
            </a:pPr>
            <a:r>
              <a:rPr lang="en-US" sz="1800" dirty="0">
                <a:ea typeface="+mn-lt"/>
                <a:cs typeface="+mn-lt"/>
              </a:rPr>
              <a:t>docker run acrcasestudy.azurecr.io/hello-world:v1</a:t>
            </a:r>
          </a:p>
          <a:p>
            <a:pPr lvl="1" indent="0">
              <a:lnSpc>
                <a:spcPct val="90000"/>
              </a:lnSpc>
              <a:buNone/>
            </a:pPr>
            <a:r>
              <a:rPr lang="en-US" sz="1800" dirty="0">
                <a:ea typeface="+mn-lt"/>
                <a:cs typeface="+mn-lt"/>
              </a:rPr>
              <a:t>Now we need to attach the AKS with the ACR. To do that, I have run the following commands</a:t>
            </a:r>
          </a:p>
          <a:p>
            <a:pPr>
              <a:lnSpc>
                <a:spcPct val="90000"/>
              </a:lnSpc>
              <a:buClr>
                <a:srgbClr val="FFFFFF"/>
              </a:buClr>
            </a:pPr>
            <a:r>
              <a:rPr lang="en-US" dirty="0" err="1">
                <a:ea typeface="+mn-lt"/>
                <a:cs typeface="+mn-lt"/>
              </a:rPr>
              <a:t>az</a:t>
            </a:r>
            <a:r>
              <a:rPr lang="en-US" dirty="0">
                <a:ea typeface="+mn-lt"/>
                <a:cs typeface="+mn-lt"/>
              </a:rPr>
              <a:t> </a:t>
            </a:r>
            <a:r>
              <a:rPr lang="en-US" dirty="0" err="1">
                <a:ea typeface="+mn-lt"/>
                <a:cs typeface="+mn-lt"/>
              </a:rPr>
              <a:t>acr</a:t>
            </a:r>
            <a:r>
              <a:rPr lang="en-US" dirty="0">
                <a:ea typeface="+mn-lt"/>
                <a:cs typeface="+mn-lt"/>
              </a:rPr>
              <a:t> create --resource-group </a:t>
            </a:r>
            <a:r>
              <a:rPr lang="en-US" dirty="0" err="1">
                <a:ea typeface="+mn-lt"/>
                <a:cs typeface="+mn-lt"/>
              </a:rPr>
              <a:t>RGCaseStudy</a:t>
            </a:r>
            <a:r>
              <a:rPr lang="en-US" dirty="0">
                <a:ea typeface="+mn-lt"/>
                <a:cs typeface="+mn-lt"/>
              </a:rPr>
              <a:t> --name </a:t>
            </a:r>
            <a:r>
              <a:rPr lang="en-US" dirty="0" err="1">
                <a:ea typeface="+mn-lt"/>
                <a:cs typeface="+mn-lt"/>
              </a:rPr>
              <a:t>akscasestudy</a:t>
            </a:r>
            <a:r>
              <a:rPr lang="en-US" dirty="0">
                <a:ea typeface="+mn-lt"/>
                <a:cs typeface="+mn-lt"/>
              </a:rPr>
              <a:t> --</a:t>
            </a:r>
            <a:r>
              <a:rPr lang="en-US" dirty="0" err="1">
                <a:ea typeface="+mn-lt"/>
                <a:cs typeface="+mn-lt"/>
              </a:rPr>
              <a:t>sku</a:t>
            </a:r>
            <a:r>
              <a:rPr lang="en-US" dirty="0">
                <a:ea typeface="+mn-lt"/>
                <a:cs typeface="+mn-lt"/>
              </a:rPr>
              <a:t> Basic </a:t>
            </a:r>
          </a:p>
          <a:p>
            <a:pPr>
              <a:lnSpc>
                <a:spcPct val="90000"/>
              </a:lnSpc>
              <a:buClr>
                <a:srgbClr val="FFFFFF"/>
              </a:buClr>
            </a:pPr>
            <a:r>
              <a:rPr lang="en-US" dirty="0" err="1">
                <a:ea typeface="+mn-lt"/>
                <a:cs typeface="+mn-lt"/>
              </a:rPr>
              <a:t>az</a:t>
            </a:r>
            <a:r>
              <a:rPr lang="en-US" dirty="0">
                <a:ea typeface="+mn-lt"/>
                <a:cs typeface="+mn-lt"/>
              </a:rPr>
              <a:t> </a:t>
            </a:r>
            <a:r>
              <a:rPr lang="en-US" dirty="0" err="1">
                <a:ea typeface="+mn-lt"/>
                <a:cs typeface="+mn-lt"/>
              </a:rPr>
              <a:t>aks</a:t>
            </a:r>
            <a:r>
              <a:rPr lang="en-US" dirty="0">
                <a:ea typeface="+mn-lt"/>
                <a:cs typeface="+mn-lt"/>
              </a:rPr>
              <a:t> create -g </a:t>
            </a:r>
            <a:r>
              <a:rPr lang="en-US" dirty="0" err="1">
                <a:ea typeface="+mn-lt"/>
                <a:cs typeface="+mn-lt"/>
              </a:rPr>
              <a:t>akscasestudy</a:t>
            </a:r>
            <a:r>
              <a:rPr lang="en-US" dirty="0">
                <a:ea typeface="+mn-lt"/>
                <a:cs typeface="+mn-lt"/>
              </a:rPr>
              <a:t>  -n </a:t>
            </a:r>
            <a:r>
              <a:rPr lang="en-US" dirty="0" err="1">
                <a:ea typeface="+mn-lt"/>
                <a:cs typeface="+mn-lt"/>
              </a:rPr>
              <a:t>RGCaseStudy</a:t>
            </a:r>
            <a:r>
              <a:rPr lang="en-US" dirty="0">
                <a:ea typeface="+mn-lt"/>
                <a:cs typeface="+mn-lt"/>
              </a:rPr>
              <a:t> --location </a:t>
            </a:r>
            <a:r>
              <a:rPr lang="en-US" dirty="0" err="1">
                <a:ea typeface="+mn-lt"/>
                <a:cs typeface="+mn-lt"/>
              </a:rPr>
              <a:t>eastus</a:t>
            </a:r>
            <a:r>
              <a:rPr lang="en-US" dirty="0">
                <a:ea typeface="+mn-lt"/>
                <a:cs typeface="+mn-lt"/>
              </a:rPr>
              <a:t> --attach-</a:t>
            </a:r>
            <a:r>
              <a:rPr lang="en-US" dirty="0" err="1">
                <a:ea typeface="+mn-lt"/>
                <a:cs typeface="+mn-lt"/>
              </a:rPr>
              <a:t>acr</a:t>
            </a:r>
            <a:r>
              <a:rPr lang="en-US" dirty="0">
                <a:ea typeface="+mn-lt"/>
                <a:cs typeface="+mn-lt"/>
              </a:rPr>
              <a:t> </a:t>
            </a:r>
            <a:r>
              <a:rPr lang="en-US" dirty="0" err="1">
                <a:ea typeface="+mn-lt"/>
                <a:cs typeface="+mn-lt"/>
              </a:rPr>
              <a:t>acrcasestudy</a:t>
            </a:r>
            <a:r>
              <a:rPr lang="en-US" dirty="0">
                <a:ea typeface="+mn-lt"/>
                <a:cs typeface="+mn-lt"/>
              </a:rPr>
              <a:t> --generate-</a:t>
            </a:r>
            <a:r>
              <a:rPr lang="en-US" dirty="0" err="1">
                <a:ea typeface="+mn-lt"/>
                <a:cs typeface="+mn-lt"/>
              </a:rPr>
              <a:t>ssh</a:t>
            </a:r>
            <a:r>
              <a:rPr lang="en-US" dirty="0">
                <a:ea typeface="+mn-lt"/>
                <a:cs typeface="+mn-lt"/>
              </a:rPr>
              <a:t>-keys  </a:t>
            </a:r>
          </a:p>
          <a:p>
            <a:pPr>
              <a:lnSpc>
                <a:spcPct val="90000"/>
              </a:lnSpc>
              <a:buClr>
                <a:srgbClr val="FFFFFF"/>
              </a:buClr>
            </a:pPr>
            <a:r>
              <a:rPr lang="en-US" dirty="0" err="1">
                <a:ea typeface="+mn-lt"/>
                <a:cs typeface="+mn-lt"/>
              </a:rPr>
              <a:t>az</a:t>
            </a:r>
            <a:r>
              <a:rPr lang="en-US" dirty="0">
                <a:ea typeface="+mn-lt"/>
                <a:cs typeface="+mn-lt"/>
              </a:rPr>
              <a:t> connectedk8s connect --name </a:t>
            </a:r>
            <a:r>
              <a:rPr lang="en-US" dirty="0" err="1">
                <a:ea typeface="+mn-lt"/>
                <a:cs typeface="+mn-lt"/>
              </a:rPr>
              <a:t>RGCaseStudy</a:t>
            </a:r>
            <a:r>
              <a:rPr lang="en-US" dirty="0">
                <a:ea typeface="+mn-lt"/>
                <a:cs typeface="+mn-lt"/>
              </a:rPr>
              <a:t> --resource-group </a:t>
            </a:r>
            <a:r>
              <a:rPr lang="en-US" dirty="0" err="1">
                <a:ea typeface="+mn-lt"/>
                <a:cs typeface="+mn-lt"/>
              </a:rPr>
              <a:t>akscasestudy</a:t>
            </a:r>
            <a:r>
              <a:rPr lang="en-US" dirty="0">
                <a:ea typeface="+mn-lt"/>
                <a:cs typeface="+mn-lt"/>
              </a:rPr>
              <a:t> </a:t>
            </a:r>
            <a:r>
              <a:rPr lang="en-US" dirty="0" err="1">
                <a:ea typeface="+mn-lt"/>
                <a:cs typeface="+mn-lt"/>
              </a:rPr>
              <a:t>aks</a:t>
            </a:r>
            <a:r>
              <a:rPr lang="en-US" dirty="0">
                <a:ea typeface="+mn-lt"/>
                <a:cs typeface="+mn-lt"/>
              </a:rPr>
              <a:t> update -n </a:t>
            </a:r>
            <a:r>
              <a:rPr lang="en-US" dirty="0" err="1">
                <a:ea typeface="+mn-lt"/>
                <a:cs typeface="+mn-lt"/>
              </a:rPr>
              <a:t>akscasestudy</a:t>
            </a:r>
            <a:r>
              <a:rPr lang="en-US" dirty="0">
                <a:ea typeface="+mn-lt"/>
                <a:cs typeface="+mn-lt"/>
              </a:rPr>
              <a:t>  -g </a:t>
            </a:r>
            <a:r>
              <a:rPr lang="en-US" dirty="0" err="1">
                <a:ea typeface="+mn-lt"/>
                <a:cs typeface="+mn-lt"/>
              </a:rPr>
              <a:t>RGCaseStudy</a:t>
            </a:r>
            <a:r>
              <a:rPr lang="en-US" dirty="0">
                <a:ea typeface="+mn-lt"/>
                <a:cs typeface="+mn-lt"/>
              </a:rPr>
              <a:t> --attach-</a:t>
            </a:r>
            <a:r>
              <a:rPr lang="en-US" dirty="0" err="1">
                <a:ea typeface="+mn-lt"/>
                <a:cs typeface="+mn-lt"/>
              </a:rPr>
              <a:t>acr</a:t>
            </a:r>
            <a:r>
              <a:rPr lang="en-US" dirty="0">
                <a:ea typeface="+mn-lt"/>
                <a:cs typeface="+mn-lt"/>
              </a:rPr>
              <a:t> </a:t>
            </a:r>
            <a:r>
              <a:rPr lang="en-US" dirty="0" err="1">
                <a:ea typeface="+mn-lt"/>
                <a:cs typeface="+mn-lt"/>
              </a:rPr>
              <a:t>acrcasestudy</a:t>
            </a:r>
            <a:endParaRPr lang="en-US" dirty="0">
              <a:ea typeface="+mn-lt"/>
              <a:cs typeface="+mn-lt"/>
            </a:endParaRPr>
          </a:p>
          <a:p>
            <a:pPr>
              <a:lnSpc>
                <a:spcPct val="90000"/>
              </a:lnSpc>
              <a:buNone/>
            </a:pPr>
            <a:endParaRPr lang="en-US" dirty="0">
              <a:cs typeface="Calibri"/>
            </a:endParaRPr>
          </a:p>
        </p:txBody>
      </p:sp>
    </p:spTree>
    <p:extLst>
      <p:ext uri="{BB962C8B-B14F-4D97-AF65-F5344CB8AC3E}">
        <p14:creationId xmlns:p14="http://schemas.microsoft.com/office/powerpoint/2010/main" val="284996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981715D-4BFA-449F-9B5E-EED7A0013E1F}"/>
              </a:ext>
            </a:extLst>
          </p:cNvPr>
          <p:cNvSpPr>
            <a:spLocks noGrp="1"/>
          </p:cNvSpPr>
          <p:nvPr>
            <p:ph idx="1"/>
          </p:nvPr>
        </p:nvSpPr>
        <p:spPr>
          <a:xfrm>
            <a:off x="519113" y="165628"/>
            <a:ext cx="11167269" cy="696385"/>
          </a:xfrm>
        </p:spPr>
        <p:txBody>
          <a:bodyPr>
            <a:normAutofit lnSpcReduction="10000"/>
          </a:bodyPr>
          <a:lstStyle/>
          <a:p>
            <a:pPr marL="0" indent="0">
              <a:buNone/>
            </a:pPr>
            <a:r>
              <a:rPr lang="en-US" sz="2000" dirty="0">
                <a:ea typeface="+mn-lt"/>
                <a:cs typeface="+mn-lt"/>
              </a:rPr>
              <a:t>I have committed and pushed the code into Azure </a:t>
            </a:r>
            <a:r>
              <a:rPr lang="en-US" sz="2000" dirty="0" err="1">
                <a:ea typeface="+mn-lt"/>
                <a:cs typeface="+mn-lt"/>
              </a:rPr>
              <a:t>Devops</a:t>
            </a:r>
            <a:r>
              <a:rPr lang="en-US" sz="2000" dirty="0">
                <a:ea typeface="+mn-lt"/>
                <a:cs typeface="+mn-lt"/>
              </a:rPr>
              <a:t> Repository and created a pipeline and run </a:t>
            </a:r>
            <a:r>
              <a:rPr lang="en-US" sz="2000" dirty="0" err="1">
                <a:ea typeface="+mn-lt"/>
                <a:cs typeface="+mn-lt"/>
              </a:rPr>
              <a:t>Yaml</a:t>
            </a:r>
            <a:r>
              <a:rPr lang="en-US" sz="2000" dirty="0">
                <a:ea typeface="+mn-lt"/>
                <a:cs typeface="+mn-lt"/>
              </a:rPr>
              <a:t> file  </a:t>
            </a:r>
            <a:endParaRPr lang="en-US" dirty="0"/>
          </a:p>
        </p:txBody>
      </p:sp>
      <p:pic>
        <p:nvPicPr>
          <p:cNvPr id="3" name="Picture 4">
            <a:extLst>
              <a:ext uri="{FF2B5EF4-FFF2-40B4-BE49-F238E27FC236}">
                <a16:creationId xmlns:a16="http://schemas.microsoft.com/office/drawing/2014/main" id="{72C29B6E-0FDF-4CBD-A289-72806CE07798}"/>
              </a:ext>
            </a:extLst>
          </p:cNvPr>
          <p:cNvPicPr>
            <a:picLocks noChangeAspect="1"/>
          </p:cNvPicPr>
          <p:nvPr/>
        </p:nvPicPr>
        <p:blipFill>
          <a:blip r:embed="rId3"/>
          <a:stretch>
            <a:fillRect/>
          </a:stretch>
        </p:blipFill>
        <p:spPr>
          <a:xfrm>
            <a:off x="985838" y="1038225"/>
            <a:ext cx="10220322" cy="5757861"/>
          </a:xfrm>
          <a:prstGeom prst="rect">
            <a:avLst/>
          </a:prstGeom>
        </p:spPr>
      </p:pic>
    </p:spTree>
    <p:extLst>
      <p:ext uri="{BB962C8B-B14F-4D97-AF65-F5344CB8AC3E}">
        <p14:creationId xmlns:p14="http://schemas.microsoft.com/office/powerpoint/2010/main" val="333405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6" descr="Graphical user interface, text, application, email&#10;&#10;Description automatically generated">
            <a:extLst>
              <a:ext uri="{FF2B5EF4-FFF2-40B4-BE49-F238E27FC236}">
                <a16:creationId xmlns:a16="http://schemas.microsoft.com/office/drawing/2014/main" id="{A8A79E9A-0AAD-4F94-B56F-B66442D8916E}"/>
              </a:ext>
            </a:extLst>
          </p:cNvPr>
          <p:cNvPicPr>
            <a:picLocks noChangeAspect="1"/>
          </p:cNvPicPr>
          <p:nvPr/>
        </p:nvPicPr>
        <p:blipFill rotWithShape="1">
          <a:blip r:embed="rId4"/>
          <a:srcRect/>
          <a:stretch/>
        </p:blipFill>
        <p:spPr>
          <a:xfrm>
            <a:off x="20" y="10"/>
            <a:ext cx="12191980" cy="6857990"/>
          </a:xfrm>
          <a:prstGeom prst="rect">
            <a:avLst/>
          </a:prstGeom>
        </p:spPr>
      </p:pic>
    </p:spTree>
    <p:extLst>
      <p:ext uri="{BB962C8B-B14F-4D97-AF65-F5344CB8AC3E}">
        <p14:creationId xmlns:p14="http://schemas.microsoft.com/office/powerpoint/2010/main" val="340219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Case Study Documentation</vt:lpstr>
      <vt:lpstr>Milestone-1</vt:lpstr>
      <vt:lpstr>Basic Git commands to create repo, branches, get code, commit, merge</vt:lpstr>
      <vt:lpstr>All Azure resources should be tagged inside a Resource Group</vt:lpstr>
      <vt:lpstr>Use ARM templates and configure the Azure infrastructure using Azure Devops</vt:lpstr>
      <vt:lpstr>Use ARM templates and configure the Azure infrastructure using Azure Devops(Contd.)</vt:lpstr>
      <vt:lpstr>Created a new Azure Container Registry and pushed the docker image into ACR Using below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170</cp:revision>
  <dcterms:created xsi:type="dcterms:W3CDTF">2021-09-09T07:26:20Z</dcterms:created>
  <dcterms:modified xsi:type="dcterms:W3CDTF">2021-09-09T08:12:34Z</dcterms:modified>
</cp:coreProperties>
</file>