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2" r:id="rId7"/>
    <p:sldId id="316" r:id="rId8"/>
    <p:sldId id="313" r:id="rId9"/>
    <p:sldId id="314" r:id="rId10"/>
    <p:sldId id="319" r:id="rId11"/>
    <p:sldId id="318" r:id="rId12"/>
    <p:sldId id="315" r:id="rId13"/>
    <p:sldId id="317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2D217-BAE2-44BD-B6AB-D2FA6CB33260}" v="15" dt="2024-03-06T04:21:48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Shubham (Cognizant)" userId="e3eba3c3-fea9-4f68-b978-ad039d27b668" providerId="ADAL" clId="{6072D217-BAE2-44BD-B6AB-D2FA6CB33260}"/>
    <pc:docChg chg="undo redo custSel addSld delSld modSld">
      <pc:chgData name="Sharma, Shubham (Cognizant)" userId="e3eba3c3-fea9-4f68-b978-ad039d27b668" providerId="ADAL" clId="{6072D217-BAE2-44BD-B6AB-D2FA6CB33260}" dt="2024-03-06T04:50:00.989" v="828" actId="27636"/>
      <pc:docMkLst>
        <pc:docMk/>
      </pc:docMkLst>
      <pc:sldChg chg="modSp mod">
        <pc:chgData name="Sharma, Shubham (Cognizant)" userId="e3eba3c3-fea9-4f68-b978-ad039d27b668" providerId="ADAL" clId="{6072D217-BAE2-44BD-B6AB-D2FA6CB33260}" dt="2024-03-06T04:32:58.395" v="798" actId="20577"/>
        <pc:sldMkLst>
          <pc:docMk/>
          <pc:sldMk cId="3912747309" sldId="268"/>
        </pc:sldMkLst>
        <pc:spChg chg="mod">
          <ac:chgData name="Sharma, Shubham (Cognizant)" userId="e3eba3c3-fea9-4f68-b978-ad039d27b668" providerId="ADAL" clId="{6072D217-BAE2-44BD-B6AB-D2FA6CB33260}" dt="2024-03-06T04:32:58.395" v="798" actId="20577"/>
          <ac:spMkLst>
            <pc:docMk/>
            <pc:sldMk cId="3912747309" sldId="268"/>
            <ac:spMk id="2" creationId="{4010AF38-26DF-48B3-952C-4A9091D6863C}"/>
          </ac:spMkLst>
        </pc:spChg>
        <pc:spChg chg="mod">
          <ac:chgData name="Sharma, Shubham (Cognizant)" userId="e3eba3c3-fea9-4f68-b978-ad039d27b668" providerId="ADAL" clId="{6072D217-BAE2-44BD-B6AB-D2FA6CB33260}" dt="2024-03-06T03:09:27.696" v="0" actId="255"/>
          <ac:spMkLst>
            <pc:docMk/>
            <pc:sldMk cId="3912747309" sldId="268"/>
            <ac:spMk id="3" creationId="{37FC2D8F-56D2-4ADF-B439-0E09E7C37894}"/>
          </ac:spMkLst>
        </pc:spChg>
      </pc:sldChg>
      <pc:sldChg chg="addSp delSp modSp mod setBg modClrScheme addAnim delAnim chgLayout">
        <pc:chgData name="Sharma, Shubham (Cognizant)" userId="e3eba3c3-fea9-4f68-b978-ad039d27b668" providerId="ADAL" clId="{6072D217-BAE2-44BD-B6AB-D2FA6CB33260}" dt="2024-03-06T04:32:35.498" v="793" actId="26606"/>
        <pc:sldMkLst>
          <pc:docMk/>
          <pc:sldMk cId="2482546811" sldId="310"/>
        </pc:sldMkLst>
        <pc:spChg chg="mod ord">
          <ac:chgData name="Sharma, Shubham (Cognizant)" userId="e3eba3c3-fea9-4f68-b978-ad039d27b668" providerId="ADAL" clId="{6072D217-BAE2-44BD-B6AB-D2FA6CB33260}" dt="2024-03-06T04:32:35.498" v="793" actId="26606"/>
          <ac:spMkLst>
            <pc:docMk/>
            <pc:sldMk cId="2482546811" sldId="310"/>
            <ac:spMk id="2" creationId="{4F76CB32-901A-4DA0-AA8A-9A7B5A88BFCD}"/>
          </ac:spMkLst>
        </pc:spChg>
        <pc:spChg chg="add del">
          <ac:chgData name="Sharma, Shubham (Cognizant)" userId="e3eba3c3-fea9-4f68-b978-ad039d27b668" providerId="ADAL" clId="{6072D217-BAE2-44BD-B6AB-D2FA6CB33260}" dt="2024-03-06T04:32:33.816" v="790" actId="26606"/>
          <ac:spMkLst>
            <pc:docMk/>
            <pc:sldMk cId="2482546811" sldId="310"/>
            <ac:spMk id="7" creationId="{39E3965E-AC41-4711-9D10-E25ABB132D86}"/>
          </ac:spMkLst>
        </pc:spChg>
        <pc:spChg chg="add del">
          <ac:chgData name="Sharma, Shubham (Cognizant)" userId="e3eba3c3-fea9-4f68-b978-ad039d27b668" providerId="ADAL" clId="{6072D217-BAE2-44BD-B6AB-D2FA6CB33260}" dt="2024-03-06T04:32:28.092" v="788" actId="26606"/>
          <ac:spMkLst>
            <pc:docMk/>
            <pc:sldMk cId="2482546811" sldId="310"/>
            <ac:spMk id="9" creationId="{39E3965E-AC41-4711-9D10-E25ABB132D86}"/>
          </ac:spMkLst>
        </pc:spChg>
        <pc:spChg chg="add del">
          <ac:chgData name="Sharma, Shubham (Cognizant)" userId="e3eba3c3-fea9-4f68-b978-ad039d27b668" providerId="ADAL" clId="{6072D217-BAE2-44BD-B6AB-D2FA6CB33260}" dt="2024-03-06T04:32:28.092" v="788" actId="26606"/>
          <ac:spMkLst>
            <pc:docMk/>
            <pc:sldMk cId="2482546811" sldId="310"/>
            <ac:spMk id="13" creationId="{4C869C3B-5565-4AAC-86A8-9EB0AB1C653E}"/>
          </ac:spMkLst>
        </pc:spChg>
        <pc:spChg chg="add del">
          <ac:chgData name="Sharma, Shubham (Cognizant)" userId="e3eba3c3-fea9-4f68-b978-ad039d27b668" providerId="ADAL" clId="{6072D217-BAE2-44BD-B6AB-D2FA6CB33260}" dt="2024-03-06T04:32:28.092" v="788" actId="26606"/>
          <ac:spMkLst>
            <pc:docMk/>
            <pc:sldMk cId="2482546811" sldId="310"/>
            <ac:spMk id="17" creationId="{064CBAAB-7956-4763-9F69-A3FDBF1ACBAA}"/>
          </ac:spMkLst>
        </pc:spChg>
        <pc:spChg chg="add del">
          <ac:chgData name="Sharma, Shubham (Cognizant)" userId="e3eba3c3-fea9-4f68-b978-ad039d27b668" providerId="ADAL" clId="{6072D217-BAE2-44BD-B6AB-D2FA6CB33260}" dt="2024-03-06T04:32:33.816" v="790" actId="26606"/>
          <ac:spMkLst>
            <pc:docMk/>
            <pc:sldMk cId="2482546811" sldId="310"/>
            <ac:spMk id="20" creationId="{FBDCECDC-EEE3-4128-AA5E-82A8C08796E8}"/>
          </ac:spMkLst>
        </pc:spChg>
        <pc:spChg chg="add del">
          <ac:chgData name="Sharma, Shubham (Cognizant)" userId="e3eba3c3-fea9-4f68-b978-ad039d27b668" providerId="ADAL" clId="{6072D217-BAE2-44BD-B6AB-D2FA6CB33260}" dt="2024-03-06T04:32:33.816" v="790" actId="26606"/>
          <ac:spMkLst>
            <pc:docMk/>
            <pc:sldMk cId="2482546811" sldId="310"/>
            <ac:spMk id="21" creationId="{4260EDE0-989C-4E16-AF94-F652294D828E}"/>
          </ac:spMkLst>
        </pc:spChg>
        <pc:spChg chg="add del">
          <ac:chgData name="Sharma, Shubham (Cognizant)" userId="e3eba3c3-fea9-4f68-b978-ad039d27b668" providerId="ADAL" clId="{6072D217-BAE2-44BD-B6AB-D2FA6CB33260}" dt="2024-03-06T04:32:35.482" v="792" actId="26606"/>
          <ac:spMkLst>
            <pc:docMk/>
            <pc:sldMk cId="2482546811" sldId="310"/>
            <ac:spMk id="23" creationId="{39E3965E-AC41-4711-9D10-E25ABB132D86}"/>
          </ac:spMkLst>
        </pc:spChg>
        <pc:spChg chg="add del">
          <ac:chgData name="Sharma, Shubham (Cognizant)" userId="e3eba3c3-fea9-4f68-b978-ad039d27b668" providerId="ADAL" clId="{6072D217-BAE2-44BD-B6AB-D2FA6CB33260}" dt="2024-03-06T04:32:35.482" v="792" actId="26606"/>
          <ac:spMkLst>
            <pc:docMk/>
            <pc:sldMk cId="2482546811" sldId="310"/>
            <ac:spMk id="25" creationId="{F3B3B6C5-748F-437C-AE76-DB11FEA99E16}"/>
          </ac:spMkLst>
        </pc:spChg>
        <pc:spChg chg="add del">
          <ac:chgData name="Sharma, Shubham (Cognizant)" userId="e3eba3c3-fea9-4f68-b978-ad039d27b668" providerId="ADAL" clId="{6072D217-BAE2-44BD-B6AB-D2FA6CB33260}" dt="2024-03-06T04:32:35.482" v="792" actId="26606"/>
          <ac:spMkLst>
            <pc:docMk/>
            <pc:sldMk cId="2482546811" sldId="310"/>
            <ac:spMk id="26" creationId="{197CEB5D-9BB2-475C-BA8D-AC88BB8C976E}"/>
          </ac:spMkLst>
        </pc:spChg>
        <pc:spChg chg="add">
          <ac:chgData name="Sharma, Shubham (Cognizant)" userId="e3eba3c3-fea9-4f68-b978-ad039d27b668" providerId="ADAL" clId="{6072D217-BAE2-44BD-B6AB-D2FA6CB33260}" dt="2024-03-06T04:32:35.498" v="793" actId="26606"/>
          <ac:spMkLst>
            <pc:docMk/>
            <pc:sldMk cId="2482546811" sldId="310"/>
            <ac:spMk id="29" creationId="{39E3965E-AC41-4711-9D10-E25ABB132D86}"/>
          </ac:spMkLst>
        </pc:spChg>
        <pc:spChg chg="add">
          <ac:chgData name="Sharma, Shubham (Cognizant)" userId="e3eba3c3-fea9-4f68-b978-ad039d27b668" providerId="ADAL" clId="{6072D217-BAE2-44BD-B6AB-D2FA6CB33260}" dt="2024-03-06T04:32:35.498" v="793" actId="26606"/>
          <ac:spMkLst>
            <pc:docMk/>
            <pc:sldMk cId="2482546811" sldId="310"/>
            <ac:spMk id="31" creationId="{8C6E698C-8155-4B8B-BDC9-B7299772B509}"/>
          </ac:spMkLst>
        </pc:spChg>
        <pc:spChg chg="add">
          <ac:chgData name="Sharma, Shubham (Cognizant)" userId="e3eba3c3-fea9-4f68-b978-ad039d27b668" providerId="ADAL" clId="{6072D217-BAE2-44BD-B6AB-D2FA6CB33260}" dt="2024-03-06T04:32:35.498" v="793" actId="26606"/>
          <ac:spMkLst>
            <pc:docMk/>
            <pc:sldMk cId="2482546811" sldId="310"/>
            <ac:spMk id="33" creationId="{3DB7FA66-7966-4A39-A523-95F344095217}"/>
          </ac:spMkLst>
        </pc:spChg>
        <pc:graphicFrameChg chg="del mod ord">
          <ac:chgData name="Sharma, Shubham (Cognizant)" userId="e3eba3c3-fea9-4f68-b978-ad039d27b668" providerId="ADAL" clId="{6072D217-BAE2-44BD-B6AB-D2FA6CB33260}" dt="2024-03-06T04:31:50.984" v="776" actId="478"/>
          <ac:graphicFrameMkLst>
            <pc:docMk/>
            <pc:sldMk cId="2482546811" sldId="310"/>
            <ac:graphicFrameMk id="14" creationId="{62612D72-5A4E-430E-8505-B2C209DA7C74}"/>
          </ac:graphicFrameMkLst>
        </pc:graphicFrameChg>
        <pc:picChg chg="add del">
          <ac:chgData name="Sharma, Shubham (Cognizant)" userId="e3eba3c3-fea9-4f68-b978-ad039d27b668" providerId="ADAL" clId="{6072D217-BAE2-44BD-B6AB-D2FA6CB33260}" dt="2024-03-06T04:32:28.092" v="788" actId="26606"/>
          <ac:picMkLst>
            <pc:docMk/>
            <pc:sldMk cId="2482546811" sldId="310"/>
            <ac:picMk id="6" creationId="{BB3E480A-3334-F52F-385D-2C1C57258779}"/>
          </ac:picMkLst>
        </pc:picChg>
        <pc:cxnChg chg="add del">
          <ac:chgData name="Sharma, Shubham (Cognizant)" userId="e3eba3c3-fea9-4f68-b978-ad039d27b668" providerId="ADAL" clId="{6072D217-BAE2-44BD-B6AB-D2FA6CB33260}" dt="2024-03-06T04:32:28.092" v="788" actId="26606"/>
          <ac:cxnSpMkLst>
            <pc:docMk/>
            <pc:sldMk cId="2482546811" sldId="310"/>
            <ac:cxnSpMk id="11" creationId="{1F5DC8C3-BA5F-4EED-BB9A-A14272BD82A1}"/>
          </ac:cxnSpMkLst>
        </pc:cxnChg>
        <pc:cxnChg chg="add del">
          <ac:chgData name="Sharma, Shubham (Cognizant)" userId="e3eba3c3-fea9-4f68-b978-ad039d27b668" providerId="ADAL" clId="{6072D217-BAE2-44BD-B6AB-D2FA6CB33260}" dt="2024-03-06T04:32:28.092" v="788" actId="26606"/>
          <ac:cxnSpMkLst>
            <pc:docMk/>
            <pc:sldMk cId="2482546811" sldId="310"/>
            <ac:cxnSpMk id="15" creationId="{F41136EC-EC34-4D08-B5AB-8CE5870B1C74}"/>
          </ac:cxnSpMkLst>
        </pc:cxnChg>
        <pc:cxnChg chg="add del">
          <ac:chgData name="Sharma, Shubham (Cognizant)" userId="e3eba3c3-fea9-4f68-b978-ad039d27b668" providerId="ADAL" clId="{6072D217-BAE2-44BD-B6AB-D2FA6CB33260}" dt="2024-03-06T04:32:33.816" v="790" actId="26606"/>
          <ac:cxnSpMkLst>
            <pc:docMk/>
            <pc:sldMk cId="2482546811" sldId="310"/>
            <ac:cxnSpMk id="19" creationId="{1F5DC8C3-BA5F-4EED-BB9A-A14272BD82A1}"/>
          </ac:cxnSpMkLst>
        </pc:cxnChg>
        <pc:cxnChg chg="add del">
          <ac:chgData name="Sharma, Shubham (Cognizant)" userId="e3eba3c3-fea9-4f68-b978-ad039d27b668" providerId="ADAL" clId="{6072D217-BAE2-44BD-B6AB-D2FA6CB33260}" dt="2024-03-06T04:32:35.482" v="792" actId="26606"/>
          <ac:cxnSpMkLst>
            <pc:docMk/>
            <pc:sldMk cId="2482546811" sldId="310"/>
            <ac:cxnSpMk id="24" creationId="{1F5DC8C3-BA5F-4EED-BB9A-A14272BD82A1}"/>
          </ac:cxnSpMkLst>
        </pc:cxnChg>
        <pc:cxnChg chg="add del">
          <ac:chgData name="Sharma, Shubham (Cognizant)" userId="e3eba3c3-fea9-4f68-b978-ad039d27b668" providerId="ADAL" clId="{6072D217-BAE2-44BD-B6AB-D2FA6CB33260}" dt="2024-03-06T04:32:35.482" v="792" actId="26606"/>
          <ac:cxnSpMkLst>
            <pc:docMk/>
            <pc:sldMk cId="2482546811" sldId="310"/>
            <ac:cxnSpMk id="27" creationId="{BB14AD1F-ADD5-46E7-966F-4C0290232FF9}"/>
          </ac:cxnSpMkLst>
        </pc:cxnChg>
        <pc:cxnChg chg="add">
          <ac:chgData name="Sharma, Shubham (Cognizant)" userId="e3eba3c3-fea9-4f68-b978-ad039d27b668" providerId="ADAL" clId="{6072D217-BAE2-44BD-B6AB-D2FA6CB33260}" dt="2024-03-06T04:32:35.498" v="793" actId="26606"/>
          <ac:cxnSpMkLst>
            <pc:docMk/>
            <pc:sldMk cId="2482546811" sldId="310"/>
            <ac:cxnSpMk id="30" creationId="{1F5DC8C3-BA5F-4EED-BB9A-A14272BD82A1}"/>
          </ac:cxnSpMkLst>
        </pc:cxnChg>
        <pc:cxnChg chg="add">
          <ac:chgData name="Sharma, Shubham (Cognizant)" userId="e3eba3c3-fea9-4f68-b978-ad039d27b668" providerId="ADAL" clId="{6072D217-BAE2-44BD-B6AB-D2FA6CB33260}" dt="2024-03-06T04:32:35.498" v="793" actId="26606"/>
          <ac:cxnSpMkLst>
            <pc:docMk/>
            <pc:sldMk cId="2482546811" sldId="310"/>
            <ac:cxnSpMk id="32" creationId="{09525C9A-1972-4836-BA7A-706C946EF4DA}"/>
          </ac:cxnSpMkLst>
        </pc:cxnChg>
      </pc:sldChg>
      <pc:sldChg chg="modSp new mod">
        <pc:chgData name="Sharma, Shubham (Cognizant)" userId="e3eba3c3-fea9-4f68-b978-ad039d27b668" providerId="ADAL" clId="{6072D217-BAE2-44BD-B6AB-D2FA6CB33260}" dt="2024-03-06T03:54:39.999" v="569" actId="255"/>
        <pc:sldMkLst>
          <pc:docMk/>
          <pc:sldMk cId="3619119132" sldId="311"/>
        </pc:sldMkLst>
        <pc:spChg chg="mod">
          <ac:chgData name="Sharma, Shubham (Cognizant)" userId="e3eba3c3-fea9-4f68-b978-ad039d27b668" providerId="ADAL" clId="{6072D217-BAE2-44BD-B6AB-D2FA6CB33260}" dt="2024-03-06T03:10:57.143" v="13" actId="20577"/>
          <ac:spMkLst>
            <pc:docMk/>
            <pc:sldMk cId="3619119132" sldId="311"/>
            <ac:spMk id="2" creationId="{558F33D8-8478-D9B4-A480-1BD03707F0FC}"/>
          </ac:spMkLst>
        </pc:spChg>
        <pc:spChg chg="mod">
          <ac:chgData name="Sharma, Shubham (Cognizant)" userId="e3eba3c3-fea9-4f68-b978-ad039d27b668" providerId="ADAL" clId="{6072D217-BAE2-44BD-B6AB-D2FA6CB33260}" dt="2024-03-06T03:54:39.999" v="569" actId="255"/>
          <ac:spMkLst>
            <pc:docMk/>
            <pc:sldMk cId="3619119132" sldId="311"/>
            <ac:spMk id="3" creationId="{427C8905-8C91-AADF-E3EE-18731DA77549}"/>
          </ac:spMkLst>
        </pc:spChg>
      </pc:sldChg>
      <pc:sldChg chg="modSp new mod">
        <pc:chgData name="Sharma, Shubham (Cognizant)" userId="e3eba3c3-fea9-4f68-b978-ad039d27b668" providerId="ADAL" clId="{6072D217-BAE2-44BD-B6AB-D2FA6CB33260}" dt="2024-03-06T03:44:42.613" v="532"/>
        <pc:sldMkLst>
          <pc:docMk/>
          <pc:sldMk cId="1327006428" sldId="312"/>
        </pc:sldMkLst>
        <pc:spChg chg="mod">
          <ac:chgData name="Sharma, Shubham (Cognizant)" userId="e3eba3c3-fea9-4f68-b978-ad039d27b668" providerId="ADAL" clId="{6072D217-BAE2-44BD-B6AB-D2FA6CB33260}" dt="2024-03-06T03:37:08.353" v="427" actId="20577"/>
          <ac:spMkLst>
            <pc:docMk/>
            <pc:sldMk cId="1327006428" sldId="312"/>
            <ac:spMk id="2" creationId="{90B80C97-C9FC-3417-2C21-39F2E8E58045}"/>
          </ac:spMkLst>
        </pc:spChg>
        <pc:spChg chg="mod">
          <ac:chgData name="Sharma, Shubham (Cognizant)" userId="e3eba3c3-fea9-4f68-b978-ad039d27b668" providerId="ADAL" clId="{6072D217-BAE2-44BD-B6AB-D2FA6CB33260}" dt="2024-03-06T03:44:42.613" v="532"/>
          <ac:spMkLst>
            <pc:docMk/>
            <pc:sldMk cId="1327006428" sldId="312"/>
            <ac:spMk id="3" creationId="{2E12FF8F-1500-91A0-F6F2-AC0247E34C69}"/>
          </ac:spMkLst>
        </pc:spChg>
      </pc:sldChg>
      <pc:sldChg chg="new del">
        <pc:chgData name="Sharma, Shubham (Cognizant)" userId="e3eba3c3-fea9-4f68-b978-ad039d27b668" providerId="ADAL" clId="{6072D217-BAE2-44BD-B6AB-D2FA6CB33260}" dt="2024-03-06T03:10:20.458" v="4" actId="47"/>
        <pc:sldMkLst>
          <pc:docMk/>
          <pc:sldMk cId="2695977719" sldId="312"/>
        </pc:sldMkLst>
      </pc:sldChg>
      <pc:sldChg chg="addSp modSp new mod">
        <pc:chgData name="Sharma, Shubham (Cognizant)" userId="e3eba3c3-fea9-4f68-b978-ad039d27b668" providerId="ADAL" clId="{6072D217-BAE2-44BD-B6AB-D2FA6CB33260}" dt="2024-03-06T03:24:08.317" v="302" actId="20577"/>
        <pc:sldMkLst>
          <pc:docMk/>
          <pc:sldMk cId="3834551123" sldId="313"/>
        </pc:sldMkLst>
        <pc:spChg chg="mod">
          <ac:chgData name="Sharma, Shubham (Cognizant)" userId="e3eba3c3-fea9-4f68-b978-ad039d27b668" providerId="ADAL" clId="{6072D217-BAE2-44BD-B6AB-D2FA6CB33260}" dt="2024-03-06T03:24:08.317" v="302" actId="20577"/>
          <ac:spMkLst>
            <pc:docMk/>
            <pc:sldMk cId="3834551123" sldId="313"/>
            <ac:spMk id="2" creationId="{8FE3C083-EF50-4FA0-3450-C8EE1362D3EA}"/>
          </ac:spMkLst>
        </pc:spChg>
        <pc:spChg chg="mod">
          <ac:chgData name="Sharma, Shubham (Cognizant)" userId="e3eba3c3-fea9-4f68-b978-ad039d27b668" providerId="ADAL" clId="{6072D217-BAE2-44BD-B6AB-D2FA6CB33260}" dt="2024-03-06T03:23:57.675" v="288" actId="21"/>
          <ac:spMkLst>
            <pc:docMk/>
            <pc:sldMk cId="3834551123" sldId="313"/>
            <ac:spMk id="3" creationId="{F0E24C14-FE25-D72A-8D50-212B7903F86B}"/>
          </ac:spMkLst>
        </pc:spChg>
        <pc:spChg chg="add">
          <ac:chgData name="Sharma, Shubham (Cognizant)" userId="e3eba3c3-fea9-4f68-b978-ad039d27b668" providerId="ADAL" clId="{6072D217-BAE2-44BD-B6AB-D2FA6CB33260}" dt="2024-03-06T03:21:20.511" v="212"/>
          <ac:spMkLst>
            <pc:docMk/>
            <pc:sldMk cId="3834551123" sldId="313"/>
            <ac:spMk id="4" creationId="{BD012133-109E-9933-53B6-BC0593D107CB}"/>
          </ac:spMkLst>
        </pc:spChg>
        <pc:spChg chg="add">
          <ac:chgData name="Sharma, Shubham (Cognizant)" userId="e3eba3c3-fea9-4f68-b978-ad039d27b668" providerId="ADAL" clId="{6072D217-BAE2-44BD-B6AB-D2FA6CB33260}" dt="2024-03-06T03:21:20.511" v="212"/>
          <ac:spMkLst>
            <pc:docMk/>
            <pc:sldMk cId="3834551123" sldId="313"/>
            <ac:spMk id="5" creationId="{0E3B96AD-E421-E7EB-ABCA-7D61F22E8EA9}"/>
          </ac:spMkLst>
        </pc:spChg>
        <pc:spChg chg="add">
          <ac:chgData name="Sharma, Shubham (Cognizant)" userId="e3eba3c3-fea9-4f68-b978-ad039d27b668" providerId="ADAL" clId="{6072D217-BAE2-44BD-B6AB-D2FA6CB33260}" dt="2024-03-06T03:21:25.274" v="213"/>
          <ac:spMkLst>
            <pc:docMk/>
            <pc:sldMk cId="3834551123" sldId="313"/>
            <ac:spMk id="6" creationId="{728145B0-FEB5-261B-1B06-0D44090E9CEB}"/>
          </ac:spMkLst>
        </pc:spChg>
        <pc:spChg chg="add">
          <ac:chgData name="Sharma, Shubham (Cognizant)" userId="e3eba3c3-fea9-4f68-b978-ad039d27b668" providerId="ADAL" clId="{6072D217-BAE2-44BD-B6AB-D2FA6CB33260}" dt="2024-03-06T03:21:25.274" v="213"/>
          <ac:spMkLst>
            <pc:docMk/>
            <pc:sldMk cId="3834551123" sldId="313"/>
            <ac:spMk id="7" creationId="{F978AE9E-1714-0494-F3D2-51B12570CA83}"/>
          </ac:spMkLst>
        </pc:spChg>
        <pc:picChg chg="add">
          <ac:chgData name="Sharma, Shubham (Cognizant)" userId="e3eba3c3-fea9-4f68-b978-ad039d27b668" providerId="ADAL" clId="{6072D217-BAE2-44BD-B6AB-D2FA6CB33260}" dt="2024-03-06T03:21:20.511" v="212"/>
          <ac:picMkLst>
            <pc:docMk/>
            <pc:sldMk cId="3834551123" sldId="313"/>
            <ac:picMk id="1025" creationId="{950F0A37-ECEB-C9E3-DDD0-333289466D6E}"/>
          </ac:picMkLst>
        </pc:picChg>
        <pc:picChg chg="add">
          <ac:chgData name="Sharma, Shubham (Cognizant)" userId="e3eba3c3-fea9-4f68-b978-ad039d27b668" providerId="ADAL" clId="{6072D217-BAE2-44BD-B6AB-D2FA6CB33260}" dt="2024-03-06T03:21:25.274" v="213"/>
          <ac:picMkLst>
            <pc:docMk/>
            <pc:sldMk cId="3834551123" sldId="313"/>
            <ac:picMk id="1028" creationId="{D56CF23B-12F0-B0DA-16CE-5390912D788B}"/>
          </ac:picMkLst>
        </pc:picChg>
      </pc:sldChg>
      <pc:sldChg chg="modSp add mod">
        <pc:chgData name="Sharma, Shubham (Cognizant)" userId="e3eba3c3-fea9-4f68-b978-ad039d27b668" providerId="ADAL" clId="{6072D217-BAE2-44BD-B6AB-D2FA6CB33260}" dt="2024-03-06T03:27:03.514" v="329" actId="20577"/>
        <pc:sldMkLst>
          <pc:docMk/>
          <pc:sldMk cId="434577936" sldId="314"/>
        </pc:sldMkLst>
        <pc:spChg chg="mod">
          <ac:chgData name="Sharma, Shubham (Cognizant)" userId="e3eba3c3-fea9-4f68-b978-ad039d27b668" providerId="ADAL" clId="{6072D217-BAE2-44BD-B6AB-D2FA6CB33260}" dt="2024-03-06T03:27:03.514" v="329" actId="20577"/>
          <ac:spMkLst>
            <pc:docMk/>
            <pc:sldMk cId="434577936" sldId="314"/>
            <ac:spMk id="3" creationId="{F0E24C14-FE25-D72A-8D50-212B7903F86B}"/>
          </ac:spMkLst>
        </pc:spChg>
      </pc:sldChg>
      <pc:sldChg chg="addSp delSp modSp new mod setBg setClrOvrMap">
        <pc:chgData name="Sharma, Shubham (Cognizant)" userId="e3eba3c3-fea9-4f68-b978-ad039d27b668" providerId="ADAL" clId="{6072D217-BAE2-44BD-B6AB-D2FA6CB33260}" dt="2024-03-06T04:24:03.179" v="736" actId="20577"/>
        <pc:sldMkLst>
          <pc:docMk/>
          <pc:sldMk cId="2513256919" sldId="315"/>
        </pc:sldMkLst>
        <pc:spChg chg="mod ord">
          <ac:chgData name="Sharma, Shubham (Cognizant)" userId="e3eba3c3-fea9-4f68-b978-ad039d27b668" providerId="ADAL" clId="{6072D217-BAE2-44BD-B6AB-D2FA6CB33260}" dt="2024-03-06T04:24:03.179" v="736" actId="20577"/>
          <ac:spMkLst>
            <pc:docMk/>
            <pc:sldMk cId="2513256919" sldId="315"/>
            <ac:spMk id="2" creationId="{9F3C0864-0A1E-78A6-8B10-CEA7A5717425}"/>
          </ac:spMkLst>
        </pc:spChg>
        <pc:spChg chg="add del">
          <ac:chgData name="Sharma, Shubham (Cognizant)" userId="e3eba3c3-fea9-4f68-b978-ad039d27b668" providerId="ADAL" clId="{6072D217-BAE2-44BD-B6AB-D2FA6CB33260}" dt="2024-03-06T03:58:52.852" v="596" actId="478"/>
          <ac:spMkLst>
            <pc:docMk/>
            <pc:sldMk cId="2513256919" sldId="315"/>
            <ac:spMk id="3" creationId="{3B77E944-8567-7271-A2E3-4EDCE6AA506F}"/>
          </ac:spMkLst>
        </pc:spChg>
        <pc:spChg chg="add del">
          <ac:chgData name="Sharma, Shubham (Cognizant)" userId="e3eba3c3-fea9-4f68-b978-ad039d27b668" providerId="ADAL" clId="{6072D217-BAE2-44BD-B6AB-D2FA6CB33260}" dt="2024-03-06T03:58:36.801" v="593" actId="26606"/>
          <ac:spMkLst>
            <pc:docMk/>
            <pc:sldMk cId="2513256919" sldId="315"/>
            <ac:spMk id="10" creationId="{39E3965E-AC41-4711-9D10-E25ABB132D86}"/>
          </ac:spMkLst>
        </pc:spChg>
        <pc:spChg chg="add del">
          <ac:chgData name="Sharma, Shubham (Cognizant)" userId="e3eba3c3-fea9-4f68-b978-ad039d27b668" providerId="ADAL" clId="{6072D217-BAE2-44BD-B6AB-D2FA6CB33260}" dt="2024-03-06T04:14:06.870" v="637" actId="26606"/>
          <ac:spMkLst>
            <pc:docMk/>
            <pc:sldMk cId="2513256919" sldId="315"/>
            <ac:spMk id="13" creationId="{39E3965E-AC41-4711-9D10-E25ABB132D86}"/>
          </ac:spMkLst>
        </pc:spChg>
        <pc:spChg chg="add del">
          <ac:chgData name="Sharma, Shubham (Cognizant)" userId="e3eba3c3-fea9-4f68-b978-ad039d27b668" providerId="ADAL" clId="{6072D217-BAE2-44BD-B6AB-D2FA6CB33260}" dt="2024-03-06T03:58:36.801" v="593" actId="26606"/>
          <ac:spMkLst>
            <pc:docMk/>
            <pc:sldMk cId="2513256919" sldId="315"/>
            <ac:spMk id="14" creationId="{0B4FB531-34DA-4777-9BD5-5B885DC38198}"/>
          </ac:spMkLst>
        </pc:spChg>
        <pc:spChg chg="add del">
          <ac:chgData name="Sharma, Shubham (Cognizant)" userId="e3eba3c3-fea9-4f68-b978-ad039d27b668" providerId="ADAL" clId="{6072D217-BAE2-44BD-B6AB-D2FA6CB33260}" dt="2024-03-06T04:14:06.870" v="637" actId="26606"/>
          <ac:spMkLst>
            <pc:docMk/>
            <pc:sldMk cId="2513256919" sldId="315"/>
            <ac:spMk id="17" creationId="{34461041-8413-4023-ABA7-9E499B0AD995}"/>
          </ac:spMkLst>
        </pc:spChg>
        <pc:spChg chg="add del">
          <ac:chgData name="Sharma, Shubham (Cognizant)" userId="e3eba3c3-fea9-4f68-b978-ad039d27b668" providerId="ADAL" clId="{6072D217-BAE2-44BD-B6AB-D2FA6CB33260}" dt="2024-03-06T03:58:49.075" v="595" actId="26606"/>
          <ac:spMkLst>
            <pc:docMk/>
            <pc:sldMk cId="2513256919" sldId="315"/>
            <ac:spMk id="19" creationId="{39E3965E-AC41-4711-9D10-E25ABB132D86}"/>
          </ac:spMkLst>
        </pc:spChg>
        <pc:spChg chg="add del">
          <ac:chgData name="Sharma, Shubham (Cognizant)" userId="e3eba3c3-fea9-4f68-b978-ad039d27b668" providerId="ADAL" clId="{6072D217-BAE2-44BD-B6AB-D2FA6CB33260}" dt="2024-03-06T03:58:49.075" v="595" actId="26606"/>
          <ac:spMkLst>
            <pc:docMk/>
            <pc:sldMk cId="2513256919" sldId="315"/>
            <ac:spMk id="20" creationId="{C390A367-0330-4E03-9D5F-40308A7975C8}"/>
          </ac:spMkLst>
        </pc:spChg>
        <pc:spChg chg="add del">
          <ac:chgData name="Sharma, Shubham (Cognizant)" userId="e3eba3c3-fea9-4f68-b978-ad039d27b668" providerId="ADAL" clId="{6072D217-BAE2-44BD-B6AB-D2FA6CB33260}" dt="2024-03-06T03:58:49.075" v="595" actId="26606"/>
          <ac:spMkLst>
            <pc:docMk/>
            <pc:sldMk cId="2513256919" sldId="315"/>
            <ac:spMk id="22" creationId="{F1314C34-F582-4EEF-86CE-F88761E52434}"/>
          </ac:spMkLst>
        </pc:spChg>
        <pc:spChg chg="add del">
          <ac:chgData name="Sharma, Shubham (Cognizant)" userId="e3eba3c3-fea9-4f68-b978-ad039d27b668" providerId="ADAL" clId="{6072D217-BAE2-44BD-B6AB-D2FA6CB33260}" dt="2024-03-06T03:58:49.075" v="595" actId="26606"/>
          <ac:spMkLst>
            <pc:docMk/>
            <pc:sldMk cId="2513256919" sldId="315"/>
            <ac:spMk id="24" creationId="{7319A1DD-F557-4EC6-8A8C-F7617B4CD678}"/>
          </ac:spMkLst>
        </pc:spChg>
        <pc:spChg chg="add del">
          <ac:chgData name="Sharma, Shubham (Cognizant)" userId="e3eba3c3-fea9-4f68-b978-ad039d27b668" providerId="ADAL" clId="{6072D217-BAE2-44BD-B6AB-D2FA6CB33260}" dt="2024-03-06T04:14:06.870" v="637" actId="26606"/>
          <ac:spMkLst>
            <pc:docMk/>
            <pc:sldMk cId="2513256919" sldId="315"/>
            <ac:spMk id="26" creationId="{53B4A494-ED20-47DD-A927-05EA273B0F1F}"/>
          </ac:spMkLst>
        </pc:spChg>
        <pc:spChg chg="add del">
          <ac:chgData name="Sharma, Shubham (Cognizant)" userId="e3eba3c3-fea9-4f68-b978-ad039d27b668" providerId="ADAL" clId="{6072D217-BAE2-44BD-B6AB-D2FA6CB33260}" dt="2024-03-06T04:14:23.578" v="639" actId="26606"/>
          <ac:spMkLst>
            <pc:docMk/>
            <pc:sldMk cId="2513256919" sldId="315"/>
            <ac:spMk id="27" creationId="{39E3965E-AC41-4711-9D10-E25ABB132D86}"/>
          </ac:spMkLst>
        </pc:spChg>
        <pc:spChg chg="add del">
          <ac:chgData name="Sharma, Shubham (Cognizant)" userId="e3eba3c3-fea9-4f68-b978-ad039d27b668" providerId="ADAL" clId="{6072D217-BAE2-44BD-B6AB-D2FA6CB33260}" dt="2024-03-06T04:14:23.578" v="639" actId="26606"/>
          <ac:spMkLst>
            <pc:docMk/>
            <pc:sldMk cId="2513256919" sldId="315"/>
            <ac:spMk id="29" creationId="{990BAFCD-EA0A-47F4-8B00-AAB1E67A90CC}"/>
          </ac:spMkLst>
        </pc:spChg>
        <pc:spChg chg="add del">
          <ac:chgData name="Sharma, Shubham (Cognizant)" userId="e3eba3c3-fea9-4f68-b978-ad039d27b668" providerId="ADAL" clId="{6072D217-BAE2-44BD-B6AB-D2FA6CB33260}" dt="2024-03-06T04:14:23.578" v="639" actId="26606"/>
          <ac:spMkLst>
            <pc:docMk/>
            <pc:sldMk cId="2513256919" sldId="315"/>
            <ac:spMk id="30" creationId="{2F9C61D6-37CC-4AD4-83C3-022D08874179}"/>
          </ac:spMkLst>
        </pc:spChg>
        <pc:spChg chg="add del">
          <ac:chgData name="Sharma, Shubham (Cognizant)" userId="e3eba3c3-fea9-4f68-b978-ad039d27b668" providerId="ADAL" clId="{6072D217-BAE2-44BD-B6AB-D2FA6CB33260}" dt="2024-03-06T04:14:29.606" v="642" actId="26606"/>
          <ac:spMkLst>
            <pc:docMk/>
            <pc:sldMk cId="2513256919" sldId="315"/>
            <ac:spMk id="33" creationId="{39E3965E-AC41-4711-9D10-E25ABB132D86}"/>
          </ac:spMkLst>
        </pc:spChg>
        <pc:spChg chg="add del">
          <ac:chgData name="Sharma, Shubham (Cognizant)" userId="e3eba3c3-fea9-4f68-b978-ad039d27b668" providerId="ADAL" clId="{6072D217-BAE2-44BD-B6AB-D2FA6CB33260}" dt="2024-03-06T04:14:29.606" v="642" actId="26606"/>
          <ac:spMkLst>
            <pc:docMk/>
            <pc:sldMk cId="2513256919" sldId="315"/>
            <ac:spMk id="35" creationId="{34461041-8413-4023-ABA7-9E499B0AD995}"/>
          </ac:spMkLst>
        </pc:spChg>
        <pc:spChg chg="add del">
          <ac:chgData name="Sharma, Shubham (Cognizant)" userId="e3eba3c3-fea9-4f68-b978-ad039d27b668" providerId="ADAL" clId="{6072D217-BAE2-44BD-B6AB-D2FA6CB33260}" dt="2024-03-06T04:14:29.606" v="642" actId="26606"/>
          <ac:spMkLst>
            <pc:docMk/>
            <pc:sldMk cId="2513256919" sldId="315"/>
            <ac:spMk id="37" creationId="{53B4A494-ED20-47DD-A927-05EA273B0F1F}"/>
          </ac:spMkLst>
        </pc:spChg>
        <pc:picChg chg="add mod">
          <ac:chgData name="Sharma, Shubham (Cognizant)" userId="e3eba3c3-fea9-4f68-b978-ad039d27b668" providerId="ADAL" clId="{6072D217-BAE2-44BD-B6AB-D2FA6CB33260}" dt="2024-03-06T03:58:13.214" v="591"/>
          <ac:picMkLst>
            <pc:docMk/>
            <pc:sldMk cId="2513256919" sldId="315"/>
            <ac:picMk id="5" creationId="{816B7C9D-57E1-17EA-1B31-B8B701B0BC59}"/>
          </ac:picMkLst>
        </pc:picChg>
        <pc:picChg chg="add del">
          <ac:chgData name="Sharma, Shubham (Cognizant)" userId="e3eba3c3-fea9-4f68-b978-ad039d27b668" providerId="ADAL" clId="{6072D217-BAE2-44BD-B6AB-D2FA6CB33260}" dt="2024-03-06T03:58:36.801" v="593" actId="26606"/>
          <ac:picMkLst>
            <pc:docMk/>
            <pc:sldMk cId="2513256919" sldId="315"/>
            <ac:picMk id="7" creationId="{816B7C9D-57E1-17EA-1B31-B8B701B0BC59}"/>
          </ac:picMkLst>
        </pc:picChg>
        <pc:picChg chg="add del mod modCrop">
          <ac:chgData name="Sharma, Shubham (Cognizant)" userId="e3eba3c3-fea9-4f68-b978-ad039d27b668" providerId="ADAL" clId="{6072D217-BAE2-44BD-B6AB-D2FA6CB33260}" dt="2024-03-06T04:08:25.129" v="622" actId="478"/>
          <ac:picMkLst>
            <pc:docMk/>
            <pc:sldMk cId="2513256919" sldId="315"/>
            <ac:picMk id="8" creationId="{FC6ADAE7-35B2-0591-047A-6BC0E3B4FF7B}"/>
          </ac:picMkLst>
        </pc:picChg>
        <pc:picChg chg="add mod">
          <ac:chgData name="Sharma, Shubham (Cognizant)" userId="e3eba3c3-fea9-4f68-b978-ad039d27b668" providerId="ADAL" clId="{6072D217-BAE2-44BD-B6AB-D2FA6CB33260}" dt="2024-03-06T04:15:01.604" v="646" actId="14100"/>
          <ac:picMkLst>
            <pc:docMk/>
            <pc:sldMk cId="2513256919" sldId="315"/>
            <ac:picMk id="11" creationId="{65DCD423-179A-3B64-E6CF-8BC582C1A1EE}"/>
          </ac:picMkLst>
        </pc:picChg>
        <pc:picChg chg="add del">
          <ac:chgData name="Sharma, Shubham (Cognizant)" userId="e3eba3c3-fea9-4f68-b978-ad039d27b668" providerId="ADAL" clId="{6072D217-BAE2-44BD-B6AB-D2FA6CB33260}" dt="2024-03-06T03:58:49.075" v="595" actId="26606"/>
          <ac:picMkLst>
            <pc:docMk/>
            <pc:sldMk cId="2513256919" sldId="315"/>
            <ac:picMk id="23" creationId="{816B7C9D-57E1-17EA-1B31-B8B701B0BC59}"/>
          </ac:picMkLst>
        </pc:picChg>
        <pc:cxnChg chg="add del">
          <ac:chgData name="Sharma, Shubham (Cognizant)" userId="e3eba3c3-fea9-4f68-b978-ad039d27b668" providerId="ADAL" clId="{6072D217-BAE2-44BD-B6AB-D2FA6CB33260}" dt="2024-03-06T03:58:36.801" v="593" actId="26606"/>
          <ac:cxnSpMkLst>
            <pc:docMk/>
            <pc:sldMk cId="2513256919" sldId="315"/>
            <ac:cxnSpMk id="12" creationId="{1F5DC8C3-BA5F-4EED-BB9A-A14272BD82A1}"/>
          </ac:cxnSpMkLst>
        </pc:cxnChg>
        <pc:cxnChg chg="add del">
          <ac:chgData name="Sharma, Shubham (Cognizant)" userId="e3eba3c3-fea9-4f68-b978-ad039d27b668" providerId="ADAL" clId="{6072D217-BAE2-44BD-B6AB-D2FA6CB33260}" dt="2024-03-06T04:14:06.870" v="637" actId="26606"/>
          <ac:cxnSpMkLst>
            <pc:docMk/>
            <pc:sldMk cId="2513256919" sldId="315"/>
            <ac:cxnSpMk id="15" creationId="{1F5DC8C3-BA5F-4EED-BB9A-A14272BD82A1}"/>
          </ac:cxnSpMkLst>
        </pc:cxnChg>
        <pc:cxnChg chg="add del">
          <ac:chgData name="Sharma, Shubham (Cognizant)" userId="e3eba3c3-fea9-4f68-b978-ad039d27b668" providerId="ADAL" clId="{6072D217-BAE2-44BD-B6AB-D2FA6CB33260}" dt="2024-03-06T03:58:36.801" v="593" actId="26606"/>
          <ac:cxnSpMkLst>
            <pc:docMk/>
            <pc:sldMk cId="2513256919" sldId="315"/>
            <ac:cxnSpMk id="16" creationId="{D5B557D3-D7B4-404B-84A1-9BD182BE5B06}"/>
          </ac:cxnSpMkLst>
        </pc:cxnChg>
        <pc:cxnChg chg="add del">
          <ac:chgData name="Sharma, Shubham (Cognizant)" userId="e3eba3c3-fea9-4f68-b978-ad039d27b668" providerId="ADAL" clId="{6072D217-BAE2-44BD-B6AB-D2FA6CB33260}" dt="2024-03-06T03:58:49.075" v="595" actId="26606"/>
          <ac:cxnSpMkLst>
            <pc:docMk/>
            <pc:sldMk cId="2513256919" sldId="315"/>
            <ac:cxnSpMk id="18" creationId="{D28A9C89-B313-458F-9C85-515930A51A93}"/>
          </ac:cxnSpMkLst>
        </pc:cxnChg>
        <pc:cxnChg chg="add del">
          <ac:chgData name="Sharma, Shubham (Cognizant)" userId="e3eba3c3-fea9-4f68-b978-ad039d27b668" providerId="ADAL" clId="{6072D217-BAE2-44BD-B6AB-D2FA6CB33260}" dt="2024-03-06T03:58:49.075" v="595" actId="26606"/>
          <ac:cxnSpMkLst>
            <pc:docMk/>
            <pc:sldMk cId="2513256919" sldId="315"/>
            <ac:cxnSpMk id="21" creationId="{1F5DC8C3-BA5F-4EED-BB9A-A14272BD82A1}"/>
          </ac:cxnSpMkLst>
        </pc:cxnChg>
        <pc:cxnChg chg="add del">
          <ac:chgData name="Sharma, Shubham (Cognizant)" userId="e3eba3c3-fea9-4f68-b978-ad039d27b668" providerId="ADAL" clId="{6072D217-BAE2-44BD-B6AB-D2FA6CB33260}" dt="2024-03-06T04:14:06.870" v="637" actId="26606"/>
          <ac:cxnSpMkLst>
            <pc:docMk/>
            <pc:sldMk cId="2513256919" sldId="315"/>
            <ac:cxnSpMk id="25" creationId="{F05BCF04-4702-43D0-BE8F-DBF6C2F65131}"/>
          </ac:cxnSpMkLst>
        </pc:cxnChg>
        <pc:cxnChg chg="add del">
          <ac:chgData name="Sharma, Shubham (Cognizant)" userId="e3eba3c3-fea9-4f68-b978-ad039d27b668" providerId="ADAL" clId="{6072D217-BAE2-44BD-B6AB-D2FA6CB33260}" dt="2024-03-06T04:14:23.578" v="639" actId="26606"/>
          <ac:cxnSpMkLst>
            <pc:docMk/>
            <pc:sldMk cId="2513256919" sldId="315"/>
            <ac:cxnSpMk id="28" creationId="{1F5DC8C3-BA5F-4EED-BB9A-A14272BD82A1}"/>
          </ac:cxnSpMkLst>
        </pc:cxnChg>
        <pc:cxnChg chg="add del">
          <ac:chgData name="Sharma, Shubham (Cognizant)" userId="e3eba3c3-fea9-4f68-b978-ad039d27b668" providerId="ADAL" clId="{6072D217-BAE2-44BD-B6AB-D2FA6CB33260}" dt="2024-03-06T04:14:23.578" v="639" actId="26606"/>
          <ac:cxnSpMkLst>
            <pc:docMk/>
            <pc:sldMk cId="2513256919" sldId="315"/>
            <ac:cxnSpMk id="31" creationId="{2669285E-35F6-4010-B084-229A808458CD}"/>
          </ac:cxnSpMkLst>
        </pc:cxnChg>
        <pc:cxnChg chg="add del">
          <ac:chgData name="Sharma, Shubham (Cognizant)" userId="e3eba3c3-fea9-4f68-b978-ad039d27b668" providerId="ADAL" clId="{6072D217-BAE2-44BD-B6AB-D2FA6CB33260}" dt="2024-03-06T04:14:29.606" v="642" actId="26606"/>
          <ac:cxnSpMkLst>
            <pc:docMk/>
            <pc:sldMk cId="2513256919" sldId="315"/>
            <ac:cxnSpMk id="34" creationId="{1F5DC8C3-BA5F-4EED-BB9A-A14272BD82A1}"/>
          </ac:cxnSpMkLst>
        </pc:cxnChg>
        <pc:cxnChg chg="add del">
          <ac:chgData name="Sharma, Shubham (Cognizant)" userId="e3eba3c3-fea9-4f68-b978-ad039d27b668" providerId="ADAL" clId="{6072D217-BAE2-44BD-B6AB-D2FA6CB33260}" dt="2024-03-06T04:14:29.606" v="642" actId="26606"/>
          <ac:cxnSpMkLst>
            <pc:docMk/>
            <pc:sldMk cId="2513256919" sldId="315"/>
            <ac:cxnSpMk id="36" creationId="{F05BCF04-4702-43D0-BE8F-DBF6C2F65131}"/>
          </ac:cxnSpMkLst>
        </pc:cxnChg>
      </pc:sldChg>
      <pc:sldChg chg="modSp new mod">
        <pc:chgData name="Sharma, Shubham (Cognizant)" userId="e3eba3c3-fea9-4f68-b978-ad039d27b668" providerId="ADAL" clId="{6072D217-BAE2-44BD-B6AB-D2FA6CB33260}" dt="2024-03-06T04:50:00.989" v="828" actId="27636"/>
        <pc:sldMkLst>
          <pc:docMk/>
          <pc:sldMk cId="1690530784" sldId="316"/>
        </pc:sldMkLst>
        <pc:spChg chg="mod">
          <ac:chgData name="Sharma, Shubham (Cognizant)" userId="e3eba3c3-fea9-4f68-b978-ad039d27b668" providerId="ADAL" clId="{6072D217-BAE2-44BD-B6AB-D2FA6CB33260}" dt="2024-03-06T03:33:38.231" v="344" actId="20577"/>
          <ac:spMkLst>
            <pc:docMk/>
            <pc:sldMk cId="1690530784" sldId="316"/>
            <ac:spMk id="2" creationId="{42ABA2BC-11DB-0E3E-E2F7-BC77B72FACE0}"/>
          </ac:spMkLst>
        </pc:spChg>
        <pc:spChg chg="mod">
          <ac:chgData name="Sharma, Shubham (Cognizant)" userId="e3eba3c3-fea9-4f68-b978-ad039d27b668" providerId="ADAL" clId="{6072D217-BAE2-44BD-B6AB-D2FA6CB33260}" dt="2024-03-06T04:50:00.989" v="828" actId="27636"/>
          <ac:spMkLst>
            <pc:docMk/>
            <pc:sldMk cId="1690530784" sldId="316"/>
            <ac:spMk id="3" creationId="{0597EE03-89E6-D2EB-3F90-3DD83A9288CE}"/>
          </ac:spMkLst>
        </pc:spChg>
      </pc:sldChg>
      <pc:sldChg chg="addSp delSp modSp new add del mod modClrScheme chgLayout">
        <pc:chgData name="Sharma, Shubham (Cognizant)" userId="e3eba3c3-fea9-4f68-b978-ad039d27b668" providerId="ADAL" clId="{6072D217-BAE2-44BD-B6AB-D2FA6CB33260}" dt="2024-03-06T04:31:21.969" v="774" actId="122"/>
        <pc:sldMkLst>
          <pc:docMk/>
          <pc:sldMk cId="4225992881" sldId="317"/>
        </pc:sldMkLst>
        <pc:spChg chg="mod ord">
          <ac:chgData name="Sharma, Shubham (Cognizant)" userId="e3eba3c3-fea9-4f68-b978-ad039d27b668" providerId="ADAL" clId="{6072D217-BAE2-44BD-B6AB-D2FA6CB33260}" dt="2024-03-06T04:31:21.969" v="774" actId="122"/>
          <ac:spMkLst>
            <pc:docMk/>
            <pc:sldMk cId="4225992881" sldId="317"/>
            <ac:spMk id="2" creationId="{5802B1D3-3624-CF31-D87E-0953A7E1A50F}"/>
          </ac:spMkLst>
        </pc:spChg>
        <pc:spChg chg="del">
          <ac:chgData name="Sharma, Shubham (Cognizant)" userId="e3eba3c3-fea9-4f68-b978-ad039d27b668" providerId="ADAL" clId="{6072D217-BAE2-44BD-B6AB-D2FA6CB33260}" dt="2024-03-06T04:16:19.613" v="647" actId="931"/>
          <ac:spMkLst>
            <pc:docMk/>
            <pc:sldMk cId="4225992881" sldId="317"/>
            <ac:spMk id="3" creationId="{5DB44EED-5A71-5745-88D4-ECEEB5009CCC}"/>
          </ac:spMkLst>
        </pc:spChg>
        <pc:spChg chg="add del mod ord">
          <ac:chgData name="Sharma, Shubham (Cognizant)" userId="e3eba3c3-fea9-4f68-b978-ad039d27b668" providerId="ADAL" clId="{6072D217-BAE2-44BD-B6AB-D2FA6CB33260}" dt="2024-03-06T04:17:15.989" v="654" actId="700"/>
          <ac:spMkLst>
            <pc:docMk/>
            <pc:sldMk cId="4225992881" sldId="317"/>
            <ac:spMk id="7" creationId="{4C591C5C-4B34-A2A4-FCF2-CC49A0959069}"/>
          </ac:spMkLst>
        </pc:spChg>
        <pc:spChg chg="add del mod ord">
          <ac:chgData name="Sharma, Shubham (Cognizant)" userId="e3eba3c3-fea9-4f68-b978-ad039d27b668" providerId="ADAL" clId="{6072D217-BAE2-44BD-B6AB-D2FA6CB33260}" dt="2024-03-06T04:29:36.320" v="763" actId="478"/>
          <ac:spMkLst>
            <pc:docMk/>
            <pc:sldMk cId="4225992881" sldId="317"/>
            <ac:spMk id="8" creationId="{4C771D28-3D38-59FC-FE4A-3758AA264A07}"/>
          </ac:spMkLst>
        </pc:spChg>
        <pc:spChg chg="add del mod ord">
          <ac:chgData name="Sharma, Shubham (Cognizant)" userId="e3eba3c3-fea9-4f68-b978-ad039d27b668" providerId="ADAL" clId="{6072D217-BAE2-44BD-B6AB-D2FA6CB33260}" dt="2024-03-06T04:30:38.414" v="764" actId="478"/>
          <ac:spMkLst>
            <pc:docMk/>
            <pc:sldMk cId="4225992881" sldId="317"/>
            <ac:spMk id="9" creationId="{BC476492-C7E9-30B8-F7C9-F56763D39580}"/>
          </ac:spMkLst>
        </pc:spChg>
        <pc:picChg chg="add del mod ord">
          <ac:chgData name="Sharma, Shubham (Cognizant)" userId="e3eba3c3-fea9-4f68-b978-ad039d27b668" providerId="ADAL" clId="{6072D217-BAE2-44BD-B6AB-D2FA6CB33260}" dt="2024-03-06T04:17:04.341" v="653" actId="478"/>
          <ac:picMkLst>
            <pc:docMk/>
            <pc:sldMk cId="4225992881" sldId="317"/>
            <ac:picMk id="5" creationId="{D91DD615-ABD2-7D9C-AE93-C2A5FAE49749}"/>
          </ac:picMkLst>
        </pc:picChg>
        <pc:picChg chg="add mod modCrop">
          <ac:chgData name="Sharma, Shubham (Cognizant)" userId="e3eba3c3-fea9-4f68-b978-ad039d27b668" providerId="ADAL" clId="{6072D217-BAE2-44BD-B6AB-D2FA6CB33260}" dt="2024-03-06T04:29:33.095" v="762" actId="1076"/>
          <ac:picMkLst>
            <pc:docMk/>
            <pc:sldMk cId="4225992881" sldId="317"/>
            <ac:picMk id="11" creationId="{3172EE9C-AE45-ECEB-CF2D-E6482BF97600}"/>
          </ac:picMkLst>
        </pc:picChg>
        <pc:picChg chg="add mod">
          <ac:chgData name="Sharma, Shubham (Cognizant)" userId="e3eba3c3-fea9-4f68-b978-ad039d27b668" providerId="ADAL" clId="{6072D217-BAE2-44BD-B6AB-D2FA6CB33260}" dt="2024-03-06T04:31:14.249" v="773" actId="1076"/>
          <ac:picMkLst>
            <pc:docMk/>
            <pc:sldMk cId="4225992881" sldId="317"/>
            <ac:picMk id="13" creationId="{C0628CED-B49C-00BA-8A1C-BBD3C86277C7}"/>
          </ac:picMkLst>
        </pc:picChg>
      </pc:sldChg>
      <pc:sldChg chg="addSp delSp modSp new mod">
        <pc:chgData name="Sharma, Shubham (Cognizant)" userId="e3eba3c3-fea9-4f68-b978-ad039d27b668" providerId="ADAL" clId="{6072D217-BAE2-44BD-B6AB-D2FA6CB33260}" dt="2024-03-06T04:22:33.214" v="698" actId="20577"/>
        <pc:sldMkLst>
          <pc:docMk/>
          <pc:sldMk cId="2123930358" sldId="318"/>
        </pc:sldMkLst>
        <pc:spChg chg="mod">
          <ac:chgData name="Sharma, Shubham (Cognizant)" userId="e3eba3c3-fea9-4f68-b978-ad039d27b668" providerId="ADAL" clId="{6072D217-BAE2-44BD-B6AB-D2FA6CB33260}" dt="2024-03-06T04:22:33.214" v="698" actId="20577"/>
          <ac:spMkLst>
            <pc:docMk/>
            <pc:sldMk cId="2123930358" sldId="318"/>
            <ac:spMk id="2" creationId="{1E964C45-72BF-ABB6-1AE9-2321EF722EAA}"/>
          </ac:spMkLst>
        </pc:spChg>
        <pc:spChg chg="del">
          <ac:chgData name="Sharma, Shubham (Cognizant)" userId="e3eba3c3-fea9-4f68-b978-ad039d27b668" providerId="ADAL" clId="{6072D217-BAE2-44BD-B6AB-D2FA6CB33260}" dt="2024-03-06T04:21:48.370" v="658" actId="931"/>
          <ac:spMkLst>
            <pc:docMk/>
            <pc:sldMk cId="2123930358" sldId="318"/>
            <ac:spMk id="3" creationId="{DC10CC4B-0346-796F-B02F-6F7533AE0729}"/>
          </ac:spMkLst>
        </pc:spChg>
        <pc:picChg chg="add mod">
          <ac:chgData name="Sharma, Shubham (Cognizant)" userId="e3eba3c3-fea9-4f68-b978-ad039d27b668" providerId="ADAL" clId="{6072D217-BAE2-44BD-B6AB-D2FA6CB33260}" dt="2024-03-06T04:22:14.862" v="662" actId="14100"/>
          <ac:picMkLst>
            <pc:docMk/>
            <pc:sldMk cId="2123930358" sldId="318"/>
            <ac:picMk id="5" creationId="{D1288A1C-1A65-08D3-8E8B-9D788312E095}"/>
          </ac:picMkLst>
        </pc:picChg>
      </pc:sldChg>
      <pc:sldChg chg="addSp delSp modSp new mod setBg modClrScheme chgLayout">
        <pc:chgData name="Sharma, Shubham (Cognizant)" userId="e3eba3c3-fea9-4f68-b978-ad039d27b668" providerId="ADAL" clId="{6072D217-BAE2-44BD-B6AB-D2FA6CB33260}" dt="2024-03-06T04:25:16.350" v="759" actId="26606"/>
        <pc:sldMkLst>
          <pc:docMk/>
          <pc:sldMk cId="3234489695" sldId="319"/>
        </pc:sldMkLst>
        <pc:spChg chg="del mod ord">
          <ac:chgData name="Sharma, Shubham (Cognizant)" userId="e3eba3c3-fea9-4f68-b978-ad039d27b668" providerId="ADAL" clId="{6072D217-BAE2-44BD-B6AB-D2FA6CB33260}" dt="2024-03-06T04:24:53.068" v="738" actId="700"/>
          <ac:spMkLst>
            <pc:docMk/>
            <pc:sldMk cId="3234489695" sldId="319"/>
            <ac:spMk id="2" creationId="{C3FF8CEC-4397-476F-D232-6C2489D14078}"/>
          </ac:spMkLst>
        </pc:spChg>
        <pc:spChg chg="del">
          <ac:chgData name="Sharma, Shubham (Cognizant)" userId="e3eba3c3-fea9-4f68-b978-ad039d27b668" providerId="ADAL" clId="{6072D217-BAE2-44BD-B6AB-D2FA6CB33260}" dt="2024-03-06T04:24:53.068" v="738" actId="700"/>
          <ac:spMkLst>
            <pc:docMk/>
            <pc:sldMk cId="3234489695" sldId="319"/>
            <ac:spMk id="3" creationId="{5196249C-DED9-B0DF-AE46-5342F50389DE}"/>
          </ac:spMkLst>
        </pc:spChg>
        <pc:spChg chg="add mod ord">
          <ac:chgData name="Sharma, Shubham (Cognizant)" userId="e3eba3c3-fea9-4f68-b978-ad039d27b668" providerId="ADAL" clId="{6072D217-BAE2-44BD-B6AB-D2FA6CB33260}" dt="2024-03-06T04:25:16.350" v="759" actId="26606"/>
          <ac:spMkLst>
            <pc:docMk/>
            <pc:sldMk cId="3234489695" sldId="319"/>
            <ac:spMk id="4" creationId="{1F2DEDC7-1B95-03D6-D75C-56D546C31472}"/>
          </ac:spMkLst>
        </pc:spChg>
        <pc:spChg chg="add">
          <ac:chgData name="Sharma, Shubham (Cognizant)" userId="e3eba3c3-fea9-4f68-b978-ad039d27b668" providerId="ADAL" clId="{6072D217-BAE2-44BD-B6AB-D2FA6CB33260}" dt="2024-03-06T04:25:16.350" v="759" actId="26606"/>
          <ac:spMkLst>
            <pc:docMk/>
            <pc:sldMk cId="3234489695" sldId="319"/>
            <ac:spMk id="9" creationId="{39E3965E-AC41-4711-9D10-E25ABB132D86}"/>
          </ac:spMkLst>
        </pc:spChg>
        <pc:spChg chg="add">
          <ac:chgData name="Sharma, Shubham (Cognizant)" userId="e3eba3c3-fea9-4f68-b978-ad039d27b668" providerId="ADAL" clId="{6072D217-BAE2-44BD-B6AB-D2FA6CB33260}" dt="2024-03-06T04:25:16.350" v="759" actId="26606"/>
          <ac:spMkLst>
            <pc:docMk/>
            <pc:sldMk cId="3234489695" sldId="319"/>
            <ac:spMk id="13" creationId="{B601567C-4815-45C4-A8C8-DEF236232A30}"/>
          </ac:spMkLst>
        </pc:spChg>
        <pc:spChg chg="add">
          <ac:chgData name="Sharma, Shubham (Cognizant)" userId="e3eba3c3-fea9-4f68-b978-ad039d27b668" providerId="ADAL" clId="{6072D217-BAE2-44BD-B6AB-D2FA6CB33260}" dt="2024-03-06T04:25:16.350" v="759" actId="26606"/>
          <ac:spMkLst>
            <pc:docMk/>
            <pc:sldMk cId="3234489695" sldId="319"/>
            <ac:spMk id="17" creationId="{277711D3-2534-4918-8661-020829D71301}"/>
          </ac:spMkLst>
        </pc:spChg>
        <pc:cxnChg chg="add">
          <ac:chgData name="Sharma, Shubham (Cognizant)" userId="e3eba3c3-fea9-4f68-b978-ad039d27b668" providerId="ADAL" clId="{6072D217-BAE2-44BD-B6AB-D2FA6CB33260}" dt="2024-03-06T04:25:16.350" v="759" actId="26606"/>
          <ac:cxnSpMkLst>
            <pc:docMk/>
            <pc:sldMk cId="3234489695" sldId="319"/>
            <ac:cxnSpMk id="11" creationId="{1F5DC8C3-BA5F-4EED-BB9A-A14272BD82A1}"/>
          </ac:cxnSpMkLst>
        </pc:cxnChg>
        <pc:cxnChg chg="add">
          <ac:chgData name="Sharma, Shubham (Cognizant)" userId="e3eba3c3-fea9-4f68-b978-ad039d27b668" providerId="ADAL" clId="{6072D217-BAE2-44BD-B6AB-D2FA6CB33260}" dt="2024-03-06T04:25:16.350" v="759" actId="26606"/>
          <ac:cxnSpMkLst>
            <pc:docMk/>
            <pc:sldMk cId="3234489695" sldId="319"/>
            <ac:cxnSpMk id="15" creationId="{9D2BBCA2-F039-47DF-B36F-39D7E7CC00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547" y="639097"/>
            <a:ext cx="6979298" cy="3686015"/>
          </a:xfrm>
        </p:spPr>
        <p:txBody>
          <a:bodyPr>
            <a:normAutofit/>
          </a:bodyPr>
          <a:lstStyle/>
          <a:p>
            <a:r>
              <a:rPr lang="fr-FR" sz="6000" dirty="0"/>
              <a:t>Implementation2</a:t>
            </a:r>
            <a:br>
              <a:rPr lang="fr-FR" sz="8000" dirty="0"/>
            </a:br>
            <a:br>
              <a:rPr lang="fr-FR" sz="8000" dirty="0"/>
            </a:br>
            <a:r>
              <a:rPr lang="fr-FR" sz="2800" dirty="0">
                <a:latin typeface="+mn-lt"/>
              </a:rPr>
              <a:t>CICD Pipeline for Python Application</a:t>
            </a:r>
            <a:endParaRPr lang="en-US" sz="2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By Shubham Sharma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B1D3-3624-CF31-D87E-0953A7E1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Code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72EE9C-AE45-ECEB-CF2D-E6482BF97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78"/>
          <a:stretch/>
        </p:blipFill>
        <p:spPr>
          <a:xfrm>
            <a:off x="1714500" y="2120900"/>
            <a:ext cx="3038475" cy="42000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628CED-B49C-00BA-8A1C-BBD3C8627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26" y="2120900"/>
            <a:ext cx="2692473" cy="42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9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385" y="815303"/>
            <a:ext cx="6125311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328" y="1563203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DB7FA66-7966-4A39-A523-95F34409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33D8-8478-D9B4-A480-1BD03707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8905-8C91-AADF-E3EE-18731DA7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Why CICD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Pre-requisites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Project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Project 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11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0C97-C9FC-3417-2C21-39F2E8E5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FF8F-1500-91A0-F6F2-AC0247E3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Comprehensive end-to-end configuration and setup</a:t>
            </a:r>
            <a:r>
              <a:rPr lang="en-IN" dirty="0"/>
              <a:t> of a Continuous Integration (CI) and Continuous Deployment (CD) pipeline.</a:t>
            </a:r>
          </a:p>
          <a:p>
            <a:r>
              <a:rPr lang="en-IN" dirty="0"/>
              <a:t>Sample application which consists of two components: a Python frontend and a Redis cache serving as the database. </a:t>
            </a:r>
          </a:p>
          <a:p>
            <a:r>
              <a:rPr lang="en-US" dirty="0"/>
              <a:t>Tech Stack: Utilizing Azure DevOps, Terraform, Ansible, Docker, ACR, and AKS</a:t>
            </a:r>
            <a:endParaRPr lang="en-IN" dirty="0"/>
          </a:p>
          <a:p>
            <a:r>
              <a:rPr lang="en-IN" dirty="0"/>
              <a:t>The CI/CD pipeline includes code quality checks, image/package builds, JFROG integration, testing, and deployment to Azure Kubernetes Service (AKS).</a:t>
            </a:r>
          </a:p>
          <a:p>
            <a:r>
              <a:rPr lang="en-US" dirty="0"/>
              <a:t>Automated deployment to Azure Kubernetes Service (AKS)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00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A2BC-11DB-0E3E-E2F7-BC77B72F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CICD?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EE03-89E6-D2EB-3F90-3DD83A92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Across Environments</a:t>
            </a:r>
          </a:p>
          <a:p>
            <a:r>
              <a:rPr lang="en-US" dirty="0"/>
              <a:t>Automated testing</a:t>
            </a:r>
          </a:p>
          <a:p>
            <a:r>
              <a:rPr lang="en-US" dirty="0"/>
              <a:t>Infrastructure as Code (</a:t>
            </a:r>
            <a:r>
              <a:rPr lang="en-US" dirty="0" err="1"/>
              <a:t>IaC</a:t>
            </a:r>
            <a:r>
              <a:rPr lang="en-US" dirty="0"/>
              <a:t>) </a:t>
            </a:r>
            <a:r>
              <a:rPr lang="en-US"/>
              <a:t>with Terraform</a:t>
            </a:r>
            <a:endParaRPr lang="en-US" dirty="0"/>
          </a:p>
          <a:p>
            <a:r>
              <a:rPr lang="en-US" dirty="0"/>
              <a:t>Centralized repository with Azure repo</a:t>
            </a:r>
          </a:p>
          <a:p>
            <a:r>
              <a:rPr lang="en-US" dirty="0"/>
              <a:t>Efficient Docker Containerization with ACR</a:t>
            </a:r>
          </a:p>
          <a:p>
            <a:r>
              <a:rPr lang="en-US" dirty="0"/>
              <a:t>Artifact Management with Azure Artifacts</a:t>
            </a:r>
          </a:p>
          <a:p>
            <a:r>
              <a:rPr lang="en-US" dirty="0"/>
              <a:t>Scalability with AKS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3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C083-EF50-4FA0-3450-C8EE136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4C14-FE25-D72A-8D50-212B7903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An Azure subscription</a:t>
            </a:r>
          </a:p>
          <a:p>
            <a:r>
              <a:rPr lang="en-US" sz="2400" dirty="0"/>
              <a:t>An Azure DevOps account and a project</a:t>
            </a:r>
          </a:p>
          <a:p>
            <a:r>
              <a:rPr lang="en-US" sz="2400" dirty="0"/>
              <a:t>Devops Extensions</a:t>
            </a:r>
          </a:p>
          <a:p>
            <a:pPr lvl="1"/>
            <a:r>
              <a:rPr lang="en-US" sz="2200" dirty="0"/>
              <a:t>Terraform</a:t>
            </a:r>
          </a:p>
          <a:p>
            <a:pPr lvl="1"/>
            <a:r>
              <a:rPr lang="en-US" sz="2200" dirty="0"/>
              <a:t>Docker</a:t>
            </a:r>
          </a:p>
          <a:p>
            <a:pPr lvl="1"/>
            <a:r>
              <a:rPr lang="en-US" sz="2200" dirty="0" err="1"/>
              <a:t>Jfrog</a:t>
            </a:r>
            <a:endParaRPr lang="en-US" sz="2200" dirty="0"/>
          </a:p>
          <a:p>
            <a:pPr lvl="1"/>
            <a:r>
              <a:rPr lang="en-US" sz="2200" dirty="0" err="1"/>
              <a:t>SonarCloud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455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C083-EF50-4FA0-3450-C8EE136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4C14-FE25-D72A-8D50-212B7903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Agent Dependencies</a:t>
            </a:r>
          </a:p>
          <a:p>
            <a:pPr lvl="1"/>
            <a:r>
              <a:rPr lang="en-US" sz="2000" dirty="0"/>
              <a:t>Docker </a:t>
            </a:r>
          </a:p>
          <a:p>
            <a:pPr lvl="1"/>
            <a:r>
              <a:rPr lang="en-US" sz="2000" dirty="0"/>
              <a:t>Azure-cli</a:t>
            </a:r>
          </a:p>
          <a:p>
            <a:pPr lvl="1"/>
            <a:r>
              <a:rPr lang="en-US" sz="2000" dirty="0" err="1"/>
              <a:t>Kubectl</a:t>
            </a:r>
            <a:endParaRPr lang="en-US" sz="2000" dirty="0"/>
          </a:p>
          <a:p>
            <a:pPr lvl="1"/>
            <a:r>
              <a:rPr lang="en-US" sz="2000" dirty="0"/>
              <a:t>docker-compose.</a:t>
            </a:r>
          </a:p>
          <a:p>
            <a:r>
              <a:rPr lang="en-US" sz="2000" dirty="0"/>
              <a:t>A container registry – required to create service connection.</a:t>
            </a:r>
          </a:p>
          <a:p>
            <a:r>
              <a:rPr lang="en-US" sz="2000" dirty="0"/>
              <a:t>An Azure DevOps Docker Registry service connection with Azure Container Registry – For Image upload Registry</a:t>
            </a:r>
          </a:p>
          <a:p>
            <a:r>
              <a:rPr lang="en-US" sz="2000" dirty="0"/>
              <a:t>An Azure DevOps service connection with Azure Kubernetes Service –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43457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2DEDC7-1B95-03D6-D75C-56D546C3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Architecture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8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4C45-72BF-ABB6-1AE9-2321EF72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Pipeline - Agent Setup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88A1C-1A65-08D3-8E8B-9D788312E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6860"/>
            <a:ext cx="10058400" cy="3997361"/>
          </a:xfrm>
        </p:spPr>
      </p:pic>
    </p:spTree>
    <p:extLst>
      <p:ext uri="{BB962C8B-B14F-4D97-AF65-F5344CB8AC3E}">
        <p14:creationId xmlns:p14="http://schemas.microsoft.com/office/powerpoint/2010/main" val="212393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C0864-0A1E-78A6-8B10-CEA7A571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Azure CICD Pipeline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5DCD423-179A-3B64-E6CF-8BC582C1A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822" y="640079"/>
            <a:ext cx="9891199" cy="386227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2569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{B92C83BA-3549-46A5-BD49-5292EDFEB8FF}tf33845126_win32</Template>
  <TotalTime>111</TotalTime>
  <Words>233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1_RetrospectVTI</vt:lpstr>
      <vt:lpstr>Implementation2  CICD Pipeline for Python Application</vt:lpstr>
      <vt:lpstr>Outline</vt:lpstr>
      <vt:lpstr>Introduction</vt:lpstr>
      <vt:lpstr>Why CICD?</vt:lpstr>
      <vt:lpstr>Pre-Requisites</vt:lpstr>
      <vt:lpstr>Pre-Requisites</vt:lpstr>
      <vt:lpstr>Project Architecture</vt:lpstr>
      <vt:lpstr>Terraform Pipeline - Agent Setup</vt:lpstr>
      <vt:lpstr>Azure CICD Pipeline </vt:lpstr>
      <vt:lpstr>Project Code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Implementation2  CI/CD Pipeline for Python Application</dc:title>
  <dc:creator>Sharma, Shubham (Cognizant)</dc:creator>
  <cp:lastModifiedBy>Sharma, Shubham (Cognizant)</cp:lastModifiedBy>
  <cp:revision>1</cp:revision>
  <dcterms:created xsi:type="dcterms:W3CDTF">2024-03-06T02:58:42Z</dcterms:created>
  <dcterms:modified xsi:type="dcterms:W3CDTF">2024-03-06T04:50:02Z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