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nior citize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9550"/>
            <a:ext cx="3200400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ayment method_dash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tal_charge vs Tenure for Internet service and chur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38125"/>
            <a:ext cx="9867900" cy="6381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internet service vs total charge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90512"/>
            <a:ext cx="4010025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end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557462"/>
            <a:ext cx="9867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aperless bill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557462"/>
            <a:ext cx="9867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ayment method coun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366962"/>
            <a:ext cx="996315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ayment menthod vs chur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366962"/>
            <a:ext cx="986790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pendent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557462"/>
            <a:ext cx="9867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ech support avail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462212"/>
            <a:ext cx="98679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Internet servi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462212"/>
            <a:ext cx="98679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reaming movi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281237"/>
            <a:ext cx="9877425" cy="2295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clive</cp:lastModifiedBy>
  <cp:revision>1</cp:revision>
  <dcterms:created xsi:type="dcterms:W3CDTF">2022-07-02T12:40:00Z</dcterms:created>
  <dcterms:modified xsi:type="dcterms:W3CDTF">2022-07-02T12:40:42Z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08F465DE6F5047F0A77D440F561365EC</vt:lpwstr>
  </property>
  <property fmtid="{D5CDD505-2E9C-101B-9397-08002B2CF9AE}" pid="3" name="KSOProductBuildVer">
    <vt:lpwstr>1033-11.2.0.11156</vt:lpwstr>
  </property>
</Properties>
</file>