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7D3331-C473-4781-90D2-2647D7ECA5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B12543-485F-4232-AF26-64E063C7A4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23-07-2022 15:24:39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" id="10" name="slide10">
            <a:extLst>
              <a:ext uri="{FF2B5EF4-FFF2-40B4-BE49-F238E27FC236}">
                <a16:creationId xmlns:a16="http://schemas.microsoft.com/office/drawing/2014/main" id="{8B7C9C73-6C11-4A57-BB41-8ABC202790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86" y="0"/>
            <a:ext cx="2909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History" id="11" name="slide11">
            <a:extLst>
              <a:ext uri="{FF2B5EF4-FFF2-40B4-BE49-F238E27FC236}">
                <a16:creationId xmlns:a16="http://schemas.microsoft.com/office/drawing/2014/main" id="{2E3646EB-06CD-4758-BCCC-6A8890FF16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2" y="0"/>
            <a:ext cx="2372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an Trem" id="12" name="slide12">
            <a:extLst>
              <a:ext uri="{FF2B5EF4-FFF2-40B4-BE49-F238E27FC236}">
                <a16:creationId xmlns:a16="http://schemas.microsoft.com/office/drawing/2014/main" id="{9C8849B1-2735-436E-BB2C-95ACEF3C84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21" y="0"/>
            <a:ext cx="6881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aaplicant vs loan" id="13" name="slide13">
            <a:extLst>
              <a:ext uri="{FF2B5EF4-FFF2-40B4-BE49-F238E27FC236}">
                <a16:creationId xmlns:a16="http://schemas.microsoft.com/office/drawing/2014/main" id="{017496F8-8000-4709-847B-7D71879389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45" y="0"/>
            <a:ext cx="2395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4" name="slide14">
            <a:extLst>
              <a:ext uri="{FF2B5EF4-FFF2-40B4-BE49-F238E27FC236}">
                <a16:creationId xmlns:a16="http://schemas.microsoft.com/office/drawing/2014/main" id="{AB33BC8D-51D0-4F7B-AA4F-BAB1EDFA44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5" name="slide15">
            <a:extLst>
              <a:ext uri="{FF2B5EF4-FFF2-40B4-BE49-F238E27FC236}">
                <a16:creationId xmlns:a16="http://schemas.microsoft.com/office/drawing/2014/main" id="{2D789A2E-450F-4014-86C0-FE34F5B1DF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6" name="slide16">
            <a:extLst>
              <a:ext uri="{FF2B5EF4-FFF2-40B4-BE49-F238E27FC236}">
                <a16:creationId xmlns:a16="http://schemas.microsoft.com/office/drawing/2014/main" id="{2437BB24-0D88-421B-8828-99F921157B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0" y="0"/>
            <a:ext cx="1149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DISTRIBUTION" id="2" name="slide2">
            <a:extLst>
              <a:ext uri="{FF2B5EF4-FFF2-40B4-BE49-F238E27FC236}">
                <a16:creationId xmlns:a16="http://schemas.microsoft.com/office/drawing/2014/main" id="{B87BAF6D-69D0-4D62-A76B-8DD9B82CD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60" y="0"/>
            <a:ext cx="230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RIAGE COUNT" id="3" name="slide3">
            <a:extLst>
              <a:ext uri="{FF2B5EF4-FFF2-40B4-BE49-F238E27FC236}">
                <a16:creationId xmlns:a16="http://schemas.microsoft.com/office/drawing/2014/main" id="{CAAC7425-4D54-489B-8CB3-9005C3B7D2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36" y="0"/>
            <a:ext cx="2227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DUATE COUNT" id="4" name="slide4">
            <a:extLst>
              <a:ext uri="{FF2B5EF4-FFF2-40B4-BE49-F238E27FC236}">
                <a16:creationId xmlns:a16="http://schemas.microsoft.com/office/drawing/2014/main" id="{2FAE0521-56FE-4C18-9BA6-D0A7734BD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0"/>
            <a:ext cx="23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endnecy count" id="5" name="slide5">
            <a:extLst>
              <a:ext uri="{FF2B5EF4-FFF2-40B4-BE49-F238E27FC236}">
                <a16:creationId xmlns:a16="http://schemas.microsoft.com/office/drawing/2014/main" id="{7F83ECE2-F73F-4074-A471-9F8AF881F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83" y="0"/>
            <a:ext cx="3296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vs loan application" id="6" name="slide6">
            <a:extLst>
              <a:ext uri="{FF2B5EF4-FFF2-40B4-BE49-F238E27FC236}">
                <a16:creationId xmlns:a16="http://schemas.microsoft.com/office/drawing/2014/main" id="{BA5670A6-47D5-4BDD-83A9-186397495B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60" y="0"/>
            <a:ext cx="230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ome vs  Loan" id="7" name="slide7">
            <a:extLst>
              <a:ext uri="{FF2B5EF4-FFF2-40B4-BE49-F238E27FC236}">
                <a16:creationId xmlns:a16="http://schemas.microsoft.com/office/drawing/2014/main" id="{A10BF44E-FA84-48A2-9E42-1B39FF018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29" y="0"/>
            <a:ext cx="992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AN Status" id="8" name="slide8">
            <a:extLst>
              <a:ext uri="{FF2B5EF4-FFF2-40B4-BE49-F238E27FC236}">
                <a16:creationId xmlns:a16="http://schemas.microsoft.com/office/drawing/2014/main" id="{088B8638-B3ED-44E6-8859-753046739F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48" y="0"/>
            <a:ext cx="2460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loan Amount " id="9" name="slide9">
            <a:extLst>
              <a:ext uri="{FF2B5EF4-FFF2-40B4-BE49-F238E27FC236}">
                <a16:creationId xmlns:a16="http://schemas.microsoft.com/office/drawing/2014/main" id="{C691D524-C02B-455F-B327-F44CBBC84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0"/>
            <a:ext cx="23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2022-07-23T09:54:41Z</dcterms:created>
  <dcterms:modified xsi:type="dcterms:W3CDTF">2022-07-23T09:54:41Z</dcterms:modified>
</cp:coreProperties>
</file>