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Overpass Mono" panose="020B0604020202020204" charset="0"/>
      <p:regular r:id="rId21"/>
      <p:bold r:id="rId22"/>
    </p:embeddedFont>
    <p:embeddedFont>
      <p:font typeface="Raleway SemiBold" pitchFamily="2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Rockwell Extra Bold" panose="02060903040505020403" pitchFamily="18" charset="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64A8E2-ED0A-4C2F-B87D-D32CEDCEBC75}">
  <a:tblStyle styleId="{EA64A8E2-ED0A-4C2F-B87D-D32CEDCEB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B82E8B-5543-4688-BC03-1677B97115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33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7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4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46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92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5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0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18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85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18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24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0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84164" y="1795459"/>
            <a:ext cx="6014294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Stroke Prediction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641212" y="398188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 Presented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Shubham Shedekar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PRN: - 22070243045</a:t>
            </a:r>
            <a:endParaRPr sz="2100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AFF0E-3123-AE7D-C453-90312900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40" y="134579"/>
            <a:ext cx="3835503" cy="2557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614936" y="735999"/>
            <a:ext cx="5335056" cy="3067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This graph Visualize the work types of the patients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Here the more patient are in private job and less people in government job.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BD7A1-5299-35E2-8EA4-760BAEF3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456" y="2171442"/>
            <a:ext cx="5335056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904472" y="735999"/>
            <a:ext cx="5335056" cy="3067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This Graph is of smoking status of the patients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Here more patient are in no smoker category.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65B57C-95D8-1AEE-BB0D-980C24353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15" y="2102857"/>
            <a:ext cx="5822185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343732" y="1153621"/>
            <a:ext cx="6288552" cy="3348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Splitting the data into train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Data Was divided into train and test so that it will help us to run machine learning model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The split was taken into 7:3 (means the test size is 30 % and training size is 70 % of the data)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343732" y="1153621"/>
            <a:ext cx="6288552" cy="3348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Splitting the data into train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Random forest classifier: - Random forest classifier is used to train machine learning and </a:t>
            </a:r>
            <a:r>
              <a:rPr lang="en-IN" sz="2000" dirty="0" err="1"/>
              <a:t>guve</a:t>
            </a:r>
            <a:r>
              <a:rPr lang="en-IN" sz="2000" dirty="0"/>
              <a:t> the accuracy of  0.953033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Logistic Regression :- Logistic regression is dome and give accuracy of 0.95564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Decision Tree:  Decision Tree classifier is used and get the accuracy of 0.913242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Conclusion</a:t>
            </a:r>
            <a:br>
              <a:rPr lang="en" dirty="0"/>
            </a:br>
            <a:r>
              <a:rPr lang="en" dirty="0"/>
              <a:t> 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343732" y="1153621"/>
            <a:ext cx="6288552" cy="3348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Machine learning models can accurately predict the likelihood of stroke occurrence based on various risk factors such as age, hypertension, smoking, and heart disease.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The accuracy of the prediction models can be improved by increasing the sample size, optimizing the model's hyperparameters, and using more sophisticated algorithms such as deep learning.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The use of electronic health records and other medical data sources can help identify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/>
              <a:t>patients who are at high risk of stroke, allowing for early intervention and prevention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1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-498397" y="1616550"/>
            <a:ext cx="6014294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</a:t>
            </a:r>
            <a:r>
              <a:rPr lang="en-IN" dirty="0">
                <a:latin typeface="Rockwell Extra Bold" panose="02060903040505020403" pitchFamily="18" charset="0"/>
              </a:rPr>
              <a:t>Thank </a:t>
            </a:r>
            <a:br>
              <a:rPr lang="en-IN" dirty="0">
                <a:latin typeface="Rockwell Extra Bold" panose="02060903040505020403" pitchFamily="18" charset="0"/>
              </a:rPr>
            </a:br>
            <a:r>
              <a:rPr lang="en-IN" dirty="0">
                <a:latin typeface="Rockwell Extra Bold" panose="02060903040505020403" pitchFamily="18" charset="0"/>
              </a:rPr>
              <a:t>You</a:t>
            </a:r>
            <a:endParaRPr dirty="0">
              <a:latin typeface="Rockwell Extra Bold" panose="020609030405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DE18E-9433-0B99-29E9-915680D5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8" y="1157289"/>
            <a:ext cx="3679540" cy="24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Objectives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sz="2000" dirty="0"/>
              <a:t>Develop a machine learning-based stroke prediction model using various classification algorithms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Evaluate the performance of the developed model using various algorithms.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Perform feature selection and analysis to identify the most significant factors affecting stroke risk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Provide insights into stroke prediction and prevention, and the potential clinical applications of the developed model</a:t>
            </a:r>
            <a:endParaRPr lang="en-IN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92506" y="2305182"/>
            <a:ext cx="4743551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 Dataset Name : - Stroke Prediction</a:t>
            </a:r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Dataset Rows : - 5510</a:t>
            </a:r>
          </a:p>
          <a:p>
            <a:pPr marL="285750" indent="-285750"/>
            <a:endParaRPr lang="en-IN" dirty="0"/>
          </a:p>
          <a:p>
            <a:pPr marL="285750" indent="-285750"/>
            <a:r>
              <a:rPr lang="en-IN" dirty="0"/>
              <a:t>Dataset column : - 12</a:t>
            </a:r>
          </a:p>
          <a:p>
            <a:pPr marL="0" indent="0">
              <a:buNone/>
            </a:pPr>
            <a:endParaRPr lang="en-IN" dirty="0"/>
          </a:p>
          <a:p>
            <a:pPr marL="285750" indent="-285750"/>
            <a:r>
              <a:rPr lang="en-IN" dirty="0"/>
              <a:t>Data types : - int64, float, object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2B14B-AECC-6E9C-1EE6-49649CEA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705" y="649858"/>
            <a:ext cx="3345470" cy="294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64824" y="23347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Exploratory data Analysis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450592" y="1487423"/>
            <a:ext cx="5644224" cy="2938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Missing Values: -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Handling Missing Values :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    There are 201 missing values in the     dataset So we can fill this missing value with mean.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0A5BF-8EC1-056C-EF22-251AACE8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824" y="1487423"/>
            <a:ext cx="2522439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64824" y="23347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Handling the outliers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3288904" y="1297959"/>
            <a:ext cx="5644224" cy="2938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This graphs tells us that </a:t>
            </a:r>
            <a:r>
              <a:rPr lang="en-IN" sz="2000" dirty="0" err="1"/>
              <a:t>threre</a:t>
            </a:r>
            <a:r>
              <a:rPr lang="en-IN" sz="2000" dirty="0"/>
              <a:t> is some outliers values which are present in the dataset.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So we can try to remove this outliers by using lambda function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36842-A587-47C0-8CC3-56B0252E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64" y="3478519"/>
            <a:ext cx="4290432" cy="259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0C48A-97BF-3D1E-9B57-9496B7124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38859"/>
            <a:ext cx="3583873" cy="27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64824" y="23347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of psycopg2 for connection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808600" y="1553510"/>
            <a:ext cx="5644224" cy="2938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Make connection with the database with the help of psycopg2 library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First created the table in database and then add the excel file in it.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After that fetch all the data and to further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3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864824" y="233472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808600" y="1553510"/>
            <a:ext cx="5644224" cy="2938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Libraries used for visualisation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     matplotlib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     seaborn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        plotly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IN" sz="2000" dirty="0"/>
              <a:t>Graphs plot </a:t>
            </a:r>
          </a:p>
          <a:p>
            <a:pPr marL="0" indent="0">
              <a:buNone/>
            </a:pPr>
            <a:r>
              <a:rPr lang="en-IN" sz="2000" dirty="0"/>
              <a:t>              Histogram</a:t>
            </a:r>
          </a:p>
          <a:p>
            <a:pPr marL="0" indent="0">
              <a:buNone/>
            </a:pPr>
            <a:r>
              <a:rPr lang="en-IN" sz="2000" dirty="0"/>
              <a:t>              pie chart</a:t>
            </a:r>
          </a:p>
          <a:p>
            <a:pPr marL="0" indent="0">
              <a:buNone/>
            </a:pPr>
            <a:r>
              <a:rPr lang="en-IN" sz="2000" dirty="0"/>
              <a:t>              Scatterplot</a:t>
            </a:r>
          </a:p>
          <a:p>
            <a:pPr marL="0" indent="0">
              <a:buNone/>
            </a:pPr>
            <a:r>
              <a:rPr lang="en-IN" sz="2000" dirty="0"/>
              <a:t>              Boxplot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Pairplot 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5059680" y="1267968"/>
            <a:ext cx="3722328" cy="338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  </a:t>
            </a:r>
            <a:r>
              <a:rPr lang="en-US" sz="2000" dirty="0"/>
              <a:t>Pair plot is used to understand the best set of features to explain a relationship between two variables or to form the most separated clusters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86F56-FD41-E1C7-6547-843211C9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3966"/>
            <a:ext cx="4793395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2194008" y="6699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 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870416" y="1339878"/>
            <a:ext cx="3617592" cy="3067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  This graph is of percent of people having stroke or not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/>
              <a:t>This pie chart tells that  4.9% of people having the strike and 95% pf people are not having stroke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7E1EE-6AE3-BC08-BC6C-390D6B0B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64824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DDC66-136D-8B41-4290-95DC422B3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008" y="919545"/>
            <a:ext cx="3372053" cy="34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5214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534</Words>
  <Application>Microsoft Office PowerPoint</Application>
  <PresentationFormat>On-screen Show (16:9)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Anaheim</vt:lpstr>
      <vt:lpstr>Roboto</vt:lpstr>
      <vt:lpstr>Raleway SemiBold</vt:lpstr>
      <vt:lpstr>Overpass Mono</vt:lpstr>
      <vt:lpstr>Roboto Condensed Light</vt:lpstr>
      <vt:lpstr>Arial</vt:lpstr>
      <vt:lpstr>Rockwell Extra Bold</vt:lpstr>
      <vt:lpstr>Wingdings</vt:lpstr>
      <vt:lpstr>Nunito Light</vt:lpstr>
      <vt:lpstr>Programming Lesson by Slidesgo</vt:lpstr>
      <vt:lpstr> Stroke Prediction</vt:lpstr>
      <vt:lpstr> Objectives </vt:lpstr>
      <vt:lpstr>INTRODUCTION</vt:lpstr>
      <vt:lpstr>  Exploratory data Analysis </vt:lpstr>
      <vt:lpstr>Handling the outliers </vt:lpstr>
      <vt:lpstr>Use of psycopg2 for connection</vt:lpstr>
      <vt:lpstr>Visualization </vt:lpstr>
      <vt:lpstr> Pairplot  </vt:lpstr>
      <vt:lpstr>Visualization </vt:lpstr>
      <vt:lpstr>Visualization </vt:lpstr>
      <vt:lpstr>Visualization </vt:lpstr>
      <vt:lpstr>Machine Learning  </vt:lpstr>
      <vt:lpstr>Machine Learning  </vt:lpstr>
      <vt:lpstr> Conclusion   </vt:lpstr>
      <vt:lpstr>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HP</dc:creator>
  <cp:lastModifiedBy>shubham shedekar</cp:lastModifiedBy>
  <cp:revision>4</cp:revision>
  <dcterms:modified xsi:type="dcterms:W3CDTF">2023-02-18T14:44:01Z</dcterms:modified>
</cp:coreProperties>
</file>