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73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1B80-884A-67ED-AEF4-DECEA68B2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0D0C7-AF97-6F4E-F49D-B6ED76224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B692-678B-02EA-9CF7-083FFCE5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352C-EB7D-440D-88A6-ADF6E076BC2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43021-9C1F-1EFA-9918-666164A0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DF8EC-27F5-857E-0AD6-8F75B065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9A75-6F8A-4265-B126-8FC7D2DA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AFED-364F-7546-9824-E7CA382F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BCB15-3C03-318E-DCD6-81F175C43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E788-BC06-699D-CF86-78AFA8B9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352C-EB7D-440D-88A6-ADF6E076BC2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ED5AE-C198-EEA0-B976-A1F1BF59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6804-E7CB-8BDE-A2F5-6DF5CDC6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9A75-6F8A-4265-B126-8FC7D2DA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56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5EFE0-B10E-38B3-A7A9-717AB7C64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5FA16-32D1-8E0E-617C-1E7CA5409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097EC-5278-C47E-E1C2-7C8F31A0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352C-EB7D-440D-88A6-ADF6E076BC2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6555B-8C52-F90C-E632-0EAB28E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F3FF8-F6D7-26E3-9D97-64AC39AD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9A75-6F8A-4265-B126-8FC7D2DA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0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589E-7F33-4E4B-745A-1E64AB68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0759-B04F-4B43-54DE-955459EC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776C-D169-6BF4-8BAA-C788FBCE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352C-EB7D-440D-88A6-ADF6E076BC2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F6D51-BC2D-4A39-DC47-CC6F0B05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5C3A-9AD8-076F-60D3-EDFA1138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9A75-6F8A-4265-B126-8FC7D2DA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8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D1E0-0E17-F0E5-DB08-B5ABC139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5E5D3-F266-7014-6915-1AACD0EFC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15CA5-C757-AFA1-C4B8-FBF03D3B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352C-EB7D-440D-88A6-ADF6E076BC2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61B20-B028-1730-85A0-DB0640F2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24B10-235D-C1A8-D8E4-B6F88EA1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9A75-6F8A-4265-B126-8FC7D2DA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58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12C2-E6BB-CBB9-1F37-9F66B1AA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756B-56E1-E833-4411-4C44674A2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2E14-497C-112F-BB4B-70F4DA395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387A2-0A60-A998-88F0-488CCA1E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352C-EB7D-440D-88A6-ADF6E076BC2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63117-8F94-EEC0-3527-E43E8263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C7A2A-3DAF-0663-E283-FF2B36CA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9A75-6F8A-4265-B126-8FC7D2DA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23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9585-AE71-4447-63F1-B6F46DE3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02B24-EA05-136E-3672-3F1D1463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E25B5-2028-0A23-AE9F-EE6BEDC1A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CDAD3-B554-55C3-8C34-B6AFB358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01AFC-3BCA-ECE2-EB2E-C4223CD9D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6CE48-C904-2332-5086-3EA57433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352C-EB7D-440D-88A6-ADF6E076BC2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93072-6F90-5374-5EC4-D9F4CFE9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66A28-494A-C094-755A-E2B38422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9A75-6F8A-4265-B126-8FC7D2DA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9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7698-9F25-AE7B-0AFA-802CFE25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CDAE0-D698-6FC0-EA3E-074AB4D4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352C-EB7D-440D-88A6-ADF6E076BC2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A681B-51C7-1C3B-2B68-BDE66C17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3673A-E8A5-18D6-56F2-AADD4B67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9A75-6F8A-4265-B126-8FC7D2DA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4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AF256-95D2-48CD-58AB-BCDCDBCC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352C-EB7D-440D-88A6-ADF6E076BC2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B3D5D-153D-FC83-3CAE-D227BEFA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E282E-EE62-5A06-A200-88781BEA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9A75-6F8A-4265-B126-8FC7D2DA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DE76-A553-281F-2FE4-E2D3BE25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EEA2-3621-CDF8-46C1-9E5AC3A3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1F3F0-2925-8ABA-5C81-635848F0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E8AE6-D2E8-609E-BB35-45C7E3BD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352C-EB7D-440D-88A6-ADF6E076BC2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94D2-76B2-D54D-71D3-4A24BCD7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DFC69-93C5-BBB4-9EA5-66DAD9EA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9A75-6F8A-4265-B126-8FC7D2DA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0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0B26-EF09-E3E4-AC31-DB562ABD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3F894-F07D-6DCC-7AEB-C1212D226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48ECD-F93A-0F02-143C-D0CF0D5C4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61182-A42D-0691-84F7-AF2C72E4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352C-EB7D-440D-88A6-ADF6E076BC2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3A8E3-FF15-B3B8-F7E9-BCC4ECEB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CA754-D113-14EA-C3CA-074EAFA5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9A75-6F8A-4265-B126-8FC7D2DA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1FD4E-88FF-D379-1907-F941753C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E20F4-57A5-4A84-2F45-DB5413FD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E166-C2BD-F06D-562F-4858F28E4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2352C-EB7D-440D-88A6-ADF6E076BC23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80E6D-AF78-034A-A8C1-57B5324A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A34B-5956-A6F7-AB81-C8D131597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D9A75-6F8A-4265-B126-8FC7D2DAF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1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BF40-2AC9-4D4C-433D-3BC8E7553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/>
              <a:t>Sample Dashboards &amp; SQL Queries</a:t>
            </a:r>
          </a:p>
        </p:txBody>
      </p:sp>
    </p:spTree>
    <p:extLst>
      <p:ext uri="{BB962C8B-B14F-4D97-AF65-F5344CB8AC3E}">
        <p14:creationId xmlns:p14="http://schemas.microsoft.com/office/powerpoint/2010/main" val="271834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-74295" y="327025"/>
            <a:ext cx="5224145" cy="1007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sz="4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Excel Dashboard</a:t>
            </a:r>
          </a:p>
        </p:txBody>
      </p:sp>
      <p:pic>
        <p:nvPicPr>
          <p:cNvPr id="5" name="Picture 4" descr="2024-06-14"/>
          <p:cNvPicPr>
            <a:picLocks noChangeAspect="1"/>
          </p:cNvPicPr>
          <p:nvPr/>
        </p:nvPicPr>
        <p:blipFill>
          <a:blip r:embed="rId2"/>
          <a:srcRect l="21059" t="21644" r="24176" b="39418"/>
          <a:stretch>
            <a:fillRect/>
          </a:stretch>
        </p:blipFill>
        <p:spPr>
          <a:xfrm>
            <a:off x="19050" y="1333500"/>
            <a:ext cx="12172950" cy="5524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-635" y="344805"/>
            <a:ext cx="6370955" cy="941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PoweBi</a:t>
            </a:r>
            <a:r>
              <a:rPr lang="en-US" sz="36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 Dashboard</a:t>
            </a:r>
          </a:p>
        </p:txBody>
      </p:sp>
      <p:pic>
        <p:nvPicPr>
          <p:cNvPr id="3" name="Picture 2" descr="2024-06-14 (1)"/>
          <p:cNvPicPr>
            <a:picLocks noChangeAspect="1"/>
          </p:cNvPicPr>
          <p:nvPr/>
        </p:nvPicPr>
        <p:blipFill>
          <a:blip r:embed="rId2"/>
          <a:srcRect l="4000" t="18759" r="27146" b="13278"/>
          <a:stretch>
            <a:fillRect/>
          </a:stretch>
        </p:blipFill>
        <p:spPr>
          <a:xfrm>
            <a:off x="-635" y="1099185"/>
            <a:ext cx="12192635" cy="5758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-635" y="343535"/>
            <a:ext cx="12192000" cy="995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Tableau dashboard</a:t>
            </a:r>
          </a:p>
        </p:txBody>
      </p:sp>
      <p:pic>
        <p:nvPicPr>
          <p:cNvPr id="3" name="Picture 2" descr="2024-06-14 (2)"/>
          <p:cNvPicPr>
            <a:picLocks noChangeAspect="1"/>
          </p:cNvPicPr>
          <p:nvPr/>
        </p:nvPicPr>
        <p:blipFill>
          <a:blip r:embed="rId2"/>
          <a:srcRect l="1510" t="10815" r="568" b="11444"/>
          <a:stretch>
            <a:fillRect/>
          </a:stretch>
        </p:blipFill>
        <p:spPr>
          <a:xfrm>
            <a:off x="0" y="1243330"/>
            <a:ext cx="12192000" cy="5614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-635" y="365760"/>
            <a:ext cx="5503545" cy="988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4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Sql Queries</a:t>
            </a:r>
          </a:p>
        </p:txBody>
      </p:sp>
      <p:pic>
        <p:nvPicPr>
          <p:cNvPr id="2" name="Picture 1" descr="query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1354455"/>
            <a:ext cx="4096385" cy="27184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qyeru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95" y="1354455"/>
            <a:ext cx="7456805" cy="37680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query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25290"/>
            <a:ext cx="4095750" cy="26327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Sample Dashboards &amp; SQL Queries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Kubal</dc:creator>
  <cp:lastModifiedBy>Rohit Kubal</cp:lastModifiedBy>
  <cp:revision>3</cp:revision>
  <dcterms:created xsi:type="dcterms:W3CDTF">2024-08-28T02:05:13Z</dcterms:created>
  <dcterms:modified xsi:type="dcterms:W3CDTF">2024-09-04T14:48:53Z</dcterms:modified>
</cp:coreProperties>
</file>