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ontserrat Classic Bold" charset="1" panose="00000800000000000000"/>
      <p:regular r:id="rId9"/>
    </p:embeddedFont>
    <p:embeddedFont>
      <p:font typeface="Montserrat Classic" charset="1" panose="00000500000000000000"/>
      <p:regular r:id="rId10"/>
    </p:embeddedFont>
    <p:embeddedFont>
      <p:font typeface="Montserrat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jpe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1680"/>
            <a:ext cx="9152031" cy="138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4"/>
              </a:lnSpc>
            </a:pPr>
            <a:r>
              <a:rPr lang="en-US" sz="9995" b="true">
                <a:solidFill>
                  <a:srgbClr val="1933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Pill Chime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239792" y="-4916664"/>
            <a:ext cx="8336879" cy="833687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412225" y="8417520"/>
            <a:ext cx="13659093" cy="136590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64134" y="4095889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2"/>
                </a:lnTo>
                <a:lnTo>
                  <a:pt x="0" y="60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8093" y="1566292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2"/>
                </a:lnTo>
                <a:lnTo>
                  <a:pt x="0" y="601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93422" y="268330"/>
            <a:ext cx="414431" cy="422350"/>
          </a:xfrm>
          <a:custGeom>
            <a:avLst/>
            <a:gdLst/>
            <a:ahLst/>
            <a:cxnLst/>
            <a:rect r="r" b="b" t="t" l="l"/>
            <a:pathLst>
              <a:path h="422350" w="414431">
                <a:moveTo>
                  <a:pt x="0" y="0"/>
                </a:moveTo>
                <a:lnTo>
                  <a:pt x="414431" y="0"/>
                </a:lnTo>
                <a:lnTo>
                  <a:pt x="414431" y="422349"/>
                </a:lnTo>
                <a:lnTo>
                  <a:pt x="0" y="4223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1102853" y="3684181"/>
            <a:ext cx="1706112" cy="170611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76453" y="2811099"/>
            <a:ext cx="807848" cy="201962"/>
          </a:xfrm>
          <a:custGeom>
            <a:avLst/>
            <a:gdLst/>
            <a:ahLst/>
            <a:cxnLst/>
            <a:rect r="r" b="b" t="t" l="l"/>
            <a:pathLst>
              <a:path h="201962" w="807848">
                <a:moveTo>
                  <a:pt x="0" y="0"/>
                </a:moveTo>
                <a:lnTo>
                  <a:pt x="807848" y="0"/>
                </a:lnTo>
                <a:lnTo>
                  <a:pt x="807848" y="201962"/>
                </a:lnTo>
                <a:lnTo>
                  <a:pt x="0" y="20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379147" y="479505"/>
            <a:ext cx="414431" cy="422350"/>
          </a:xfrm>
          <a:custGeom>
            <a:avLst/>
            <a:gdLst/>
            <a:ahLst/>
            <a:cxnLst/>
            <a:rect r="r" b="b" t="t" l="l"/>
            <a:pathLst>
              <a:path h="422350" w="414431">
                <a:moveTo>
                  <a:pt x="0" y="0"/>
                </a:moveTo>
                <a:lnTo>
                  <a:pt x="414431" y="0"/>
                </a:lnTo>
                <a:lnTo>
                  <a:pt x="414431" y="422349"/>
                </a:lnTo>
                <a:lnTo>
                  <a:pt x="0" y="4223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404965" y="3795083"/>
            <a:ext cx="444667" cy="453164"/>
          </a:xfrm>
          <a:custGeom>
            <a:avLst/>
            <a:gdLst/>
            <a:ahLst/>
            <a:cxnLst/>
            <a:rect r="r" b="b" t="t" l="l"/>
            <a:pathLst>
              <a:path h="453164" w="444667">
                <a:moveTo>
                  <a:pt x="0" y="0"/>
                </a:moveTo>
                <a:lnTo>
                  <a:pt x="444667" y="0"/>
                </a:lnTo>
                <a:lnTo>
                  <a:pt x="444667" y="453163"/>
                </a:lnTo>
                <a:lnTo>
                  <a:pt x="0" y="453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4102115"/>
            <a:ext cx="15855759" cy="2032274"/>
          </a:xfrm>
          <a:custGeom>
            <a:avLst/>
            <a:gdLst/>
            <a:ahLst/>
            <a:cxnLst/>
            <a:rect r="r" b="b" t="t" l="l"/>
            <a:pathLst>
              <a:path h="2032274" w="15855759">
                <a:moveTo>
                  <a:pt x="0" y="0"/>
                </a:moveTo>
                <a:lnTo>
                  <a:pt x="15855759" y="0"/>
                </a:lnTo>
                <a:lnTo>
                  <a:pt x="15855759" y="2032274"/>
                </a:lnTo>
                <a:lnTo>
                  <a:pt x="0" y="20322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60235" y="7644613"/>
            <a:ext cx="11237823" cy="1239042"/>
          </a:xfrm>
          <a:custGeom>
            <a:avLst/>
            <a:gdLst/>
            <a:ahLst/>
            <a:cxnLst/>
            <a:rect r="r" b="b" t="t" l="l"/>
            <a:pathLst>
              <a:path h="1239042" w="11237823">
                <a:moveTo>
                  <a:pt x="0" y="0"/>
                </a:moveTo>
                <a:lnTo>
                  <a:pt x="11237824" y="0"/>
                </a:lnTo>
                <a:lnTo>
                  <a:pt x="11237824" y="1239042"/>
                </a:lnTo>
                <a:lnTo>
                  <a:pt x="0" y="12390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76453" y="1681631"/>
            <a:ext cx="5613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93378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Never miss a dose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6453" y="2196479"/>
            <a:ext cx="9152031" cy="101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sz="2500">
                <a:solidFill>
                  <a:srgbClr val="193378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Team: Alice in Tensorland</a:t>
            </a:r>
          </a:p>
          <a:p>
            <a:pPr algn="l">
              <a:lnSpc>
                <a:spcPts val="2650"/>
              </a:lnSpc>
            </a:pPr>
          </a:p>
          <a:p>
            <a:pPr algn="l">
              <a:lnSpc>
                <a:spcPts val="265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08375" y="3353540"/>
            <a:ext cx="5269372" cy="45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3158">
                <a:solidFill>
                  <a:srgbClr val="193378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PRIMARY CONTROL 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5978" y="6672376"/>
            <a:ext cx="4644148" cy="45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3158">
                <a:solidFill>
                  <a:srgbClr val="193378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MIRACLE OF PLWF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71191" y="9258300"/>
            <a:ext cx="2652959" cy="26529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443682" y="7780213"/>
            <a:ext cx="14413073" cy="144130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76036" y="7780213"/>
            <a:ext cx="366528" cy="373532"/>
          </a:xfrm>
          <a:custGeom>
            <a:avLst/>
            <a:gdLst/>
            <a:ahLst/>
            <a:cxnLst/>
            <a:rect r="r" b="b" t="t" l="l"/>
            <a:pathLst>
              <a:path h="373532" w="366528">
                <a:moveTo>
                  <a:pt x="0" y="0"/>
                </a:moveTo>
                <a:lnTo>
                  <a:pt x="366528" y="0"/>
                </a:lnTo>
                <a:lnTo>
                  <a:pt x="366528" y="373532"/>
                </a:lnTo>
                <a:lnTo>
                  <a:pt x="0" y="37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67043" y="807408"/>
            <a:ext cx="505996" cy="515665"/>
          </a:xfrm>
          <a:custGeom>
            <a:avLst/>
            <a:gdLst/>
            <a:ahLst/>
            <a:cxnLst/>
            <a:rect r="r" b="b" t="t" l="l"/>
            <a:pathLst>
              <a:path h="515665" w="505996">
                <a:moveTo>
                  <a:pt x="0" y="0"/>
                </a:moveTo>
                <a:lnTo>
                  <a:pt x="505997" y="0"/>
                </a:lnTo>
                <a:lnTo>
                  <a:pt x="505997" y="515665"/>
                </a:lnTo>
                <a:lnTo>
                  <a:pt x="0" y="515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6067" y="6928678"/>
            <a:ext cx="414431" cy="422350"/>
          </a:xfrm>
          <a:custGeom>
            <a:avLst/>
            <a:gdLst/>
            <a:ahLst/>
            <a:cxnLst/>
            <a:rect r="r" b="b" t="t" l="l"/>
            <a:pathLst>
              <a:path h="422350" w="414431">
                <a:moveTo>
                  <a:pt x="0" y="0"/>
                </a:moveTo>
                <a:lnTo>
                  <a:pt x="414431" y="0"/>
                </a:lnTo>
                <a:lnTo>
                  <a:pt x="414431" y="422350"/>
                </a:lnTo>
                <a:lnTo>
                  <a:pt x="0" y="422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01900" y="10287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31429" y="38100"/>
            <a:ext cx="11610270" cy="10158986"/>
          </a:xfrm>
          <a:custGeom>
            <a:avLst/>
            <a:gdLst/>
            <a:ahLst/>
            <a:cxnLst/>
            <a:rect r="r" b="b" t="t" l="l"/>
            <a:pathLst>
              <a:path h="10158986" w="11610270">
                <a:moveTo>
                  <a:pt x="0" y="0"/>
                </a:moveTo>
                <a:lnTo>
                  <a:pt x="11610270" y="0"/>
                </a:lnTo>
                <a:lnTo>
                  <a:pt x="11610270" y="10158986"/>
                </a:lnTo>
                <a:lnTo>
                  <a:pt x="0" y="101589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66710" y="2715018"/>
            <a:ext cx="4928658" cy="624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OpenCV and PaddleOCR for accurate text extraction.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Llama 3(8b) : Advanced models for structured prescription parsing.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Alexa Automation: Auto-schedules medication reminders via AWS Lambda.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23521" y="2781693"/>
            <a:ext cx="252546" cy="377564"/>
          </a:xfrm>
          <a:custGeom>
            <a:avLst/>
            <a:gdLst/>
            <a:ahLst/>
            <a:cxnLst/>
            <a:rect r="r" b="b" t="t" l="l"/>
            <a:pathLst>
              <a:path h="377564" w="252546">
                <a:moveTo>
                  <a:pt x="0" y="0"/>
                </a:moveTo>
                <a:lnTo>
                  <a:pt x="252546" y="0"/>
                </a:lnTo>
                <a:lnTo>
                  <a:pt x="252546" y="377564"/>
                </a:lnTo>
                <a:lnTo>
                  <a:pt x="0" y="377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33475"/>
            <a:ext cx="5881382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1933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Architechture Key Points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23521" y="4389305"/>
            <a:ext cx="252546" cy="377564"/>
          </a:xfrm>
          <a:custGeom>
            <a:avLst/>
            <a:gdLst/>
            <a:ahLst/>
            <a:cxnLst/>
            <a:rect r="r" b="b" t="t" l="l"/>
            <a:pathLst>
              <a:path h="377564" w="252546">
                <a:moveTo>
                  <a:pt x="0" y="0"/>
                </a:moveTo>
                <a:lnTo>
                  <a:pt x="252546" y="0"/>
                </a:lnTo>
                <a:lnTo>
                  <a:pt x="252546" y="377564"/>
                </a:lnTo>
                <a:lnTo>
                  <a:pt x="0" y="377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3521" y="6425392"/>
            <a:ext cx="252546" cy="377564"/>
          </a:xfrm>
          <a:custGeom>
            <a:avLst/>
            <a:gdLst/>
            <a:ahLst/>
            <a:cxnLst/>
            <a:rect r="r" b="b" t="t" l="l"/>
            <a:pathLst>
              <a:path h="377564" w="252546">
                <a:moveTo>
                  <a:pt x="0" y="0"/>
                </a:moveTo>
                <a:lnTo>
                  <a:pt x="252546" y="0"/>
                </a:lnTo>
                <a:lnTo>
                  <a:pt x="252546" y="377564"/>
                </a:lnTo>
                <a:lnTo>
                  <a:pt x="0" y="377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7492" y="807946"/>
            <a:ext cx="4994253" cy="8772270"/>
            <a:chOff x="0" y="0"/>
            <a:chExt cx="1315359" cy="23103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5359" cy="2310392"/>
            </a:xfrm>
            <a:custGeom>
              <a:avLst/>
              <a:gdLst/>
              <a:ahLst/>
              <a:cxnLst/>
              <a:rect r="r" b="b" t="t" l="l"/>
              <a:pathLst>
                <a:path h="2310392" w="1315359">
                  <a:moveTo>
                    <a:pt x="83709" y="0"/>
                  </a:moveTo>
                  <a:lnTo>
                    <a:pt x="1231650" y="0"/>
                  </a:lnTo>
                  <a:cubicBezTo>
                    <a:pt x="1253851" y="0"/>
                    <a:pt x="1275143" y="8819"/>
                    <a:pt x="1290841" y="24518"/>
                  </a:cubicBezTo>
                  <a:cubicBezTo>
                    <a:pt x="1306539" y="40216"/>
                    <a:pt x="1315359" y="61508"/>
                    <a:pt x="1315359" y="83709"/>
                  </a:cubicBezTo>
                  <a:lnTo>
                    <a:pt x="1315359" y="2226683"/>
                  </a:lnTo>
                  <a:cubicBezTo>
                    <a:pt x="1315359" y="2248884"/>
                    <a:pt x="1306539" y="2270176"/>
                    <a:pt x="1290841" y="2285874"/>
                  </a:cubicBezTo>
                  <a:cubicBezTo>
                    <a:pt x="1275143" y="2301573"/>
                    <a:pt x="1253851" y="2310392"/>
                    <a:pt x="1231650" y="2310392"/>
                  </a:cubicBezTo>
                  <a:lnTo>
                    <a:pt x="83709" y="2310392"/>
                  </a:lnTo>
                  <a:cubicBezTo>
                    <a:pt x="61508" y="2310392"/>
                    <a:pt x="40216" y="2301573"/>
                    <a:pt x="24518" y="2285874"/>
                  </a:cubicBezTo>
                  <a:cubicBezTo>
                    <a:pt x="8819" y="2270176"/>
                    <a:pt x="0" y="2248884"/>
                    <a:pt x="0" y="2226683"/>
                  </a:cubicBezTo>
                  <a:lnTo>
                    <a:pt x="0" y="83709"/>
                  </a:lnTo>
                  <a:cubicBezTo>
                    <a:pt x="0" y="61508"/>
                    <a:pt x="8819" y="40216"/>
                    <a:pt x="24518" y="24518"/>
                  </a:cubicBezTo>
                  <a:cubicBezTo>
                    <a:pt x="40216" y="8819"/>
                    <a:pt x="61508" y="0"/>
                    <a:pt x="83709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315359" cy="2300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66357" y="9044281"/>
            <a:ext cx="643732" cy="64373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84099" y="9044281"/>
            <a:ext cx="366528" cy="373532"/>
          </a:xfrm>
          <a:custGeom>
            <a:avLst/>
            <a:gdLst/>
            <a:ahLst/>
            <a:cxnLst/>
            <a:rect r="r" b="b" t="t" l="l"/>
            <a:pathLst>
              <a:path h="373532" w="366528">
                <a:moveTo>
                  <a:pt x="0" y="0"/>
                </a:moveTo>
                <a:lnTo>
                  <a:pt x="366528" y="0"/>
                </a:lnTo>
                <a:lnTo>
                  <a:pt x="366528" y="373531"/>
                </a:lnTo>
                <a:lnTo>
                  <a:pt x="0" y="373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608826" y="-683087"/>
            <a:ext cx="2710648" cy="271064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610088" y="1286533"/>
            <a:ext cx="1482057" cy="14820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04850" y="2342991"/>
            <a:ext cx="3440409" cy="4995149"/>
          </a:xfrm>
          <a:custGeom>
            <a:avLst/>
            <a:gdLst/>
            <a:ahLst/>
            <a:cxnLst/>
            <a:rect r="r" b="b" t="t" l="l"/>
            <a:pathLst>
              <a:path h="4995149" w="3440409">
                <a:moveTo>
                  <a:pt x="0" y="0"/>
                </a:moveTo>
                <a:lnTo>
                  <a:pt x="3440409" y="0"/>
                </a:lnTo>
                <a:lnTo>
                  <a:pt x="3440409" y="4995149"/>
                </a:lnTo>
                <a:lnTo>
                  <a:pt x="0" y="499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11984" y="1638000"/>
            <a:ext cx="4302465" cy="6078089"/>
          </a:xfrm>
          <a:custGeom>
            <a:avLst/>
            <a:gdLst/>
            <a:ahLst/>
            <a:cxnLst/>
            <a:rect r="r" b="b" t="t" l="l"/>
            <a:pathLst>
              <a:path h="6078089" w="4302465">
                <a:moveTo>
                  <a:pt x="0" y="0"/>
                </a:moveTo>
                <a:lnTo>
                  <a:pt x="4302465" y="0"/>
                </a:lnTo>
                <a:lnTo>
                  <a:pt x="4302465" y="6078090"/>
                </a:lnTo>
                <a:lnTo>
                  <a:pt x="0" y="6078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549" t="0" r="-21040" b="-376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57349" y="2342991"/>
            <a:ext cx="5251921" cy="4995149"/>
          </a:xfrm>
          <a:custGeom>
            <a:avLst/>
            <a:gdLst/>
            <a:ahLst/>
            <a:cxnLst/>
            <a:rect r="r" b="b" t="t" l="l"/>
            <a:pathLst>
              <a:path h="4995149" w="5251921">
                <a:moveTo>
                  <a:pt x="0" y="0"/>
                </a:moveTo>
                <a:lnTo>
                  <a:pt x="5251921" y="0"/>
                </a:lnTo>
                <a:lnTo>
                  <a:pt x="5251921" y="4995149"/>
                </a:lnTo>
                <a:lnTo>
                  <a:pt x="0" y="4995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35" t="0" r="-4514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728447" y="3522168"/>
            <a:ext cx="3235703" cy="3242663"/>
          </a:xfrm>
          <a:custGeom>
            <a:avLst/>
            <a:gdLst/>
            <a:ahLst/>
            <a:cxnLst/>
            <a:rect r="r" b="b" t="t" l="l"/>
            <a:pathLst>
              <a:path h="3242663" w="3235703">
                <a:moveTo>
                  <a:pt x="0" y="0"/>
                </a:moveTo>
                <a:lnTo>
                  <a:pt x="3235703" y="0"/>
                </a:lnTo>
                <a:lnTo>
                  <a:pt x="3235703" y="3242664"/>
                </a:lnTo>
                <a:lnTo>
                  <a:pt x="0" y="32426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0725" t="-1721" r="-28083" b="-5666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6763217" y="1028700"/>
            <a:ext cx="0" cy="13142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>
            <a:off x="2425055" y="1028700"/>
            <a:ext cx="433816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2425055" y="1028700"/>
            <a:ext cx="0" cy="13142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6346298" y="1047750"/>
            <a:ext cx="0" cy="24744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H="true">
            <a:off x="11869677" y="1047750"/>
            <a:ext cx="447662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1869677" y="1047750"/>
            <a:ext cx="0" cy="13142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1883310" y="7338140"/>
            <a:ext cx="0" cy="11803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6763217" y="8518520"/>
            <a:ext cx="512009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6763217" y="7716090"/>
            <a:ext cx="0" cy="8214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DAGUAX_47q8</dc:identifier>
  <dcterms:modified xsi:type="dcterms:W3CDTF">2011-08-01T06:04:30Z</dcterms:modified>
  <cp:revision>1</cp:revision>
  <dc:title>Blue White Modern Medical Healthcare Presentation</dc:title>
</cp:coreProperties>
</file>