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C1E-BC4B-4BE3-AB58-A6BF934D0B3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7219-210F-4AFF-8EEB-9A3661A94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1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C1E-BC4B-4BE3-AB58-A6BF934D0B3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7219-210F-4AFF-8EEB-9A3661A94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82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C1E-BC4B-4BE3-AB58-A6BF934D0B3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7219-210F-4AFF-8EEB-9A3661A94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573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C1E-BC4B-4BE3-AB58-A6BF934D0B3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7219-210F-4AFF-8EEB-9A3661A94A7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3237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C1E-BC4B-4BE3-AB58-A6BF934D0B3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7219-210F-4AFF-8EEB-9A3661A94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80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C1E-BC4B-4BE3-AB58-A6BF934D0B3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7219-210F-4AFF-8EEB-9A3661A94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108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C1E-BC4B-4BE3-AB58-A6BF934D0B3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7219-210F-4AFF-8EEB-9A3661A94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084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C1E-BC4B-4BE3-AB58-A6BF934D0B3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7219-210F-4AFF-8EEB-9A3661A94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53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C1E-BC4B-4BE3-AB58-A6BF934D0B3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7219-210F-4AFF-8EEB-9A3661A94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38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C1E-BC4B-4BE3-AB58-A6BF934D0B3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7219-210F-4AFF-8EEB-9A3661A94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C1E-BC4B-4BE3-AB58-A6BF934D0B3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7219-210F-4AFF-8EEB-9A3661A94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06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C1E-BC4B-4BE3-AB58-A6BF934D0B3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7219-210F-4AFF-8EEB-9A3661A94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97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C1E-BC4B-4BE3-AB58-A6BF934D0B3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7219-210F-4AFF-8EEB-9A3661A94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41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C1E-BC4B-4BE3-AB58-A6BF934D0B3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7219-210F-4AFF-8EEB-9A3661A94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02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C1E-BC4B-4BE3-AB58-A6BF934D0B3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7219-210F-4AFF-8EEB-9A3661A94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15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C1E-BC4B-4BE3-AB58-A6BF934D0B3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7219-210F-4AFF-8EEB-9A3661A94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91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C1E-BC4B-4BE3-AB58-A6BF934D0B3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7219-210F-4AFF-8EEB-9A3661A94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74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DE7C1E-BC4B-4BE3-AB58-A6BF934D0B3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7219-210F-4AFF-8EEB-9A3661A94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725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A0693C-719E-B0A3-DB43-EB4D688D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769" y="775469"/>
            <a:ext cx="8643154" cy="1887950"/>
          </a:xfrm>
        </p:spPr>
        <p:txBody>
          <a:bodyPr/>
          <a:lstStyle/>
          <a:p>
            <a:r>
              <a:rPr lang="en-IN" dirty="0"/>
              <a:t>Credit EDA Assignment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59F518-AD17-DCF6-8ED4-DE0CD6535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1560" y="2922535"/>
            <a:ext cx="8630446" cy="1012929"/>
          </a:xfrm>
        </p:spPr>
        <p:txBody>
          <a:bodyPr/>
          <a:lstStyle/>
          <a:p>
            <a:r>
              <a:rPr lang="en-IN" dirty="0"/>
              <a:t>                                       By – SHUBHAM SIDDHARTH</a:t>
            </a:r>
          </a:p>
        </p:txBody>
      </p:sp>
    </p:spTree>
    <p:extLst>
      <p:ext uri="{BB962C8B-B14F-4D97-AF65-F5344CB8AC3E}">
        <p14:creationId xmlns:p14="http://schemas.microsoft.com/office/powerpoint/2010/main" val="331639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60BA-0051-BB7B-8F5D-D704B879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68880" cy="1400530"/>
          </a:xfrm>
        </p:spPr>
        <p:txBody>
          <a:bodyPr/>
          <a:lstStyle/>
          <a:p>
            <a:r>
              <a:rPr lang="en-IN" dirty="0"/>
              <a:t>Variate analysis on Previous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C8211E-4F0A-E219-C0BE-C10BB63FA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19" y="1853248"/>
            <a:ext cx="4558855" cy="4195762"/>
          </a:xfrm>
        </p:spPr>
      </p:pic>
    </p:spTree>
    <p:extLst>
      <p:ext uri="{BB962C8B-B14F-4D97-AF65-F5344CB8AC3E}">
        <p14:creationId xmlns:p14="http://schemas.microsoft.com/office/powerpoint/2010/main" val="203891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CE74-0427-1264-CA61-B96B8A7F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Merge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EBE3-FC62-9289-F48B-276C3240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Try perform corelation on both data set in order to get the </a:t>
            </a:r>
            <a:r>
              <a:rPr lang="en-IN" dirty="0" err="1"/>
              <a:t>extact</a:t>
            </a:r>
            <a:r>
              <a:rPr lang="en-IN" dirty="0"/>
              <a:t> understanding and used different Graphs to understand the data impurities.</a:t>
            </a:r>
          </a:p>
          <a:p>
            <a:r>
              <a:rPr lang="en-IN" dirty="0"/>
              <a:t>Also Divided data set into two parts first so that we can perform different analysis simultaneously like univariate, multivariate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107E1-08B9-0BB1-D3B5-E569B2267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91" y="3843130"/>
            <a:ext cx="5678962" cy="273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2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8DA4-6F8A-0F17-3FDF-E1D50B39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Part compare to Business requirements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AE32D3-CEDD-1990-F7D9-D8F2822EB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80" y="2052638"/>
            <a:ext cx="8304415" cy="4195762"/>
          </a:xfrm>
        </p:spPr>
      </p:pic>
    </p:spTree>
    <p:extLst>
      <p:ext uri="{BB962C8B-B14F-4D97-AF65-F5344CB8AC3E}">
        <p14:creationId xmlns:p14="http://schemas.microsoft.com/office/powerpoint/2010/main" val="157517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A7C0-1E2C-1AF3-9761-A0B85F50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Part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51F3A-C98E-2EAB-3AB2-5B7763319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Univariate analysis looks at one variable</a:t>
            </a:r>
          </a:p>
          <a:p>
            <a:r>
              <a:rPr lang="en-US"/>
              <a:t>Banks Should consider and take care of loan request made by unemployed like Student loan and form average sector like small Business Sector </a:t>
            </a:r>
          </a:p>
          <a:p>
            <a:r>
              <a:rPr lang="en-US"/>
              <a:t>Education Type has many difficulties in loan repayment.</a:t>
            </a:r>
          </a:p>
          <a:p>
            <a:r>
              <a:rPr lang="en-US"/>
              <a:t>Default list is also greater for Repair group.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96545-F4DE-209E-1F7B-3DD212D0E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92" y="4758447"/>
            <a:ext cx="5022574" cy="168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FD05-B803-3B97-F36C-C255A0A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 on basis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857F-8BAD-AC95-8049-6522BB29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see that the people who were approved for a loan earlier, defaulted less often where as people who were refused a loan earlier have higher chances of defaulting.</a:t>
            </a:r>
          </a:p>
          <a:p>
            <a:r>
              <a:rPr lang="en-US" dirty="0"/>
              <a:t>We see that code gender doesn't have any effect on application approval or rejection.</a:t>
            </a:r>
          </a:p>
          <a:p>
            <a:r>
              <a:rPr lang="en-US" dirty="0"/>
              <a:t>But we saw earlier that female have lesser chances of default compared to males. The bank can add more weightage to female while approving a loan amount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760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D883F9-C2C4-099D-A6A5-0361ECC7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79" y="1308326"/>
            <a:ext cx="8825657" cy="1915647"/>
          </a:xfrm>
        </p:spPr>
        <p:txBody>
          <a:bodyPr/>
          <a:lstStyle/>
          <a:p>
            <a:r>
              <a:rPr lang="en-IN" dirty="0"/>
              <a:t>           </a:t>
            </a:r>
            <a:r>
              <a:rPr lang="en-IN" b="1" dirty="0"/>
              <a:t>THE END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EE5035-A93B-F674-5B0D-5D09ED2A4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7338" y="3389359"/>
            <a:ext cx="8825658" cy="8604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047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F084-2D70-08C2-4E22-15198827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222" y="588470"/>
            <a:ext cx="8643154" cy="1560935"/>
          </a:xfrm>
        </p:spPr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4D303-BFF3-5966-51DE-3AB0D633C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8222" y="2361708"/>
            <a:ext cx="7981308" cy="2965666"/>
          </a:xfrm>
        </p:spPr>
        <p:txBody>
          <a:bodyPr/>
          <a:lstStyle/>
          <a:p>
            <a:r>
              <a:rPr lang="en-IN" dirty="0"/>
              <a:t>Before Doing anything we need to make that raw data into operational data.</a:t>
            </a:r>
          </a:p>
          <a:p>
            <a:r>
              <a:rPr lang="en-IN" dirty="0"/>
              <a:t>For that we need to follow some steps according to data set</a:t>
            </a:r>
          </a:p>
          <a:p>
            <a:r>
              <a:rPr lang="en-IN" dirty="0"/>
              <a:t>Which involves many things like , taking null values, extra column, unwanted data and many other things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66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084DBD-D5AC-70F1-A8AE-C21D6916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steps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F74314-B493-80D8-2461-6D1D12F36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85392"/>
            <a:ext cx="8946541" cy="3863008"/>
          </a:xfrm>
        </p:spPr>
        <p:txBody>
          <a:bodyPr/>
          <a:lstStyle/>
          <a:p>
            <a:r>
              <a:rPr lang="en-IN" dirty="0"/>
              <a:t>Removing Null values </a:t>
            </a:r>
          </a:p>
          <a:p>
            <a:r>
              <a:rPr lang="en-IN" dirty="0"/>
              <a:t>Removing extra columns </a:t>
            </a:r>
          </a:p>
          <a:p>
            <a:r>
              <a:rPr lang="en-IN" dirty="0"/>
              <a:t>Removing unwanted data</a:t>
            </a:r>
          </a:p>
          <a:p>
            <a:r>
              <a:rPr lang="en-IN" dirty="0"/>
              <a:t>Perform analysis then 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0DA55-B8A5-374C-C700-88D49C780C9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775792" y="1406180"/>
            <a:ext cx="3400425" cy="806933"/>
          </a:xfrm>
        </p:spPr>
        <p:txBody>
          <a:bodyPr/>
          <a:lstStyle/>
          <a:p>
            <a:r>
              <a:rPr lang="en-IN" dirty="0"/>
              <a:t>Counting Null Values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857ADD-7DAD-DEBA-4A79-673438BDF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1406180"/>
            <a:ext cx="5353878" cy="38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9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D04B-FC94-25F9-F0E6-D75B445F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Just couple of more steps mentioning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B81B-A684-7EC5-DBB6-9AFC06DFA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03" y="2079422"/>
            <a:ext cx="8946541" cy="4195481"/>
          </a:xfrm>
        </p:spPr>
        <p:txBody>
          <a:bodyPr/>
          <a:lstStyle/>
          <a:p>
            <a:r>
              <a:rPr lang="en-IN" dirty="0"/>
              <a:t>Identifying the row with less date like les than 30%</a:t>
            </a:r>
          </a:p>
          <a:p>
            <a:r>
              <a:rPr lang="en-IN" dirty="0"/>
              <a:t>Remove all unwanted columns </a:t>
            </a:r>
          </a:p>
          <a:p>
            <a:r>
              <a:rPr lang="en-IN" dirty="0"/>
              <a:t>Rename columns wherever its needed</a:t>
            </a:r>
          </a:p>
          <a:p>
            <a:r>
              <a:rPr lang="en-IN" dirty="0"/>
              <a:t>Start Imputing where its needed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7B9AC-181E-89C0-A7B0-3ABBCC6B5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165" y="1853248"/>
            <a:ext cx="4648132" cy="40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7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17B2-D676-68E4-4614-94149B8F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D609-A294-F212-0C6F-827A9A521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39666"/>
            <a:ext cx="8946541" cy="4195481"/>
          </a:xfrm>
        </p:spPr>
        <p:txBody>
          <a:bodyPr/>
          <a:lstStyle/>
          <a:p>
            <a:r>
              <a:rPr lang="en-IN" dirty="0"/>
              <a:t>Finding Outliers through Graphs</a:t>
            </a:r>
          </a:p>
          <a:p>
            <a:r>
              <a:rPr lang="en-IN" dirty="0" err="1"/>
              <a:t>Droping</a:t>
            </a:r>
            <a:r>
              <a:rPr lang="en-IN" dirty="0"/>
              <a:t> unwanted values</a:t>
            </a:r>
          </a:p>
          <a:p>
            <a:r>
              <a:rPr lang="en-IN" dirty="0"/>
              <a:t>Modifying different rows to make it operational.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40E6F-2DFB-5770-F8BE-848DC9C83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165" y="1853248"/>
            <a:ext cx="4346714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5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2EE2-67EA-BB39-BD13-29BF0CB7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Understanding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B117E-CCEF-B087-9EF5-01E8E83A9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Univariate and Bivariate </a:t>
            </a:r>
          </a:p>
          <a:p>
            <a:r>
              <a:rPr lang="en-US" dirty="0"/>
              <a:t>Univariate analysis looks at one variable</a:t>
            </a:r>
          </a:p>
          <a:p>
            <a:r>
              <a:rPr lang="en-US" dirty="0"/>
              <a:t>And Multi variate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70824D-78A1-FC06-9599-F2EA06229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819" y="3750366"/>
            <a:ext cx="3896140" cy="2645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CF328E-029F-7C3E-B513-52F3ADCE6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418" y="3750365"/>
            <a:ext cx="4138044" cy="27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8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245B-2DE4-55CA-D2A4-4AB5B6FC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46FFD-0784-6B54-F819-6CBD66827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need to know the condition income type </a:t>
            </a:r>
          </a:p>
          <a:p>
            <a:r>
              <a:rPr lang="en-IN" dirty="0"/>
              <a:t>Then also need to find the 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716A4-A576-4AF0-B8E5-E20B7346C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423630"/>
            <a:ext cx="4165889" cy="2824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A988F-AD9F-A8AA-2F50-B3C7CEE77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3630"/>
            <a:ext cx="4664765" cy="282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6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A38A-4026-DFAE-D63A-23B672E6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4D456-64DB-469C-FB5F-70B5A265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analysing all the data we can perform the merge operation</a:t>
            </a:r>
          </a:p>
          <a:p>
            <a:r>
              <a:rPr lang="en-IN" dirty="0"/>
              <a:t>After joining then only we can develop the relation between in order to analyse </a:t>
            </a:r>
            <a:r>
              <a:rPr lang="en-IN" dirty="0" err="1"/>
              <a:t>fur.ther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54C77-1CE6-255C-F62D-245063DC5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73" y="3153012"/>
            <a:ext cx="3260035" cy="309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7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F9D6-BDDE-1350-FADB-0E33D0AA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618AD-0861-6AC0-FC4A-F26856389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more analysis is needed to understand as we know after merge there are few departments having high defaulter who failed in repayment</a:t>
            </a:r>
          </a:p>
          <a:p>
            <a:r>
              <a:rPr lang="en-IN" dirty="0"/>
              <a:t>Data cleaning will still the first approach for second data set as it is possible that previous data can have some errors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07A0F-04A4-6ABA-C63F-69E98EA74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4229871"/>
            <a:ext cx="2196265" cy="22181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EBF82B-5BF8-9555-DB7C-5C240CD9C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36" y="3977291"/>
            <a:ext cx="3392557" cy="25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27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</TotalTime>
  <Words>424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Credit EDA Assignment</vt:lpstr>
      <vt:lpstr>Data cleaning</vt:lpstr>
      <vt:lpstr>Data cleaning steps</vt:lpstr>
      <vt:lpstr>Just couple of more steps mentioning </vt:lpstr>
      <vt:lpstr>Data Analysis</vt:lpstr>
      <vt:lpstr>Data Understanding for Analysis</vt:lpstr>
      <vt:lpstr>Data Analysis</vt:lpstr>
      <vt:lpstr>Data Merge</vt:lpstr>
      <vt:lpstr>Univariate Analysis </vt:lpstr>
      <vt:lpstr>Variate analysis on Previous data set</vt:lpstr>
      <vt:lpstr>Data Merge Analysis</vt:lpstr>
      <vt:lpstr>Result Part compare to Business requirements</vt:lpstr>
      <vt:lpstr>Conclusion Part </vt:lpstr>
      <vt:lpstr>Assumptions on basis of Results</vt:lpstr>
      <vt:lpstr>           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Assignment</dc:title>
  <dc:creator>SHUBHAM SIDDHARTH</dc:creator>
  <cp:lastModifiedBy>SHUBHAM SIDDHARTH</cp:lastModifiedBy>
  <cp:revision>1</cp:revision>
  <dcterms:created xsi:type="dcterms:W3CDTF">2022-06-28T12:00:04Z</dcterms:created>
  <dcterms:modified xsi:type="dcterms:W3CDTF">2022-06-28T14:45:02Z</dcterms:modified>
</cp:coreProperties>
</file>