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sldIdLst>
    <p:sldId id="256" r:id="rId5"/>
    <p:sldId id="257" r:id="rId6"/>
    <p:sldId id="258" r:id="rId7"/>
    <p:sldId id="260" r:id="rId8"/>
    <p:sldId id="261" r:id="rId9"/>
    <p:sldId id="265" r:id="rId10"/>
    <p:sldId id="259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8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4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8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5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8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8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6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9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6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7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17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86AA7-C083-2B12-41E1-20448ED091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756" r="8378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12E752-B1E1-F8A4-CF11-36F614746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33" y="686020"/>
            <a:ext cx="8630138" cy="27429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DIGITAL JOURNEY OF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D8069-A72F-52BD-CAC7-34D58A078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809" y="3602038"/>
            <a:ext cx="8630138" cy="2569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 - LEARNING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032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0E862F-5AFF-CDD0-2655-8676C6C6053F}"/>
              </a:ext>
            </a:extLst>
          </p:cNvPr>
          <p:cNvSpPr txBox="1"/>
          <p:nvPr/>
        </p:nvSpPr>
        <p:spPr>
          <a:xfrm>
            <a:off x="529100" y="1771471"/>
            <a:ext cx="7954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872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8F3E4-2C9D-8BFD-8C25-8DF2E44E9D7B}"/>
              </a:ext>
            </a:extLst>
          </p:cNvPr>
          <p:cNvSpPr txBox="1"/>
          <p:nvPr/>
        </p:nvSpPr>
        <p:spPr>
          <a:xfrm>
            <a:off x="1228725" y="705628"/>
            <a:ext cx="85472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NOIDA INSTITUTE OF ENGINEERING AND TECHNOLOGY, GREATER NOIDA</a:t>
            </a:r>
            <a:endParaRPr lang="en-US" sz="1800" b="1" i="1" dirty="0"/>
          </a:p>
          <a:p>
            <a:pPr algn="ctr"/>
            <a:r>
              <a:rPr lang="en-US" sz="1600" i="1" dirty="0"/>
              <a:t>   </a:t>
            </a:r>
            <a:r>
              <a:rPr lang="en-US" sz="1800" i="1" dirty="0"/>
              <a:t>2023-2024</a:t>
            </a:r>
          </a:p>
          <a:p>
            <a:pPr algn="ctr"/>
            <a:r>
              <a:rPr lang="en-US" sz="1800" i="1" dirty="0"/>
              <a:t>                         </a:t>
            </a:r>
          </a:p>
          <a:p>
            <a:pPr algn="ctr"/>
            <a:r>
              <a:rPr lang="en-US" sz="2000" b="1" dirty="0"/>
              <a:t>TITLE</a:t>
            </a:r>
            <a:r>
              <a:rPr lang="en-US" sz="2000" dirty="0"/>
              <a:t>  – </a:t>
            </a:r>
            <a:r>
              <a:rPr lang="en-US" sz="2000" dirty="0">
                <a:solidFill>
                  <a:srgbClr val="FFFFFF"/>
                </a:solidFill>
              </a:rPr>
              <a:t>DIGITAL JOURNEY OF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EC62AE-F67D-3A39-1A8D-649DB9B4F429}"/>
              </a:ext>
            </a:extLst>
          </p:cNvPr>
          <p:cNvSpPr txBox="1"/>
          <p:nvPr/>
        </p:nvSpPr>
        <p:spPr>
          <a:xfrm>
            <a:off x="206646" y="3067027"/>
            <a:ext cx="49900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             </a:t>
            </a:r>
            <a:r>
              <a:rPr lang="en-US" sz="1800" b="1" dirty="0"/>
              <a:t>BRANCH</a:t>
            </a:r>
            <a:r>
              <a:rPr lang="en-US" sz="1800" dirty="0"/>
              <a:t>                   –    MCA</a:t>
            </a:r>
          </a:p>
          <a:p>
            <a:r>
              <a:rPr lang="en-US" sz="1800" dirty="0"/>
              <a:t>             </a:t>
            </a:r>
            <a:r>
              <a:rPr lang="en-US" sz="1800" b="1" dirty="0"/>
              <a:t>SUBJECT NAME</a:t>
            </a:r>
            <a:r>
              <a:rPr lang="en-US" sz="1800" dirty="0"/>
              <a:t>       –    MINI PROJECT</a:t>
            </a:r>
          </a:p>
          <a:p>
            <a:r>
              <a:rPr lang="en-US" sz="1800" dirty="0"/>
              <a:t>             </a:t>
            </a:r>
            <a:r>
              <a:rPr lang="en-US" sz="1800" b="1" dirty="0"/>
              <a:t>SUB CODE                </a:t>
            </a:r>
            <a:r>
              <a:rPr lang="en-US" sz="1800" dirty="0"/>
              <a:t>–     AMCA0359</a:t>
            </a:r>
          </a:p>
          <a:p>
            <a:r>
              <a:rPr lang="en-US" sz="1800" dirty="0"/>
              <a:t>             </a:t>
            </a:r>
            <a:r>
              <a:rPr lang="en-US" sz="1800" b="1" dirty="0"/>
              <a:t>MENTOR NAME      </a:t>
            </a:r>
            <a:r>
              <a:rPr lang="en-US" sz="1800" dirty="0"/>
              <a:t>–       </a:t>
            </a:r>
            <a:r>
              <a:rPr lang="en-US" dirty="0"/>
              <a:t>Dr</a:t>
            </a:r>
            <a:r>
              <a:rPr lang="en-US" sz="1800" dirty="0"/>
              <a:t>. APOORVA JOSHI</a:t>
            </a:r>
          </a:p>
          <a:p>
            <a:r>
              <a:rPr lang="en-US" sz="1800" dirty="0"/>
              <a:t>             </a:t>
            </a:r>
            <a:r>
              <a:rPr lang="en-US" sz="1800" b="1" dirty="0"/>
              <a:t>SECTION</a:t>
            </a:r>
            <a:r>
              <a:rPr lang="en-US" sz="1800" dirty="0"/>
              <a:t>                   –     ‘A’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363DC-D3CE-D344-6BDC-31B236BA9212}"/>
              </a:ext>
            </a:extLst>
          </p:cNvPr>
          <p:cNvSpPr txBox="1"/>
          <p:nvPr/>
        </p:nvSpPr>
        <p:spPr>
          <a:xfrm>
            <a:off x="923731" y="5318449"/>
            <a:ext cx="20939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Submitted To:</a:t>
            </a:r>
          </a:p>
          <a:p>
            <a:r>
              <a:rPr lang="en-US" dirty="0"/>
              <a:t>  Mr. Anuj Kumar</a:t>
            </a:r>
          </a:p>
          <a:p>
            <a:r>
              <a:rPr lang="en-US" dirty="0"/>
              <a:t>  Mr. Santosh Kumar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53E16-A4C9-BC45-EF6C-7E373AE67F80}"/>
              </a:ext>
            </a:extLst>
          </p:cNvPr>
          <p:cNvSpPr txBox="1"/>
          <p:nvPr/>
        </p:nvSpPr>
        <p:spPr>
          <a:xfrm>
            <a:off x="5691673" y="5318449"/>
            <a:ext cx="224484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Submitted By</a:t>
            </a:r>
            <a:r>
              <a:rPr lang="en-US" dirty="0"/>
              <a:t>:</a:t>
            </a:r>
          </a:p>
          <a:p>
            <a:r>
              <a:rPr lang="en-US" dirty="0"/>
              <a:t> </a:t>
            </a:r>
            <a:r>
              <a:rPr lang="en-US" sz="1600" dirty="0"/>
              <a:t>RAUSHAN KUMAR(158)</a:t>
            </a:r>
          </a:p>
          <a:p>
            <a:r>
              <a:rPr lang="en-US" sz="1600" dirty="0"/>
              <a:t> SHUBHAM KUMAR(010)</a:t>
            </a:r>
          </a:p>
          <a:p>
            <a:r>
              <a:rPr lang="en-US" sz="1600" dirty="0"/>
              <a:t> SHIVAM MISHRA(227)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2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4E1E45-B096-48D3-CC5F-1935B7D549E8}"/>
              </a:ext>
            </a:extLst>
          </p:cNvPr>
          <p:cNvSpPr txBox="1"/>
          <p:nvPr/>
        </p:nvSpPr>
        <p:spPr>
          <a:xfrm>
            <a:off x="218932" y="2227878"/>
            <a:ext cx="119957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It is difficult to find time for the training necessary to gain new skills </a:t>
            </a:r>
          </a:p>
          <a:p>
            <a:r>
              <a:rPr lang="en-US" sz="3200" dirty="0"/>
              <a:t>     and boost your productivity.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With Digital journey of learning, you're able to learn at a place that </a:t>
            </a:r>
          </a:p>
          <a:p>
            <a:r>
              <a:rPr lang="en-US" sz="3200" dirty="0"/>
              <a:t>     is comfortable for you.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Digital journey of learning is a powerful Learning System </a:t>
            </a:r>
          </a:p>
          <a:p>
            <a:r>
              <a:rPr lang="en-US" sz="3200" dirty="0"/>
              <a:t>     implementing the latest trends in e-learning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1EE2E-1755-021A-3D1D-CA7AEAE84BFF}"/>
              </a:ext>
            </a:extLst>
          </p:cNvPr>
          <p:cNvSpPr txBox="1"/>
          <p:nvPr/>
        </p:nvSpPr>
        <p:spPr>
          <a:xfrm>
            <a:off x="2981325" y="832366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7B883-0517-1719-3717-C575A209B05E}"/>
              </a:ext>
            </a:extLst>
          </p:cNvPr>
          <p:cNvSpPr txBox="1"/>
          <p:nvPr/>
        </p:nvSpPr>
        <p:spPr>
          <a:xfrm flipH="1" flipV="1">
            <a:off x="4876798" y="832367"/>
            <a:ext cx="600075" cy="882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5F434-4617-41D2-3F8C-8F78EE3A02D0}"/>
              </a:ext>
            </a:extLst>
          </p:cNvPr>
          <p:cNvSpPr txBox="1"/>
          <p:nvPr/>
        </p:nvSpPr>
        <p:spPr>
          <a:xfrm>
            <a:off x="674872" y="598249"/>
            <a:ext cx="3527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701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EDCB-1401-E2E3-3BD7-5A866902D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67" y="471194"/>
            <a:ext cx="7935139" cy="97038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84216-A9F9-680D-C708-9846C21F610A}"/>
              </a:ext>
            </a:extLst>
          </p:cNvPr>
          <p:cNvSpPr txBox="1"/>
          <p:nvPr/>
        </p:nvSpPr>
        <p:spPr>
          <a:xfrm>
            <a:off x="307908" y="2444618"/>
            <a:ext cx="94052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Processor    -   1.6 GHz or Faster Processor</a:t>
            </a:r>
          </a:p>
          <a:p>
            <a:r>
              <a:rPr lang="en-US" sz="3200" dirty="0"/>
              <a:t>RAM             -   4 GB</a:t>
            </a:r>
          </a:p>
          <a:p>
            <a:r>
              <a:rPr lang="en-US" sz="3200" dirty="0"/>
              <a:t>Disk Space   -  10 GB of Available Hard Disk</a:t>
            </a:r>
          </a:p>
          <a:p>
            <a:r>
              <a:rPr lang="fr-FR" sz="3200" dirty="0"/>
              <a:t>Graphic        -  DirectX 9 - Capable </a:t>
            </a:r>
            <a:r>
              <a:rPr lang="fr-FR" sz="3200" dirty="0" err="1"/>
              <a:t>Video</a:t>
            </a:r>
            <a:r>
              <a:rPr lang="fr-FR" sz="3200" dirty="0"/>
              <a:t> </a:t>
            </a:r>
            <a:r>
              <a:rPr lang="fr-FR" sz="3200" dirty="0" err="1"/>
              <a:t>Card</a:t>
            </a:r>
            <a:r>
              <a:rPr lang="fr-FR" sz="3200" dirty="0"/>
              <a:t> </a:t>
            </a:r>
          </a:p>
          <a:p>
            <a:r>
              <a:rPr lang="en-US" sz="3200" dirty="0"/>
              <a:t>Display         -  1024 X 768 or Higher Resolution</a:t>
            </a:r>
          </a:p>
        </p:txBody>
      </p:sp>
    </p:spTree>
    <p:extLst>
      <p:ext uri="{BB962C8B-B14F-4D97-AF65-F5344CB8AC3E}">
        <p14:creationId xmlns:p14="http://schemas.microsoft.com/office/powerpoint/2010/main" val="9892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D391-F01A-5D26-66BC-545D4EB6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56" y="478705"/>
            <a:ext cx="8834991" cy="94951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EBDEC-2D46-C729-5100-43D2EB8354C1}"/>
              </a:ext>
            </a:extLst>
          </p:cNvPr>
          <p:cNvSpPr txBox="1"/>
          <p:nvPr/>
        </p:nvSpPr>
        <p:spPr>
          <a:xfrm>
            <a:off x="531845" y="1978090"/>
            <a:ext cx="939699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Operating System  -  Windows 10</a:t>
            </a:r>
          </a:p>
          <a:p>
            <a:r>
              <a:rPr lang="en-US" sz="4000" dirty="0"/>
              <a:t>Front End              -  HTML, CSS, JavaScript</a:t>
            </a:r>
          </a:p>
          <a:p>
            <a:r>
              <a:rPr lang="en-US" sz="4000" dirty="0"/>
              <a:t>Back End               -  PHP</a:t>
            </a:r>
          </a:p>
          <a:p>
            <a:r>
              <a:rPr lang="en-US" sz="4000" dirty="0"/>
              <a:t>Code Editor          -  Visual Studio Code</a:t>
            </a:r>
          </a:p>
          <a:p>
            <a:r>
              <a:rPr lang="en-US" sz="4000" dirty="0"/>
              <a:t>Database               -  MySQL </a:t>
            </a:r>
          </a:p>
          <a:p>
            <a:r>
              <a:rPr lang="en-US" sz="4000" dirty="0"/>
              <a:t>Web Server           -  Apache</a:t>
            </a:r>
          </a:p>
          <a:p>
            <a:r>
              <a:rPr lang="en-US" sz="4000" dirty="0"/>
              <a:t>Web Browser        -  Google Chrome</a:t>
            </a:r>
          </a:p>
        </p:txBody>
      </p:sp>
    </p:spTree>
    <p:extLst>
      <p:ext uri="{BB962C8B-B14F-4D97-AF65-F5344CB8AC3E}">
        <p14:creationId xmlns:p14="http://schemas.microsoft.com/office/powerpoint/2010/main" val="236022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01E4C5DE-D7D0-6282-3DBD-FB451E197661}"/>
              </a:ext>
            </a:extLst>
          </p:cNvPr>
          <p:cNvSpPr/>
          <p:nvPr/>
        </p:nvSpPr>
        <p:spPr>
          <a:xfrm>
            <a:off x="820271" y="1707776"/>
            <a:ext cx="2998694" cy="887506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Enter Username Password</a:t>
            </a:r>
            <a:endParaRPr lang="en-IN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85A0E8E6-E833-0584-DC63-0F22424A7808}"/>
              </a:ext>
            </a:extLst>
          </p:cNvPr>
          <p:cNvSpPr/>
          <p:nvPr/>
        </p:nvSpPr>
        <p:spPr>
          <a:xfrm>
            <a:off x="1311088" y="551329"/>
            <a:ext cx="2017059" cy="49754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Start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EBFD6E8-3CF7-9735-4BEE-4426D9AFC43A}"/>
              </a:ext>
            </a:extLst>
          </p:cNvPr>
          <p:cNvSpPr/>
          <p:nvPr/>
        </p:nvSpPr>
        <p:spPr>
          <a:xfrm>
            <a:off x="1337981" y="2933698"/>
            <a:ext cx="1963271" cy="153296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 Input Valid ?</a:t>
            </a:r>
            <a:endParaRPr lang="en-IN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8E6028D9-716E-8D71-0D4D-7474E5B49968}"/>
              </a:ext>
            </a:extLst>
          </p:cNvPr>
          <p:cNvSpPr/>
          <p:nvPr/>
        </p:nvSpPr>
        <p:spPr>
          <a:xfrm>
            <a:off x="773206" y="4805079"/>
            <a:ext cx="2998694" cy="887506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Page/ Login Successful</a:t>
            </a:r>
            <a:endParaRPr lang="en-IN" dirty="0"/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F3F41A8F-EFEF-BA19-4F31-8ED3CEC9755D}"/>
              </a:ext>
            </a:extLst>
          </p:cNvPr>
          <p:cNvSpPr/>
          <p:nvPr/>
        </p:nvSpPr>
        <p:spPr>
          <a:xfrm>
            <a:off x="1264023" y="6129610"/>
            <a:ext cx="2017059" cy="49754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Stop</a:t>
            </a:r>
            <a:endParaRPr lang="en-IN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92C640D7-0390-C48E-F2F6-7898D3808709}"/>
              </a:ext>
            </a:extLst>
          </p:cNvPr>
          <p:cNvSpPr/>
          <p:nvPr/>
        </p:nvSpPr>
        <p:spPr>
          <a:xfrm>
            <a:off x="4899213" y="3256427"/>
            <a:ext cx="2998694" cy="887506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Invalid Username Password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8146AC-C8A6-467C-3BBA-3FC6089210EA}"/>
              </a:ext>
            </a:extLst>
          </p:cNvPr>
          <p:cNvCxnSpPr/>
          <p:nvPr/>
        </p:nvCxnSpPr>
        <p:spPr>
          <a:xfrm>
            <a:off x="2272552" y="1048870"/>
            <a:ext cx="0" cy="658906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EA1036-6F2F-3712-12DD-DE7BCF6A9989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2254621" y="5692585"/>
            <a:ext cx="17932" cy="437025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BC8864-EBA0-1FDC-3A6E-0CF8F970D520}"/>
              </a:ext>
            </a:extLst>
          </p:cNvPr>
          <p:cNvCxnSpPr>
            <a:cxnSpLocks/>
          </p:cNvCxnSpPr>
          <p:nvPr/>
        </p:nvCxnSpPr>
        <p:spPr>
          <a:xfrm>
            <a:off x="2254621" y="4466663"/>
            <a:ext cx="0" cy="338416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1C1694-C26D-52C4-4421-5C4FF2799902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2272551" y="2595282"/>
            <a:ext cx="47067" cy="40341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20A3B8-3AB5-E7DF-CD77-BAA4464D8FA6}"/>
              </a:ext>
            </a:extLst>
          </p:cNvPr>
          <p:cNvCxnSpPr>
            <a:cxnSpLocks/>
            <a:stCxn id="6" idx="3"/>
            <a:endCxn id="9" idx="5"/>
          </p:cNvCxnSpPr>
          <p:nvPr/>
        </p:nvCxnSpPr>
        <p:spPr>
          <a:xfrm flipV="1">
            <a:off x="3301252" y="3700180"/>
            <a:ext cx="1708899" cy="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1D19CC-2CB2-D87D-DAA8-33054C1B5B10}"/>
              </a:ext>
            </a:extLst>
          </p:cNvPr>
          <p:cNvCxnSpPr>
            <a:cxnSpLocks/>
          </p:cNvCxnSpPr>
          <p:nvPr/>
        </p:nvCxnSpPr>
        <p:spPr>
          <a:xfrm>
            <a:off x="5988422" y="4146173"/>
            <a:ext cx="0" cy="2232207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4E7A2-36AC-86A6-737A-A634FA09C8E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3281082" y="6378380"/>
            <a:ext cx="2707340" cy="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855F2E4-0BBB-663A-BD10-321348EE8A65}"/>
              </a:ext>
            </a:extLst>
          </p:cNvPr>
          <p:cNvSpPr txBox="1"/>
          <p:nvPr/>
        </p:nvSpPr>
        <p:spPr>
          <a:xfrm>
            <a:off x="1553542" y="44308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0088B1-072F-4D04-12E0-26797E0B3797}"/>
              </a:ext>
            </a:extLst>
          </p:cNvPr>
          <p:cNvSpPr txBox="1"/>
          <p:nvPr/>
        </p:nvSpPr>
        <p:spPr>
          <a:xfrm>
            <a:off x="4391993" y="326674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9AFF78-0FBC-0335-5EDA-4696A1533C0D}"/>
              </a:ext>
            </a:extLst>
          </p:cNvPr>
          <p:cNvSpPr txBox="1"/>
          <p:nvPr/>
        </p:nvSpPr>
        <p:spPr>
          <a:xfrm>
            <a:off x="4000402" y="94129"/>
            <a:ext cx="58428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Login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3564-16DC-AD40-7EC3-D48ABB86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96574"/>
            <a:ext cx="7685037" cy="82737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45FF22-4124-6328-92C7-16EDDEF19180}"/>
              </a:ext>
            </a:extLst>
          </p:cNvPr>
          <p:cNvSpPr txBox="1"/>
          <p:nvPr/>
        </p:nvSpPr>
        <p:spPr>
          <a:xfrm>
            <a:off x="419100" y="1800225"/>
            <a:ext cx="1169845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 Ability to recall previously learned material – Students/learners can watch video courses as many times as they need. </a:t>
            </a:r>
          </a:p>
          <a:p>
            <a:r>
              <a:rPr lang="en-US" dirty="0"/>
              <a:t>  If they forgot something during the course they can come back and watch that specific part anytime.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• Creative way to present lesson – It is very creative way to present lectures. It will surely enhance teaching ability of tutor.</a:t>
            </a:r>
          </a:p>
          <a:p>
            <a:endParaRPr lang="en-US" dirty="0"/>
          </a:p>
          <a:p>
            <a:r>
              <a:rPr lang="en-US" dirty="0"/>
              <a:t>• Low Cost – As nobody needs to travel or rent anything so it’s very cost efficient.</a:t>
            </a:r>
          </a:p>
          <a:p>
            <a:endParaRPr lang="en-US" dirty="0"/>
          </a:p>
          <a:p>
            <a:r>
              <a:rPr lang="en-US" dirty="0"/>
              <a:t>• High Quality – As tutor do not has time </a:t>
            </a:r>
            <a:r>
              <a:rPr lang="en-US" dirty="0" err="1"/>
              <a:t>boundation</a:t>
            </a:r>
            <a:r>
              <a:rPr lang="en-US" dirty="0"/>
              <a:t> so he can teach in his own comfort time. </a:t>
            </a:r>
          </a:p>
          <a:p>
            <a:endParaRPr lang="en-US" dirty="0"/>
          </a:p>
          <a:p>
            <a:r>
              <a:rPr lang="en-US" dirty="0"/>
              <a:t>• Learn anytime from anywhere – Students/Learners can start learning anytime from anywhere they just required internet</a:t>
            </a:r>
          </a:p>
          <a:p>
            <a:r>
              <a:rPr lang="en-US" dirty="0"/>
              <a:t> connection with a compatible device. • Improve course quality according to learner’s feedback – Tutor can improve their </a:t>
            </a:r>
          </a:p>
          <a:p>
            <a:r>
              <a:rPr lang="en-US" dirty="0"/>
              <a:t>course as per student’s feedback. It will help tutor to improve their ability to teach. </a:t>
            </a:r>
          </a:p>
          <a:p>
            <a:endParaRPr lang="en-US" dirty="0"/>
          </a:p>
          <a:p>
            <a:r>
              <a:rPr lang="en-US" dirty="0"/>
              <a:t>• Earn Money Online– As courses are paid so we can say it’s an online teaching business which has no boundaries means</a:t>
            </a:r>
          </a:p>
          <a:p>
            <a:r>
              <a:rPr lang="en-US" dirty="0"/>
              <a:t> students/learners can join from across the world so this system can make good business with good quality</a:t>
            </a:r>
          </a:p>
        </p:txBody>
      </p:sp>
    </p:spTree>
    <p:extLst>
      <p:ext uri="{BB962C8B-B14F-4D97-AF65-F5344CB8AC3E}">
        <p14:creationId xmlns:p14="http://schemas.microsoft.com/office/powerpoint/2010/main" val="217218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6163-3F82-978C-F427-0197D94E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4" y="592998"/>
            <a:ext cx="7685037" cy="1363816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MODULE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99B01-9A09-0CC3-31DF-9043DA540FB9}"/>
              </a:ext>
            </a:extLst>
          </p:cNvPr>
          <p:cNvSpPr txBox="1"/>
          <p:nvPr/>
        </p:nvSpPr>
        <p:spPr>
          <a:xfrm>
            <a:off x="830424" y="3153747"/>
            <a:ext cx="60142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• Student/Learner Registration </a:t>
            </a:r>
          </a:p>
          <a:p>
            <a:r>
              <a:rPr lang="en-US" sz="3600" dirty="0"/>
              <a:t>• Courses</a:t>
            </a:r>
          </a:p>
          <a:p>
            <a:r>
              <a:rPr lang="en-US" sz="3600" dirty="0"/>
              <a:t>• Lessons </a:t>
            </a:r>
          </a:p>
          <a:p>
            <a:r>
              <a:rPr lang="en-US" sz="3600" dirty="0"/>
              <a:t>• Payment Status (optional)</a:t>
            </a:r>
          </a:p>
        </p:txBody>
      </p:sp>
    </p:spTree>
    <p:extLst>
      <p:ext uri="{BB962C8B-B14F-4D97-AF65-F5344CB8AC3E}">
        <p14:creationId xmlns:p14="http://schemas.microsoft.com/office/powerpoint/2010/main" val="315298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6CBE-006F-A0CF-1B6A-8E8095667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51909"/>
            <a:ext cx="7685037" cy="1363816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MODULE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A0ADA-FF6F-BBF3-604B-F32D6F6D39D4}"/>
              </a:ext>
            </a:extLst>
          </p:cNvPr>
          <p:cNvSpPr txBox="1"/>
          <p:nvPr/>
        </p:nvSpPr>
        <p:spPr>
          <a:xfrm>
            <a:off x="457200" y="2761861"/>
            <a:ext cx="55965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• Student/Learner List </a:t>
            </a:r>
          </a:p>
          <a:p>
            <a:r>
              <a:rPr lang="en-US" sz="3600" dirty="0"/>
              <a:t>• Course Details </a:t>
            </a:r>
          </a:p>
          <a:p>
            <a:r>
              <a:rPr lang="en-US" sz="3600" dirty="0"/>
              <a:t>• Lesson Details</a:t>
            </a:r>
          </a:p>
          <a:p>
            <a:r>
              <a:rPr lang="en-US" sz="3600" dirty="0"/>
              <a:t>• Sell Report </a:t>
            </a:r>
          </a:p>
          <a:p>
            <a:r>
              <a:rPr lang="en-US" sz="3600" dirty="0"/>
              <a:t>• Payment Receipt (optional)</a:t>
            </a:r>
          </a:p>
        </p:txBody>
      </p:sp>
    </p:spTree>
    <p:extLst>
      <p:ext uri="{BB962C8B-B14F-4D97-AF65-F5344CB8AC3E}">
        <p14:creationId xmlns:p14="http://schemas.microsoft.com/office/powerpoint/2010/main" val="98681671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LightSeedLeftStep">
      <a:dk1>
        <a:srgbClr val="000000"/>
      </a:dk1>
      <a:lt1>
        <a:srgbClr val="FFFFFF"/>
      </a:lt1>
      <a:dk2>
        <a:srgbClr val="37301F"/>
      </a:dk2>
      <a:lt2>
        <a:srgbClr val="E2E3E8"/>
      </a:lt2>
      <a:accent1>
        <a:srgbClr val="AAA180"/>
      </a:accent1>
      <a:accent2>
        <a:srgbClr val="BA947F"/>
      </a:accent2>
      <a:accent3>
        <a:srgbClr val="C59396"/>
      </a:accent3>
      <a:accent4>
        <a:srgbClr val="BA7F9B"/>
      </a:accent4>
      <a:accent5>
        <a:srgbClr val="C38FBD"/>
      </a:accent5>
      <a:accent6>
        <a:srgbClr val="A87FBA"/>
      </a:accent6>
      <a:hlink>
        <a:srgbClr val="6979AE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D4B3AA00175A41B6271EE6604ADE78" ma:contentTypeVersion="3" ma:contentTypeDescription="Create a new document." ma:contentTypeScope="" ma:versionID="0b6e4382134fc621f3e8b92416f591be">
  <xsd:schema xmlns:xsd="http://www.w3.org/2001/XMLSchema" xmlns:xs="http://www.w3.org/2001/XMLSchema" xmlns:p="http://schemas.microsoft.com/office/2006/metadata/properties" xmlns:ns3="d7810ab8-8723-4187-818e-d9b6412142fd" targetNamespace="http://schemas.microsoft.com/office/2006/metadata/properties" ma:root="true" ma:fieldsID="eff5e0edf30ec9645a5b6f5e5ac9a468" ns3:_="">
    <xsd:import namespace="d7810ab8-8723-4187-818e-d9b6412142f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10ab8-8723-4187-818e-d9b6412142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E48536-B91D-44E9-B0D6-47BE6EBEA1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F94DB6-6062-46D6-AA0A-99C7A7E35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810ab8-8723-4187-818e-d9b6412142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0F2B71-CAE2-46AA-9B80-223633FB483D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  <ds:schemaRef ds:uri="d7810ab8-8723-4187-818e-d9b6412142f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</TotalTime>
  <Words>489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Nova</vt:lpstr>
      <vt:lpstr>Times New Roman</vt:lpstr>
      <vt:lpstr>Wingdings</vt:lpstr>
      <vt:lpstr>TropicVTI</vt:lpstr>
      <vt:lpstr>DIGITAL JOURNEY OF LEARNING</vt:lpstr>
      <vt:lpstr>PowerPoint Presentation</vt:lpstr>
      <vt:lpstr>PowerPoint Presentation</vt:lpstr>
      <vt:lpstr>HARDWARE REQUIREMENTS</vt:lpstr>
      <vt:lpstr>SOFTWARE REQUIREMENTS</vt:lpstr>
      <vt:lpstr>PowerPoint Presentation</vt:lpstr>
      <vt:lpstr>OBJECTIVES</vt:lpstr>
      <vt:lpstr>INPUT MODULE</vt:lpstr>
      <vt:lpstr>OUTPUT MODULE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RIMSHA GARG</dc:creator>
  <cp:lastModifiedBy>SHUBHAM KUMAR</cp:lastModifiedBy>
  <cp:revision>10</cp:revision>
  <dcterms:created xsi:type="dcterms:W3CDTF">2023-11-07T07:43:53Z</dcterms:created>
  <dcterms:modified xsi:type="dcterms:W3CDTF">2023-11-07T10:52:08Z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0x0101001BD4B3AA00175A41B6271EE6604ADE78</vt:lpwstr>
  </property>
</Properties>
</file>