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err="1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MULTI STAGE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1708-5DC4-4B53-B556-AFD5E13F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0"/>
            <a:ext cx="8229600" cy="8153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Multi Stage Pipeline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This basically means that a pipeline is consisting of various stages, so as to have different environments for the code. In different environments we could perform multiple functions.</a:t>
            </a:r>
          </a:p>
        </p:txBody>
      </p:sp>
    </p:spTree>
    <p:extLst>
      <p:ext uri="{BB962C8B-B14F-4D97-AF65-F5344CB8AC3E}">
        <p14:creationId xmlns:p14="http://schemas.microsoft.com/office/powerpoint/2010/main" val="39084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C2ED-19A4-443D-92F6-DF98D89F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52600"/>
            <a:ext cx="8229600" cy="8153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Different Stages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-Build</a:t>
            </a:r>
            <a:br>
              <a:rPr lang="en-US" sz="3600" dirty="0"/>
            </a:br>
            <a:r>
              <a:rPr lang="en-US" sz="3600" dirty="0"/>
              <a:t>-Dev</a:t>
            </a:r>
            <a:br>
              <a:rPr lang="en-US" sz="3600" dirty="0"/>
            </a:br>
            <a:r>
              <a:rPr lang="en-US" sz="3600" dirty="0"/>
              <a:t>-Test</a:t>
            </a:r>
            <a:br>
              <a:rPr lang="en-US" sz="3600" dirty="0"/>
            </a:br>
            <a:r>
              <a:rPr lang="en-US" sz="3600" dirty="0"/>
              <a:t>-Staging,etc</a:t>
            </a:r>
          </a:p>
        </p:txBody>
      </p:sp>
    </p:spTree>
    <p:extLst>
      <p:ext uri="{BB962C8B-B14F-4D97-AF65-F5344CB8AC3E}">
        <p14:creationId xmlns:p14="http://schemas.microsoft.com/office/powerpoint/2010/main" val="293046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E555-BA53-44F2-90F9-4FBEFBFB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Stages And Functions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Build</a:t>
            </a:r>
            <a:r>
              <a:rPr lang="en-US" sz="3200" dirty="0"/>
              <a:t>- Its that stage where the our .zip file of code is uploaded.</a:t>
            </a:r>
            <a:br>
              <a:rPr lang="en-US" sz="3200" dirty="0"/>
            </a:br>
            <a:r>
              <a:rPr lang="en-US" sz="3200" b="1" dirty="0"/>
              <a:t>Dev-</a:t>
            </a:r>
            <a:r>
              <a:rPr lang="en-US" sz="3200" dirty="0"/>
              <a:t> Its that stage where</a:t>
            </a:r>
            <a:br>
              <a:rPr lang="en-US" sz="3200" dirty="0"/>
            </a:br>
            <a:r>
              <a:rPr lang="en-US" sz="3200" b="1" dirty="0"/>
              <a:t>Testing-Its</a:t>
            </a:r>
            <a:r>
              <a:rPr lang="en-US" sz="3200" dirty="0"/>
              <a:t> that stage where</a:t>
            </a:r>
            <a:br>
              <a:rPr lang="en-US" sz="3200" dirty="0"/>
            </a:br>
            <a:r>
              <a:rPr lang="en-US" sz="3200" dirty="0"/>
              <a:t> testing of merged code is done.</a:t>
            </a:r>
            <a:br>
              <a:rPr lang="en-US" sz="3200" dirty="0"/>
            </a:br>
            <a:r>
              <a:rPr lang="en-US" sz="3200" b="1" dirty="0"/>
              <a:t>Staging-</a:t>
            </a:r>
            <a:r>
              <a:rPr lang="en-US" sz="3200" dirty="0"/>
              <a:t> It’s the stage where we show our functionality to the management and discuss on features.</a:t>
            </a:r>
          </a:p>
        </p:txBody>
      </p:sp>
    </p:spTree>
    <p:extLst>
      <p:ext uri="{BB962C8B-B14F-4D97-AF65-F5344CB8AC3E}">
        <p14:creationId xmlns:p14="http://schemas.microsoft.com/office/powerpoint/2010/main" val="91088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5B2C-13CF-4B73-B4C4-4FEAA0B7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783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Triggers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continuous integration (CI) trigger</a:t>
            </a:r>
            <a:br>
              <a:rPr lang="en-US" sz="3200" dirty="0"/>
            </a:br>
            <a:r>
              <a:rPr lang="en-US" sz="3200" dirty="0"/>
              <a:t>A pull request (PR) trigger</a:t>
            </a:r>
            <a:br>
              <a:rPr lang="en-US" sz="3200" dirty="0"/>
            </a:br>
            <a:r>
              <a:rPr lang="en-US" sz="3200" dirty="0"/>
              <a:t>A scheduled trigger</a:t>
            </a:r>
            <a:br>
              <a:rPr lang="en-US" sz="3200" dirty="0"/>
            </a:br>
            <a:r>
              <a:rPr lang="en-US" sz="3200" dirty="0"/>
              <a:t>A build completion trigger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87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CBF7-A1AD-45ED-997D-404A6079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Scheduled Trigger</a:t>
            </a:r>
            <a:br>
              <a:rPr lang="en-US" sz="3200" dirty="0"/>
            </a:br>
            <a:r>
              <a:rPr lang="en-US" sz="3200" dirty="0"/>
              <a:t>A scheduled trigger uses cron syntax  to cause a build to run on a defined schedule.</a:t>
            </a:r>
            <a:br>
              <a:rPr lang="en-US" sz="3200" dirty="0"/>
            </a:br>
            <a:r>
              <a:rPr lang="en-US" sz="3200" dirty="0"/>
              <a:t>This cron expression reads as:</a:t>
            </a:r>
            <a:br>
              <a:rPr lang="en-US" sz="3200" dirty="0"/>
            </a:br>
            <a:r>
              <a:rPr lang="en-US" sz="3200" dirty="0"/>
              <a:t>At minute 0,</a:t>
            </a:r>
            <a:br>
              <a:rPr lang="en-US" sz="3200" dirty="0"/>
            </a:br>
            <a:r>
              <a:rPr lang="en-US" sz="3200" dirty="0"/>
              <a:t>At the third hour,</a:t>
            </a:r>
            <a:br>
              <a:rPr lang="en-US" sz="3200" dirty="0"/>
            </a:br>
            <a:r>
              <a:rPr lang="en-US" sz="3200" dirty="0"/>
              <a:t>On any day of the month,</a:t>
            </a:r>
            <a:br>
              <a:rPr lang="en-US" sz="3200" dirty="0"/>
            </a:br>
            <a:r>
              <a:rPr lang="en-US" sz="3200" dirty="0"/>
              <a:t>On any month,</a:t>
            </a:r>
            <a:br>
              <a:rPr lang="en-US" sz="3200" dirty="0"/>
            </a:br>
            <a:r>
              <a:rPr lang="en-US" sz="3200" dirty="0"/>
              <a:t>On any day of the week,</a:t>
            </a:r>
            <a:br>
              <a:rPr lang="en-US" sz="3200" dirty="0"/>
            </a:br>
            <a:r>
              <a:rPr lang="en-US" sz="3200" dirty="0"/>
              <a:t>Run the job</a:t>
            </a:r>
          </a:p>
        </p:txBody>
      </p:sp>
    </p:spTree>
    <p:extLst>
      <p:ext uri="{BB962C8B-B14F-4D97-AF65-F5344CB8AC3E}">
        <p14:creationId xmlns:p14="http://schemas.microsoft.com/office/powerpoint/2010/main" val="237533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DCA-D7D2-4F98-9C76-684A8C7D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716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To set up a scheduled trigger in Azure Pipelines, you need a schedules section in your YAML file. Here's an example: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.</a:t>
            </a:r>
            <a:r>
              <a:rPr lang="en-US" sz="2400" dirty="0" err="1"/>
              <a:t>yml</a:t>
            </a:r>
            <a:r>
              <a:rPr lang="en-US" sz="2400" dirty="0"/>
              <a:t> file</a:t>
            </a:r>
            <a:br>
              <a:rPr lang="en-US" sz="2400" dirty="0"/>
            </a:br>
            <a:r>
              <a:rPr lang="en-US" sz="2400" dirty="0"/>
              <a:t>schedules:</a:t>
            </a:r>
            <a:br>
              <a:rPr lang="en-US" sz="2400" dirty="0"/>
            </a:br>
            <a:r>
              <a:rPr lang="en-US" sz="2400" dirty="0"/>
              <a:t>- cron: '0 3 * * *'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displayName</a:t>
            </a:r>
            <a:r>
              <a:rPr lang="en-US" sz="2400" dirty="0"/>
              <a:t>: Deploy every day at 3 A.M.</a:t>
            </a:r>
            <a:br>
              <a:rPr lang="en-US" sz="2400" dirty="0"/>
            </a:br>
            <a:r>
              <a:rPr lang="en-US" sz="2400" dirty="0"/>
              <a:t>  branches:</a:t>
            </a:r>
            <a:br>
              <a:rPr lang="en-US" sz="2400" dirty="0"/>
            </a:br>
            <a:r>
              <a:rPr lang="en-US" sz="2400" dirty="0"/>
              <a:t>    include:</a:t>
            </a:r>
            <a:br>
              <a:rPr lang="en-US" sz="2400" dirty="0"/>
            </a:br>
            <a:r>
              <a:rPr lang="en-US" sz="2400" dirty="0"/>
              <a:t>    - release</a:t>
            </a:r>
            <a:br>
              <a:rPr lang="en-US" sz="2400" dirty="0"/>
            </a:br>
            <a:r>
              <a:rPr lang="en-US" sz="2400" dirty="0"/>
              <a:t>  always: false</a:t>
            </a:r>
          </a:p>
        </p:txBody>
      </p:sp>
    </p:spTree>
    <p:extLst>
      <p:ext uri="{BB962C8B-B14F-4D97-AF65-F5344CB8AC3E}">
        <p14:creationId xmlns:p14="http://schemas.microsoft.com/office/powerpoint/2010/main" val="189753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1599</TotalTime>
  <Words>40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AZURE DEVOPS</vt:lpstr>
      <vt:lpstr>Multi Stage Pipeline  This basically means that a pipeline is consisting of various stages, so as to have different environments for the code. In different environments we could perform multiple functions.</vt:lpstr>
      <vt:lpstr>Different Stages  -Build -Dev -Test -Staging,etc</vt:lpstr>
      <vt:lpstr>Stages And Functions  Build- Its that stage where the our .zip file of code is uploaded. Dev- Its that stage where Testing-Its that stage where  testing of merged code is done. Staging- It’s the stage where we show our functionality to the management and discuss on features.</vt:lpstr>
      <vt:lpstr>Triggers  A continuous integration (CI) trigger A pull request (PR) trigger A scheduled trigger A build completion trigger </vt:lpstr>
      <vt:lpstr>Scheduled Trigger A scheduled trigger uses cron syntax  to cause a build to run on a defined schedule. This cron expression reads as: At minute 0, At the third hour, On any day of the month, On any month, On any day of the week, Run the job</vt:lpstr>
      <vt:lpstr>To set up a scheduled trigger in Azure Pipelines, you need a schedules section in your YAML file. Here's an example:  .yml file schedules: - cron: '0 3 * * *'   displayName: Deploy every day at 3 A.M.   branches:     include:     - release   always: false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Singh, Shubham</dc:creator>
  <cp:lastModifiedBy>Singh, Shubham</cp:lastModifiedBy>
  <cp:revision>13</cp:revision>
  <dcterms:created xsi:type="dcterms:W3CDTF">2020-08-18T18:54:56Z</dcterms:created>
  <dcterms:modified xsi:type="dcterms:W3CDTF">2020-08-19T21:34:27Z</dcterms:modified>
</cp:coreProperties>
</file>