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5B353-4B9E-4C0F-84CF-4B7046442DBF}" v="18" dt="2022-12-02T12:20:29.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6" d="100"/>
          <a:sy n="86" d="100"/>
        </p:scale>
        <p:origin x="138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hubham" userId="7186ee7f-1a6c-462a-aabd-4cf5dde79952" providerId="ADAL" clId="{D805B353-4B9E-4C0F-84CF-4B7046442DBF}"/>
    <pc:docChg chg="undo redo custSel addSld delSld modSld">
      <pc:chgData name="Singh, Shubham" userId="7186ee7f-1a6c-462a-aabd-4cf5dde79952" providerId="ADAL" clId="{D805B353-4B9E-4C0F-84CF-4B7046442DBF}" dt="2022-12-02T12:30:16.246" v="195" actId="20577"/>
      <pc:docMkLst>
        <pc:docMk/>
      </pc:docMkLst>
      <pc:sldChg chg="modSp mod">
        <pc:chgData name="Singh, Shubham" userId="7186ee7f-1a6c-462a-aabd-4cf5dde79952" providerId="ADAL" clId="{D805B353-4B9E-4C0F-84CF-4B7046442DBF}" dt="2022-12-02T12:16:58.706" v="117" actId="255"/>
        <pc:sldMkLst>
          <pc:docMk/>
          <pc:sldMk cId="0" sldId="256"/>
        </pc:sldMkLst>
        <pc:spChg chg="mod">
          <ac:chgData name="Singh, Shubham" userId="7186ee7f-1a6c-462a-aabd-4cf5dde79952" providerId="ADAL" clId="{D805B353-4B9E-4C0F-84CF-4B7046442DBF}" dt="2022-12-02T12:16:58.706" v="117" actId="255"/>
          <ac:spMkLst>
            <pc:docMk/>
            <pc:sldMk cId="0" sldId="256"/>
            <ac:spMk id="2" creationId="{00000000-0000-0000-0000-000000000000}"/>
          </ac:spMkLst>
        </pc:spChg>
        <pc:spChg chg="mod">
          <ac:chgData name="Singh, Shubham" userId="7186ee7f-1a6c-462a-aabd-4cf5dde79952" providerId="ADAL" clId="{D805B353-4B9E-4C0F-84CF-4B7046442DBF}" dt="2022-12-02T05:51:12.155" v="95"/>
          <ac:spMkLst>
            <pc:docMk/>
            <pc:sldMk cId="0" sldId="256"/>
            <ac:spMk id="3" creationId="{00000000-0000-0000-0000-000000000000}"/>
          </ac:spMkLst>
        </pc:spChg>
      </pc:sldChg>
      <pc:sldChg chg="addSp modSp mod setBg">
        <pc:chgData name="Singh, Shubham" userId="7186ee7f-1a6c-462a-aabd-4cf5dde79952" providerId="ADAL" clId="{D805B353-4B9E-4C0F-84CF-4B7046442DBF}" dt="2022-12-02T12:18:12.515" v="123" actId="27614"/>
        <pc:sldMkLst>
          <pc:docMk/>
          <pc:sldMk cId="3628190143" sldId="257"/>
        </pc:sldMkLst>
        <pc:spChg chg="mod">
          <ac:chgData name="Singh, Shubham" userId="7186ee7f-1a6c-462a-aabd-4cf5dde79952" providerId="ADAL" clId="{D805B353-4B9E-4C0F-84CF-4B7046442DBF}" dt="2022-12-02T12:18:05.163" v="122" actId="26606"/>
          <ac:spMkLst>
            <pc:docMk/>
            <pc:sldMk cId="3628190143" sldId="257"/>
            <ac:spMk id="3" creationId="{38677DA0-F04A-407C-B13F-870C0CCB56E5}"/>
          </ac:spMkLst>
        </pc:spChg>
        <pc:spChg chg="add">
          <ac:chgData name="Singh, Shubham" userId="7186ee7f-1a6c-462a-aabd-4cf5dde79952" providerId="ADAL" clId="{D805B353-4B9E-4C0F-84CF-4B7046442DBF}" dt="2022-12-02T12:18:05.163" v="122" actId="26606"/>
          <ac:spMkLst>
            <pc:docMk/>
            <pc:sldMk cId="3628190143" sldId="257"/>
            <ac:spMk id="9" creationId="{0CABCAE3-64FC-4149-819F-2C1812824154}"/>
          </ac:spMkLst>
        </pc:spChg>
        <pc:spChg chg="add">
          <ac:chgData name="Singh, Shubham" userId="7186ee7f-1a6c-462a-aabd-4cf5dde79952" providerId="ADAL" clId="{D805B353-4B9E-4C0F-84CF-4B7046442DBF}" dt="2022-12-02T12:18:05.163" v="122" actId="26606"/>
          <ac:spMkLst>
            <pc:docMk/>
            <pc:sldMk cId="3628190143" sldId="257"/>
            <ac:spMk id="17" creationId="{24BE214B-2C92-47AF-8D90-698211103731}"/>
          </ac:spMkLst>
        </pc:spChg>
        <pc:spChg chg="add">
          <ac:chgData name="Singh, Shubham" userId="7186ee7f-1a6c-462a-aabd-4cf5dde79952" providerId="ADAL" clId="{D805B353-4B9E-4C0F-84CF-4B7046442DBF}" dt="2022-12-02T12:18:05.163" v="122" actId="26606"/>
          <ac:spMkLst>
            <pc:docMk/>
            <pc:sldMk cId="3628190143" sldId="257"/>
            <ac:spMk id="21" creationId="{369A020F-4984-4DD0-898A-B60A4882B04C}"/>
          </ac:spMkLst>
        </pc:spChg>
        <pc:spChg chg="add">
          <ac:chgData name="Singh, Shubham" userId="7186ee7f-1a6c-462a-aabd-4cf5dde79952" providerId="ADAL" clId="{D805B353-4B9E-4C0F-84CF-4B7046442DBF}" dt="2022-12-02T12:18:05.163" v="122" actId="26606"/>
          <ac:spMkLst>
            <pc:docMk/>
            <pc:sldMk cId="3628190143" sldId="257"/>
            <ac:spMk id="27" creationId="{4380F474-D468-4F2F-8BE9-F343F8D1A9C8}"/>
          </ac:spMkLst>
        </pc:spChg>
        <pc:grpChg chg="add">
          <ac:chgData name="Singh, Shubham" userId="7186ee7f-1a6c-462a-aabd-4cf5dde79952" providerId="ADAL" clId="{D805B353-4B9E-4C0F-84CF-4B7046442DBF}" dt="2022-12-02T12:18:05.163" v="122" actId="26606"/>
          <ac:grpSpMkLst>
            <pc:docMk/>
            <pc:sldMk cId="3628190143" sldId="257"/>
            <ac:grpSpMk id="23" creationId="{A3761B47-AE33-47C9-9636-19D4B313F277}"/>
          </ac:grpSpMkLst>
        </pc:grpChg>
        <pc:picChg chg="add mod">
          <ac:chgData name="Singh, Shubham" userId="7186ee7f-1a6c-462a-aabd-4cf5dde79952" providerId="ADAL" clId="{D805B353-4B9E-4C0F-84CF-4B7046442DBF}" dt="2022-12-02T12:18:12.515" v="123" actId="27614"/>
          <ac:picMkLst>
            <pc:docMk/>
            <pc:sldMk cId="3628190143" sldId="257"/>
            <ac:picMk id="4" creationId="{AE9CB063-85F2-416A-83E7-CA93DF48185D}"/>
          </ac:picMkLst>
        </pc:picChg>
        <pc:picChg chg="add">
          <ac:chgData name="Singh, Shubham" userId="7186ee7f-1a6c-462a-aabd-4cf5dde79952" providerId="ADAL" clId="{D805B353-4B9E-4C0F-84CF-4B7046442DBF}" dt="2022-12-02T12:18:05.163" v="122" actId="26606"/>
          <ac:picMkLst>
            <pc:docMk/>
            <pc:sldMk cId="3628190143" sldId="257"/>
            <ac:picMk id="11" creationId="{012FDCFE-9AD2-4D8A-8CBF-B3AA37EBF6DD}"/>
          </ac:picMkLst>
        </pc:picChg>
        <pc:picChg chg="add">
          <ac:chgData name="Singh, Shubham" userId="7186ee7f-1a6c-462a-aabd-4cf5dde79952" providerId="ADAL" clId="{D805B353-4B9E-4C0F-84CF-4B7046442DBF}" dt="2022-12-02T12:18:05.163" v="122" actId="26606"/>
          <ac:picMkLst>
            <pc:docMk/>
            <pc:sldMk cId="3628190143" sldId="257"/>
            <ac:picMk id="29" creationId="{D757EBBD-8611-41C1-8124-C151D0957DBF}"/>
          </ac:picMkLst>
        </pc:picChg>
        <pc:cxnChg chg="add">
          <ac:chgData name="Singh, Shubham" userId="7186ee7f-1a6c-462a-aabd-4cf5dde79952" providerId="ADAL" clId="{D805B353-4B9E-4C0F-84CF-4B7046442DBF}" dt="2022-12-02T12:18:05.163" v="122" actId="26606"/>
          <ac:cxnSpMkLst>
            <pc:docMk/>
            <pc:sldMk cId="3628190143" sldId="257"/>
            <ac:cxnSpMk id="13" creationId="{FBD463FC-4CA8-4FF4-85A3-AF9F4B98D210}"/>
          </ac:cxnSpMkLst>
        </pc:cxnChg>
        <pc:cxnChg chg="add">
          <ac:chgData name="Singh, Shubham" userId="7186ee7f-1a6c-462a-aabd-4cf5dde79952" providerId="ADAL" clId="{D805B353-4B9E-4C0F-84CF-4B7046442DBF}" dt="2022-12-02T12:18:05.163" v="122" actId="26606"/>
          <ac:cxnSpMkLst>
            <pc:docMk/>
            <pc:sldMk cId="3628190143" sldId="257"/>
            <ac:cxnSpMk id="15" creationId="{A56012FD-74A8-4C91-B318-435CF2B71927}"/>
          </ac:cxnSpMkLst>
        </pc:cxnChg>
        <pc:cxnChg chg="add">
          <ac:chgData name="Singh, Shubham" userId="7186ee7f-1a6c-462a-aabd-4cf5dde79952" providerId="ADAL" clId="{D805B353-4B9E-4C0F-84CF-4B7046442DBF}" dt="2022-12-02T12:18:05.163" v="122" actId="26606"/>
          <ac:cxnSpMkLst>
            <pc:docMk/>
            <pc:sldMk cId="3628190143" sldId="257"/>
            <ac:cxnSpMk id="19" creationId="{186D07CD-E0E5-42ED-BA28-6CB6ADC3B09F}"/>
          </ac:cxnSpMkLst>
        </pc:cxnChg>
        <pc:cxnChg chg="add">
          <ac:chgData name="Singh, Shubham" userId="7186ee7f-1a6c-462a-aabd-4cf5dde79952" providerId="ADAL" clId="{D805B353-4B9E-4C0F-84CF-4B7046442DBF}" dt="2022-12-02T12:18:05.163" v="122" actId="26606"/>
          <ac:cxnSpMkLst>
            <pc:docMk/>
            <pc:sldMk cId="3628190143" sldId="257"/>
            <ac:cxnSpMk id="31" creationId="{E40D0D8B-2D5E-48A4-BBD5-8CB09A86A663}"/>
          </ac:cxnSpMkLst>
        </pc:cxnChg>
      </pc:sldChg>
      <pc:sldChg chg="addSp delSp modSp mod setBg">
        <pc:chgData name="Singh, Shubham" userId="7186ee7f-1a6c-462a-aabd-4cf5dde79952" providerId="ADAL" clId="{D805B353-4B9E-4C0F-84CF-4B7046442DBF}" dt="2022-12-02T12:30:16.246" v="195" actId="20577"/>
        <pc:sldMkLst>
          <pc:docMk/>
          <pc:sldMk cId="1812098681" sldId="258"/>
        </pc:sldMkLst>
        <pc:spChg chg="mod">
          <ac:chgData name="Singh, Shubham" userId="7186ee7f-1a6c-462a-aabd-4cf5dde79952" providerId="ADAL" clId="{D805B353-4B9E-4C0F-84CF-4B7046442DBF}" dt="2022-12-02T12:21:32.308" v="171" actId="26606"/>
          <ac:spMkLst>
            <pc:docMk/>
            <pc:sldMk cId="1812098681" sldId="258"/>
            <ac:spMk id="3" creationId="{8FE269F2-C1B9-44C5-A791-3E8ECCB82E69}"/>
          </ac:spMkLst>
        </pc:spChg>
        <pc:spChg chg="add del">
          <ac:chgData name="Singh, Shubham" userId="7186ee7f-1a6c-462a-aabd-4cf5dde79952" providerId="ADAL" clId="{D805B353-4B9E-4C0F-84CF-4B7046442DBF}" dt="2022-12-02T12:21:16.080" v="156" actId="26606"/>
          <ac:spMkLst>
            <pc:docMk/>
            <pc:sldMk cId="1812098681" sldId="258"/>
            <ac:spMk id="10" creationId="{0CABCAE3-64FC-4149-819F-2C1812824154}"/>
          </ac:spMkLst>
        </pc:spChg>
        <pc:spChg chg="add del">
          <ac:chgData name="Singh, Shubham" userId="7186ee7f-1a6c-462a-aabd-4cf5dde79952" providerId="ADAL" clId="{D805B353-4B9E-4C0F-84CF-4B7046442DBF}" dt="2022-12-02T12:21:18.549" v="158" actId="26606"/>
          <ac:spMkLst>
            <pc:docMk/>
            <pc:sldMk cId="1812098681" sldId="258"/>
            <ac:spMk id="18" creationId="{1C2A4B30-77D7-4FFB-8B53-A88BD68CABD2}"/>
          </ac:spMkLst>
        </pc:spChg>
        <pc:spChg chg="add del">
          <ac:chgData name="Singh, Shubham" userId="7186ee7f-1a6c-462a-aabd-4cf5dde79952" providerId="ADAL" clId="{D805B353-4B9E-4C0F-84CF-4B7046442DBF}" dt="2022-12-02T12:21:18.549" v="158" actId="26606"/>
          <ac:spMkLst>
            <pc:docMk/>
            <pc:sldMk cId="1812098681" sldId="258"/>
            <ac:spMk id="19" creationId="{0CABCAE3-64FC-4149-819F-2C1812824154}"/>
          </ac:spMkLst>
        </pc:spChg>
        <pc:spChg chg="add del">
          <ac:chgData name="Singh, Shubham" userId="7186ee7f-1a6c-462a-aabd-4cf5dde79952" providerId="ADAL" clId="{D805B353-4B9E-4C0F-84CF-4B7046442DBF}" dt="2022-12-02T12:21:18.549" v="158" actId="26606"/>
          <ac:spMkLst>
            <pc:docMk/>
            <pc:sldMk cId="1812098681" sldId="258"/>
            <ac:spMk id="22" creationId="{01E4D783-AD45-49E7-B6C7-BBACB8290688}"/>
          </ac:spMkLst>
        </pc:spChg>
        <pc:spChg chg="add del">
          <ac:chgData name="Singh, Shubham" userId="7186ee7f-1a6c-462a-aabd-4cf5dde79952" providerId="ADAL" clId="{D805B353-4B9E-4C0F-84CF-4B7046442DBF}" dt="2022-12-02T12:21:21.977" v="160" actId="26606"/>
          <ac:spMkLst>
            <pc:docMk/>
            <pc:sldMk cId="1812098681" sldId="258"/>
            <ac:spMk id="27" creationId="{0CABCAE3-64FC-4149-819F-2C1812824154}"/>
          </ac:spMkLst>
        </pc:spChg>
        <pc:spChg chg="add del">
          <ac:chgData name="Singh, Shubham" userId="7186ee7f-1a6c-462a-aabd-4cf5dde79952" providerId="ADAL" clId="{D805B353-4B9E-4C0F-84CF-4B7046442DBF}" dt="2022-12-02T12:21:21.977" v="160" actId="26606"/>
          <ac:spMkLst>
            <pc:docMk/>
            <pc:sldMk cId="1812098681" sldId="258"/>
            <ac:spMk id="31" creationId="{35C3D674-3D59-4E93-80CA-0C0A9095E816}"/>
          </ac:spMkLst>
        </pc:spChg>
        <pc:spChg chg="add del">
          <ac:chgData name="Singh, Shubham" userId="7186ee7f-1a6c-462a-aabd-4cf5dde79952" providerId="ADAL" clId="{D805B353-4B9E-4C0F-84CF-4B7046442DBF}" dt="2022-12-02T12:21:21.977" v="160" actId="26606"/>
          <ac:spMkLst>
            <pc:docMk/>
            <pc:sldMk cId="1812098681" sldId="258"/>
            <ac:spMk id="33" creationId="{EF2A81E1-BCBE-426B-8C09-33274E69409D}"/>
          </ac:spMkLst>
        </pc:spChg>
        <pc:spChg chg="add del">
          <ac:chgData name="Singh, Shubham" userId="7186ee7f-1a6c-462a-aabd-4cf5dde79952" providerId="ADAL" clId="{D805B353-4B9E-4C0F-84CF-4B7046442DBF}" dt="2022-12-02T12:21:24.920" v="162" actId="26606"/>
          <ac:spMkLst>
            <pc:docMk/>
            <pc:sldMk cId="1812098681" sldId="258"/>
            <ac:spMk id="36" creationId="{0CABCAE3-64FC-4149-819F-2C1812824154}"/>
          </ac:spMkLst>
        </pc:spChg>
        <pc:spChg chg="add del">
          <ac:chgData name="Singh, Shubham" userId="7186ee7f-1a6c-462a-aabd-4cf5dde79952" providerId="ADAL" clId="{D805B353-4B9E-4C0F-84CF-4B7046442DBF}" dt="2022-12-02T12:21:26.375" v="164" actId="26606"/>
          <ac:spMkLst>
            <pc:docMk/>
            <pc:sldMk cId="1812098681" sldId="258"/>
            <ac:spMk id="41" creationId="{0CABCAE3-64FC-4149-819F-2C1812824154}"/>
          </ac:spMkLst>
        </pc:spChg>
        <pc:spChg chg="add del">
          <ac:chgData name="Singh, Shubham" userId="7186ee7f-1a6c-462a-aabd-4cf5dde79952" providerId="ADAL" clId="{D805B353-4B9E-4C0F-84CF-4B7046442DBF}" dt="2022-12-02T12:21:28.349" v="166" actId="26606"/>
          <ac:spMkLst>
            <pc:docMk/>
            <pc:sldMk cId="1812098681" sldId="258"/>
            <ac:spMk id="49" creationId="{0CABCAE3-64FC-4149-819F-2C1812824154}"/>
          </ac:spMkLst>
        </pc:spChg>
        <pc:spChg chg="add del">
          <ac:chgData name="Singh, Shubham" userId="7186ee7f-1a6c-462a-aabd-4cf5dde79952" providerId="ADAL" clId="{D805B353-4B9E-4C0F-84CF-4B7046442DBF}" dt="2022-12-02T12:21:30.323" v="168" actId="26606"/>
          <ac:spMkLst>
            <pc:docMk/>
            <pc:sldMk cId="1812098681" sldId="258"/>
            <ac:spMk id="54" creationId="{0CABCAE3-64FC-4149-819F-2C1812824154}"/>
          </ac:spMkLst>
        </pc:spChg>
        <pc:spChg chg="add del">
          <ac:chgData name="Singh, Shubham" userId="7186ee7f-1a6c-462a-aabd-4cf5dde79952" providerId="ADAL" clId="{D805B353-4B9E-4C0F-84CF-4B7046442DBF}" dt="2022-12-02T12:21:30.323" v="168" actId="26606"/>
          <ac:spMkLst>
            <pc:docMk/>
            <pc:sldMk cId="1812098681" sldId="258"/>
            <ac:spMk id="58" creationId="{1C2A4B30-77D7-4FFB-8B53-A88BD68CABD2}"/>
          </ac:spMkLst>
        </pc:spChg>
        <pc:spChg chg="add del">
          <ac:chgData name="Singh, Shubham" userId="7186ee7f-1a6c-462a-aabd-4cf5dde79952" providerId="ADAL" clId="{D805B353-4B9E-4C0F-84CF-4B7046442DBF}" dt="2022-12-02T12:21:30.323" v="168" actId="26606"/>
          <ac:spMkLst>
            <pc:docMk/>
            <pc:sldMk cId="1812098681" sldId="258"/>
            <ac:spMk id="60" creationId="{01E4D783-AD45-49E7-B6C7-BBACB8290688}"/>
          </ac:spMkLst>
        </pc:spChg>
        <pc:spChg chg="add del">
          <ac:chgData name="Singh, Shubham" userId="7186ee7f-1a6c-462a-aabd-4cf5dde79952" providerId="ADAL" clId="{D805B353-4B9E-4C0F-84CF-4B7046442DBF}" dt="2022-12-02T12:21:32.278" v="170" actId="26606"/>
          <ac:spMkLst>
            <pc:docMk/>
            <pc:sldMk cId="1812098681" sldId="258"/>
            <ac:spMk id="62" creationId="{0CABCAE3-64FC-4149-819F-2C1812824154}"/>
          </ac:spMkLst>
        </pc:spChg>
        <pc:spChg chg="add del">
          <ac:chgData name="Singh, Shubham" userId="7186ee7f-1a6c-462a-aabd-4cf5dde79952" providerId="ADAL" clId="{D805B353-4B9E-4C0F-84CF-4B7046442DBF}" dt="2022-12-02T12:21:32.278" v="170" actId="26606"/>
          <ac:spMkLst>
            <pc:docMk/>
            <pc:sldMk cId="1812098681" sldId="258"/>
            <ac:spMk id="66" creationId="{35C3D674-3D59-4E93-80CA-0C0A9095E816}"/>
          </ac:spMkLst>
        </pc:spChg>
        <pc:spChg chg="add del">
          <ac:chgData name="Singh, Shubham" userId="7186ee7f-1a6c-462a-aabd-4cf5dde79952" providerId="ADAL" clId="{D805B353-4B9E-4C0F-84CF-4B7046442DBF}" dt="2022-12-02T12:21:32.278" v="170" actId="26606"/>
          <ac:spMkLst>
            <pc:docMk/>
            <pc:sldMk cId="1812098681" sldId="258"/>
            <ac:spMk id="68" creationId="{EF2A81E1-BCBE-426B-8C09-33274E69409D}"/>
          </ac:spMkLst>
        </pc:spChg>
        <pc:spChg chg="add">
          <ac:chgData name="Singh, Shubham" userId="7186ee7f-1a6c-462a-aabd-4cf5dde79952" providerId="ADAL" clId="{D805B353-4B9E-4C0F-84CF-4B7046442DBF}" dt="2022-12-02T12:21:32.308" v="171" actId="26606"/>
          <ac:spMkLst>
            <pc:docMk/>
            <pc:sldMk cId="1812098681" sldId="258"/>
            <ac:spMk id="72" creationId="{0CABCAE3-64FC-4149-819F-2C1812824154}"/>
          </ac:spMkLst>
        </pc:spChg>
        <pc:grpChg chg="add del">
          <ac:chgData name="Singh, Shubham" userId="7186ee7f-1a6c-462a-aabd-4cf5dde79952" providerId="ADAL" clId="{D805B353-4B9E-4C0F-84CF-4B7046442DBF}" dt="2022-12-02T12:21:26.375" v="164" actId="26606"/>
          <ac:grpSpMkLst>
            <pc:docMk/>
            <pc:sldMk cId="1812098681" sldId="258"/>
            <ac:grpSpMk id="45" creationId="{F7C65FA4-631C-444F-89AA-F891363CCF6E}"/>
          </ac:grpSpMkLst>
        </pc:grpChg>
        <pc:graphicFrameChg chg="add mod ord modGraphic">
          <ac:chgData name="Singh, Shubham" userId="7186ee7f-1a6c-462a-aabd-4cf5dde79952" providerId="ADAL" clId="{D805B353-4B9E-4C0F-84CF-4B7046442DBF}" dt="2022-12-02T12:30:16.246" v="195" actId="20577"/>
          <ac:graphicFrameMkLst>
            <pc:docMk/>
            <pc:sldMk cId="1812098681" sldId="258"/>
            <ac:graphicFrameMk id="4" creationId="{3DD9B475-33D5-47CE-810F-8687C0EE1CD1}"/>
          </ac:graphicFrameMkLst>
        </pc:graphicFrameChg>
        <pc:picChg chg="add del">
          <ac:chgData name="Singh, Shubham" userId="7186ee7f-1a6c-462a-aabd-4cf5dde79952" providerId="ADAL" clId="{D805B353-4B9E-4C0F-84CF-4B7046442DBF}" dt="2022-12-02T12:21:16.080" v="156" actId="26606"/>
          <ac:picMkLst>
            <pc:docMk/>
            <pc:sldMk cId="1812098681" sldId="258"/>
            <ac:picMk id="12" creationId="{012FDCFE-9AD2-4D8A-8CBF-B3AA37EBF6DD}"/>
          </ac:picMkLst>
        </pc:picChg>
        <pc:picChg chg="add del">
          <ac:chgData name="Singh, Shubham" userId="7186ee7f-1a6c-462a-aabd-4cf5dde79952" providerId="ADAL" clId="{D805B353-4B9E-4C0F-84CF-4B7046442DBF}" dt="2022-12-02T12:21:18.549" v="158" actId="26606"/>
          <ac:picMkLst>
            <pc:docMk/>
            <pc:sldMk cId="1812098681" sldId="258"/>
            <ac:picMk id="21" creationId="{012FDCFE-9AD2-4D8A-8CBF-B3AA37EBF6DD}"/>
          </ac:picMkLst>
        </pc:picChg>
        <pc:picChg chg="add del">
          <ac:chgData name="Singh, Shubham" userId="7186ee7f-1a6c-462a-aabd-4cf5dde79952" providerId="ADAL" clId="{D805B353-4B9E-4C0F-84CF-4B7046442DBF}" dt="2022-12-02T12:21:21.977" v="160" actId="26606"/>
          <ac:picMkLst>
            <pc:docMk/>
            <pc:sldMk cId="1812098681" sldId="258"/>
            <ac:picMk id="28" creationId="{012FDCFE-9AD2-4D8A-8CBF-B3AA37EBF6DD}"/>
          </ac:picMkLst>
        </pc:picChg>
        <pc:picChg chg="add del">
          <ac:chgData name="Singh, Shubham" userId="7186ee7f-1a6c-462a-aabd-4cf5dde79952" providerId="ADAL" clId="{D805B353-4B9E-4C0F-84CF-4B7046442DBF}" dt="2022-12-02T12:21:21.977" v="160" actId="26606"/>
          <ac:picMkLst>
            <pc:docMk/>
            <pc:sldMk cId="1812098681" sldId="258"/>
            <ac:picMk id="34" creationId="{39D1DDD4-5BB3-45BA-B9B3-06B62299AD79}"/>
          </ac:picMkLst>
        </pc:picChg>
        <pc:picChg chg="add del">
          <ac:chgData name="Singh, Shubham" userId="7186ee7f-1a6c-462a-aabd-4cf5dde79952" providerId="ADAL" clId="{D805B353-4B9E-4C0F-84CF-4B7046442DBF}" dt="2022-12-02T12:21:24.920" v="162" actId="26606"/>
          <ac:picMkLst>
            <pc:docMk/>
            <pc:sldMk cId="1812098681" sldId="258"/>
            <ac:picMk id="37" creationId="{012FDCFE-9AD2-4D8A-8CBF-B3AA37EBF6DD}"/>
          </ac:picMkLst>
        </pc:picChg>
        <pc:picChg chg="add del">
          <ac:chgData name="Singh, Shubham" userId="7186ee7f-1a6c-462a-aabd-4cf5dde79952" providerId="ADAL" clId="{D805B353-4B9E-4C0F-84CF-4B7046442DBF}" dt="2022-12-02T12:21:26.375" v="164" actId="26606"/>
          <ac:picMkLst>
            <pc:docMk/>
            <pc:sldMk cId="1812098681" sldId="258"/>
            <ac:picMk id="42" creationId="{012FDCFE-9AD2-4D8A-8CBF-B3AA37EBF6DD}"/>
          </ac:picMkLst>
        </pc:picChg>
        <pc:picChg chg="add del">
          <ac:chgData name="Singh, Shubham" userId="7186ee7f-1a6c-462a-aabd-4cf5dde79952" providerId="ADAL" clId="{D805B353-4B9E-4C0F-84CF-4B7046442DBF}" dt="2022-12-02T12:21:28.349" v="166" actId="26606"/>
          <ac:picMkLst>
            <pc:docMk/>
            <pc:sldMk cId="1812098681" sldId="258"/>
            <ac:picMk id="50" creationId="{012FDCFE-9AD2-4D8A-8CBF-B3AA37EBF6DD}"/>
          </ac:picMkLst>
        </pc:picChg>
        <pc:picChg chg="add del">
          <ac:chgData name="Singh, Shubham" userId="7186ee7f-1a6c-462a-aabd-4cf5dde79952" providerId="ADAL" clId="{D805B353-4B9E-4C0F-84CF-4B7046442DBF}" dt="2022-12-02T12:21:30.323" v="168" actId="26606"/>
          <ac:picMkLst>
            <pc:docMk/>
            <pc:sldMk cId="1812098681" sldId="258"/>
            <ac:picMk id="55" creationId="{012FDCFE-9AD2-4D8A-8CBF-B3AA37EBF6DD}"/>
          </ac:picMkLst>
        </pc:picChg>
        <pc:picChg chg="add del">
          <ac:chgData name="Singh, Shubham" userId="7186ee7f-1a6c-462a-aabd-4cf5dde79952" providerId="ADAL" clId="{D805B353-4B9E-4C0F-84CF-4B7046442DBF}" dt="2022-12-02T12:21:32.278" v="170" actId="26606"/>
          <ac:picMkLst>
            <pc:docMk/>
            <pc:sldMk cId="1812098681" sldId="258"/>
            <ac:picMk id="63" creationId="{012FDCFE-9AD2-4D8A-8CBF-B3AA37EBF6DD}"/>
          </ac:picMkLst>
        </pc:picChg>
        <pc:picChg chg="add del">
          <ac:chgData name="Singh, Shubham" userId="7186ee7f-1a6c-462a-aabd-4cf5dde79952" providerId="ADAL" clId="{D805B353-4B9E-4C0F-84CF-4B7046442DBF}" dt="2022-12-02T12:21:32.278" v="170" actId="26606"/>
          <ac:picMkLst>
            <pc:docMk/>
            <pc:sldMk cId="1812098681" sldId="258"/>
            <ac:picMk id="69" creationId="{39D1DDD4-5BB3-45BA-B9B3-06B62299AD79}"/>
          </ac:picMkLst>
        </pc:picChg>
        <pc:picChg chg="add">
          <ac:chgData name="Singh, Shubham" userId="7186ee7f-1a6c-462a-aabd-4cf5dde79952" providerId="ADAL" clId="{D805B353-4B9E-4C0F-84CF-4B7046442DBF}" dt="2022-12-02T12:21:32.308" v="171" actId="26606"/>
          <ac:picMkLst>
            <pc:docMk/>
            <pc:sldMk cId="1812098681" sldId="258"/>
            <ac:picMk id="73" creationId="{012FDCFE-9AD2-4D8A-8CBF-B3AA37EBF6DD}"/>
          </ac:picMkLst>
        </pc:picChg>
        <pc:cxnChg chg="add del">
          <ac:chgData name="Singh, Shubham" userId="7186ee7f-1a6c-462a-aabd-4cf5dde79952" providerId="ADAL" clId="{D805B353-4B9E-4C0F-84CF-4B7046442DBF}" dt="2022-12-02T12:21:16.080" v="156" actId="26606"/>
          <ac:cxnSpMkLst>
            <pc:docMk/>
            <pc:sldMk cId="1812098681" sldId="258"/>
            <ac:cxnSpMk id="14" creationId="{FBD463FC-4CA8-4FF4-85A3-AF9F4B98D210}"/>
          </ac:cxnSpMkLst>
        </pc:cxnChg>
        <pc:cxnChg chg="add del">
          <ac:chgData name="Singh, Shubham" userId="7186ee7f-1a6c-462a-aabd-4cf5dde79952" providerId="ADAL" clId="{D805B353-4B9E-4C0F-84CF-4B7046442DBF}" dt="2022-12-02T12:21:16.080" v="156" actId="26606"/>
          <ac:cxnSpMkLst>
            <pc:docMk/>
            <pc:sldMk cId="1812098681" sldId="258"/>
            <ac:cxnSpMk id="16" creationId="{A56012FD-74A8-4C91-B318-435CF2B71927}"/>
          </ac:cxnSpMkLst>
        </pc:cxnChg>
        <pc:cxnChg chg="add del">
          <ac:chgData name="Singh, Shubham" userId="7186ee7f-1a6c-462a-aabd-4cf5dde79952" providerId="ADAL" clId="{D805B353-4B9E-4C0F-84CF-4B7046442DBF}" dt="2022-12-02T12:21:18.549" v="158" actId="26606"/>
          <ac:cxnSpMkLst>
            <pc:docMk/>
            <pc:sldMk cId="1812098681" sldId="258"/>
            <ac:cxnSpMk id="20" creationId="{373AAE2E-5D6B-4952-A4BB-546C49F8DE4B}"/>
          </ac:cxnSpMkLst>
        </pc:cxnChg>
        <pc:cxnChg chg="add del">
          <ac:chgData name="Singh, Shubham" userId="7186ee7f-1a6c-462a-aabd-4cf5dde79952" providerId="ADAL" clId="{D805B353-4B9E-4C0F-84CF-4B7046442DBF}" dt="2022-12-02T12:21:18.549" v="158" actId="26606"/>
          <ac:cxnSpMkLst>
            <pc:docMk/>
            <pc:sldMk cId="1812098681" sldId="258"/>
            <ac:cxnSpMk id="23" creationId="{FBD463FC-4CA8-4FF4-85A3-AF9F4B98D210}"/>
          </ac:cxnSpMkLst>
        </pc:cxnChg>
        <pc:cxnChg chg="add del">
          <ac:chgData name="Singh, Shubham" userId="7186ee7f-1a6c-462a-aabd-4cf5dde79952" providerId="ADAL" clId="{D805B353-4B9E-4C0F-84CF-4B7046442DBF}" dt="2022-12-02T12:21:18.549" v="158" actId="26606"/>
          <ac:cxnSpMkLst>
            <pc:docMk/>
            <pc:sldMk cId="1812098681" sldId="258"/>
            <ac:cxnSpMk id="24" creationId="{A56012FD-74A8-4C91-B318-435CF2B71927}"/>
          </ac:cxnSpMkLst>
        </pc:cxnChg>
        <pc:cxnChg chg="add del">
          <ac:chgData name="Singh, Shubham" userId="7186ee7f-1a6c-462a-aabd-4cf5dde79952" providerId="ADAL" clId="{D805B353-4B9E-4C0F-84CF-4B7046442DBF}" dt="2022-12-02T12:21:21.977" v="160" actId="26606"/>
          <ac:cxnSpMkLst>
            <pc:docMk/>
            <pc:sldMk cId="1812098681" sldId="258"/>
            <ac:cxnSpMk id="26" creationId="{A24DAE64-2302-42EA-8239-F2F0775CA5AD}"/>
          </ac:cxnSpMkLst>
        </pc:cxnChg>
        <pc:cxnChg chg="add del">
          <ac:chgData name="Singh, Shubham" userId="7186ee7f-1a6c-462a-aabd-4cf5dde79952" providerId="ADAL" clId="{D805B353-4B9E-4C0F-84CF-4B7046442DBF}" dt="2022-12-02T12:21:21.977" v="160" actId="26606"/>
          <ac:cxnSpMkLst>
            <pc:docMk/>
            <pc:sldMk cId="1812098681" sldId="258"/>
            <ac:cxnSpMk id="29" creationId="{FBD463FC-4CA8-4FF4-85A3-AF9F4B98D210}"/>
          </ac:cxnSpMkLst>
        </pc:cxnChg>
        <pc:cxnChg chg="add del">
          <ac:chgData name="Singh, Shubham" userId="7186ee7f-1a6c-462a-aabd-4cf5dde79952" providerId="ADAL" clId="{D805B353-4B9E-4C0F-84CF-4B7046442DBF}" dt="2022-12-02T12:21:21.977" v="160" actId="26606"/>
          <ac:cxnSpMkLst>
            <pc:docMk/>
            <pc:sldMk cId="1812098681" sldId="258"/>
            <ac:cxnSpMk id="30" creationId="{A56012FD-74A8-4C91-B318-435CF2B71927}"/>
          </ac:cxnSpMkLst>
        </pc:cxnChg>
        <pc:cxnChg chg="add del">
          <ac:chgData name="Singh, Shubham" userId="7186ee7f-1a6c-462a-aabd-4cf5dde79952" providerId="ADAL" clId="{D805B353-4B9E-4C0F-84CF-4B7046442DBF}" dt="2022-12-02T12:21:21.977" v="160" actId="26606"/>
          <ac:cxnSpMkLst>
            <pc:docMk/>
            <pc:sldMk cId="1812098681" sldId="258"/>
            <ac:cxnSpMk id="32" creationId="{C884B8F8-FDC9-498B-9960-5D7260AFCB03}"/>
          </ac:cxnSpMkLst>
        </pc:cxnChg>
        <pc:cxnChg chg="add del">
          <ac:chgData name="Singh, Shubham" userId="7186ee7f-1a6c-462a-aabd-4cf5dde79952" providerId="ADAL" clId="{D805B353-4B9E-4C0F-84CF-4B7046442DBF}" dt="2022-12-02T12:21:24.920" v="162" actId="26606"/>
          <ac:cxnSpMkLst>
            <pc:docMk/>
            <pc:sldMk cId="1812098681" sldId="258"/>
            <ac:cxnSpMk id="38" creationId="{FBD463FC-4CA8-4FF4-85A3-AF9F4B98D210}"/>
          </ac:cxnSpMkLst>
        </pc:cxnChg>
        <pc:cxnChg chg="add del">
          <ac:chgData name="Singh, Shubham" userId="7186ee7f-1a6c-462a-aabd-4cf5dde79952" providerId="ADAL" clId="{D805B353-4B9E-4C0F-84CF-4B7046442DBF}" dt="2022-12-02T12:21:24.920" v="162" actId="26606"/>
          <ac:cxnSpMkLst>
            <pc:docMk/>
            <pc:sldMk cId="1812098681" sldId="258"/>
            <ac:cxnSpMk id="39" creationId="{A56012FD-74A8-4C91-B318-435CF2B71927}"/>
          </ac:cxnSpMkLst>
        </pc:cxnChg>
        <pc:cxnChg chg="add del">
          <ac:chgData name="Singh, Shubham" userId="7186ee7f-1a6c-462a-aabd-4cf5dde79952" providerId="ADAL" clId="{D805B353-4B9E-4C0F-84CF-4B7046442DBF}" dt="2022-12-02T12:21:26.375" v="164" actId="26606"/>
          <ac:cxnSpMkLst>
            <pc:docMk/>
            <pc:sldMk cId="1812098681" sldId="258"/>
            <ac:cxnSpMk id="43" creationId="{FBD463FC-4CA8-4FF4-85A3-AF9F4B98D210}"/>
          </ac:cxnSpMkLst>
        </pc:cxnChg>
        <pc:cxnChg chg="add del">
          <ac:chgData name="Singh, Shubham" userId="7186ee7f-1a6c-462a-aabd-4cf5dde79952" providerId="ADAL" clId="{D805B353-4B9E-4C0F-84CF-4B7046442DBF}" dt="2022-12-02T12:21:26.375" v="164" actId="26606"/>
          <ac:cxnSpMkLst>
            <pc:docMk/>
            <pc:sldMk cId="1812098681" sldId="258"/>
            <ac:cxnSpMk id="44" creationId="{A56012FD-74A8-4C91-B318-435CF2B71927}"/>
          </ac:cxnSpMkLst>
        </pc:cxnChg>
        <pc:cxnChg chg="add del">
          <ac:chgData name="Singh, Shubham" userId="7186ee7f-1a6c-462a-aabd-4cf5dde79952" providerId="ADAL" clId="{D805B353-4B9E-4C0F-84CF-4B7046442DBF}" dt="2022-12-02T12:21:28.349" v="166" actId="26606"/>
          <ac:cxnSpMkLst>
            <pc:docMk/>
            <pc:sldMk cId="1812098681" sldId="258"/>
            <ac:cxnSpMk id="51" creationId="{FBD463FC-4CA8-4FF4-85A3-AF9F4B98D210}"/>
          </ac:cxnSpMkLst>
        </pc:cxnChg>
        <pc:cxnChg chg="add del">
          <ac:chgData name="Singh, Shubham" userId="7186ee7f-1a6c-462a-aabd-4cf5dde79952" providerId="ADAL" clId="{D805B353-4B9E-4C0F-84CF-4B7046442DBF}" dt="2022-12-02T12:21:28.349" v="166" actId="26606"/>
          <ac:cxnSpMkLst>
            <pc:docMk/>
            <pc:sldMk cId="1812098681" sldId="258"/>
            <ac:cxnSpMk id="52" creationId="{A56012FD-74A8-4C91-B318-435CF2B71927}"/>
          </ac:cxnSpMkLst>
        </pc:cxnChg>
        <pc:cxnChg chg="add del">
          <ac:chgData name="Singh, Shubham" userId="7186ee7f-1a6c-462a-aabd-4cf5dde79952" providerId="ADAL" clId="{D805B353-4B9E-4C0F-84CF-4B7046442DBF}" dt="2022-12-02T12:21:30.323" v="168" actId="26606"/>
          <ac:cxnSpMkLst>
            <pc:docMk/>
            <pc:sldMk cId="1812098681" sldId="258"/>
            <ac:cxnSpMk id="56" creationId="{FBD463FC-4CA8-4FF4-85A3-AF9F4B98D210}"/>
          </ac:cxnSpMkLst>
        </pc:cxnChg>
        <pc:cxnChg chg="add del">
          <ac:chgData name="Singh, Shubham" userId="7186ee7f-1a6c-462a-aabd-4cf5dde79952" providerId="ADAL" clId="{D805B353-4B9E-4C0F-84CF-4B7046442DBF}" dt="2022-12-02T12:21:30.323" v="168" actId="26606"/>
          <ac:cxnSpMkLst>
            <pc:docMk/>
            <pc:sldMk cId="1812098681" sldId="258"/>
            <ac:cxnSpMk id="57" creationId="{A56012FD-74A8-4C91-B318-435CF2B71927}"/>
          </ac:cxnSpMkLst>
        </pc:cxnChg>
        <pc:cxnChg chg="add del">
          <ac:chgData name="Singh, Shubham" userId="7186ee7f-1a6c-462a-aabd-4cf5dde79952" providerId="ADAL" clId="{D805B353-4B9E-4C0F-84CF-4B7046442DBF}" dt="2022-12-02T12:21:30.323" v="168" actId="26606"/>
          <ac:cxnSpMkLst>
            <pc:docMk/>
            <pc:sldMk cId="1812098681" sldId="258"/>
            <ac:cxnSpMk id="59" creationId="{373AAE2E-5D6B-4952-A4BB-546C49F8DE4B}"/>
          </ac:cxnSpMkLst>
        </pc:cxnChg>
        <pc:cxnChg chg="add del">
          <ac:chgData name="Singh, Shubham" userId="7186ee7f-1a6c-462a-aabd-4cf5dde79952" providerId="ADAL" clId="{D805B353-4B9E-4C0F-84CF-4B7046442DBF}" dt="2022-12-02T12:21:32.278" v="170" actId="26606"/>
          <ac:cxnSpMkLst>
            <pc:docMk/>
            <pc:sldMk cId="1812098681" sldId="258"/>
            <ac:cxnSpMk id="64" creationId="{FBD463FC-4CA8-4FF4-85A3-AF9F4B98D210}"/>
          </ac:cxnSpMkLst>
        </pc:cxnChg>
        <pc:cxnChg chg="add del">
          <ac:chgData name="Singh, Shubham" userId="7186ee7f-1a6c-462a-aabd-4cf5dde79952" providerId="ADAL" clId="{D805B353-4B9E-4C0F-84CF-4B7046442DBF}" dt="2022-12-02T12:21:32.278" v="170" actId="26606"/>
          <ac:cxnSpMkLst>
            <pc:docMk/>
            <pc:sldMk cId="1812098681" sldId="258"/>
            <ac:cxnSpMk id="65" creationId="{A56012FD-74A8-4C91-B318-435CF2B71927}"/>
          </ac:cxnSpMkLst>
        </pc:cxnChg>
        <pc:cxnChg chg="add del">
          <ac:chgData name="Singh, Shubham" userId="7186ee7f-1a6c-462a-aabd-4cf5dde79952" providerId="ADAL" clId="{D805B353-4B9E-4C0F-84CF-4B7046442DBF}" dt="2022-12-02T12:21:32.278" v="170" actId="26606"/>
          <ac:cxnSpMkLst>
            <pc:docMk/>
            <pc:sldMk cId="1812098681" sldId="258"/>
            <ac:cxnSpMk id="67" creationId="{C884B8F8-FDC9-498B-9960-5D7260AFCB03}"/>
          </ac:cxnSpMkLst>
        </pc:cxnChg>
        <pc:cxnChg chg="add del">
          <ac:chgData name="Singh, Shubham" userId="7186ee7f-1a6c-462a-aabd-4cf5dde79952" providerId="ADAL" clId="{D805B353-4B9E-4C0F-84CF-4B7046442DBF}" dt="2022-12-02T12:21:32.278" v="170" actId="26606"/>
          <ac:cxnSpMkLst>
            <pc:docMk/>
            <pc:sldMk cId="1812098681" sldId="258"/>
            <ac:cxnSpMk id="70" creationId="{A24DAE64-2302-42EA-8239-F2F0775CA5AD}"/>
          </ac:cxnSpMkLst>
        </pc:cxnChg>
        <pc:cxnChg chg="add">
          <ac:chgData name="Singh, Shubham" userId="7186ee7f-1a6c-462a-aabd-4cf5dde79952" providerId="ADAL" clId="{D805B353-4B9E-4C0F-84CF-4B7046442DBF}" dt="2022-12-02T12:21:32.308" v="171" actId="26606"/>
          <ac:cxnSpMkLst>
            <pc:docMk/>
            <pc:sldMk cId="1812098681" sldId="258"/>
            <ac:cxnSpMk id="74" creationId="{FBD463FC-4CA8-4FF4-85A3-AF9F4B98D210}"/>
          </ac:cxnSpMkLst>
        </pc:cxnChg>
        <pc:cxnChg chg="add">
          <ac:chgData name="Singh, Shubham" userId="7186ee7f-1a6c-462a-aabd-4cf5dde79952" providerId="ADAL" clId="{D805B353-4B9E-4C0F-84CF-4B7046442DBF}" dt="2022-12-02T12:21:32.308" v="171" actId="26606"/>
          <ac:cxnSpMkLst>
            <pc:docMk/>
            <pc:sldMk cId="1812098681" sldId="258"/>
            <ac:cxnSpMk id="75" creationId="{A56012FD-74A8-4C91-B318-435CF2B71927}"/>
          </ac:cxnSpMkLst>
        </pc:cxnChg>
      </pc:sldChg>
      <pc:sldChg chg="addSp delSp modSp mod setBg">
        <pc:chgData name="Singh, Shubham" userId="7186ee7f-1a6c-462a-aabd-4cf5dde79952" providerId="ADAL" clId="{D805B353-4B9E-4C0F-84CF-4B7046442DBF}" dt="2022-12-02T12:21:03.096" v="154" actId="26606"/>
        <pc:sldMkLst>
          <pc:docMk/>
          <pc:sldMk cId="3620936593" sldId="259"/>
        </pc:sldMkLst>
        <pc:spChg chg="mod">
          <ac:chgData name="Singh, Shubham" userId="7186ee7f-1a6c-462a-aabd-4cf5dde79952" providerId="ADAL" clId="{D805B353-4B9E-4C0F-84CF-4B7046442DBF}" dt="2022-12-02T12:21:03.096" v="154" actId="26606"/>
          <ac:spMkLst>
            <pc:docMk/>
            <pc:sldMk cId="3620936593" sldId="259"/>
            <ac:spMk id="4" creationId="{FEFC8E58-8A50-46D1-AFF2-46FAF9C2DD38}"/>
          </ac:spMkLst>
        </pc:spChg>
        <pc:spChg chg="add del">
          <ac:chgData name="Singh, Shubham" userId="7186ee7f-1a6c-462a-aabd-4cf5dde79952" providerId="ADAL" clId="{D805B353-4B9E-4C0F-84CF-4B7046442DBF}" dt="2022-12-02T12:20:53.469" v="147" actId="26606"/>
          <ac:spMkLst>
            <pc:docMk/>
            <pc:sldMk cId="3620936593" sldId="259"/>
            <ac:spMk id="10" creationId="{84C75E2B-CACA-478C-B26B-182AF87A18E3}"/>
          </ac:spMkLst>
        </pc:spChg>
        <pc:spChg chg="add del">
          <ac:chgData name="Singh, Shubham" userId="7186ee7f-1a6c-462a-aabd-4cf5dde79952" providerId="ADAL" clId="{D805B353-4B9E-4C0F-84CF-4B7046442DBF}" dt="2022-12-02T12:20:57.083" v="149" actId="26606"/>
          <ac:spMkLst>
            <pc:docMk/>
            <pc:sldMk cId="3620936593" sldId="259"/>
            <ac:spMk id="18" creationId="{94846310-0B3D-402C-B392-09061F938EB0}"/>
          </ac:spMkLst>
        </pc:spChg>
        <pc:spChg chg="add del">
          <ac:chgData name="Singh, Shubham" userId="7186ee7f-1a6c-462a-aabd-4cf5dde79952" providerId="ADAL" clId="{D805B353-4B9E-4C0F-84CF-4B7046442DBF}" dt="2022-12-02T12:20:57.083" v="149" actId="26606"/>
          <ac:spMkLst>
            <pc:docMk/>
            <pc:sldMk cId="3620936593" sldId="259"/>
            <ac:spMk id="19" creationId="{1CE580D1-F917-4567-AFB4-99AA9B52ADF0}"/>
          </ac:spMkLst>
        </pc:spChg>
        <pc:spChg chg="add del">
          <ac:chgData name="Singh, Shubham" userId="7186ee7f-1a6c-462a-aabd-4cf5dde79952" providerId="ADAL" clId="{D805B353-4B9E-4C0F-84CF-4B7046442DBF}" dt="2022-12-02T12:20:57.083" v="149" actId="26606"/>
          <ac:spMkLst>
            <pc:docMk/>
            <pc:sldMk cId="3620936593" sldId="259"/>
            <ac:spMk id="20" creationId="{CB4A3A86-D41C-4CFC-896C-D90661C52389}"/>
          </ac:spMkLst>
        </pc:spChg>
        <pc:spChg chg="add del">
          <ac:chgData name="Singh, Shubham" userId="7186ee7f-1a6c-462a-aabd-4cf5dde79952" providerId="ADAL" clId="{D805B353-4B9E-4C0F-84CF-4B7046442DBF}" dt="2022-12-02T12:20:58.802" v="151" actId="26606"/>
          <ac:spMkLst>
            <pc:docMk/>
            <pc:sldMk cId="3620936593" sldId="259"/>
            <ac:spMk id="33" creationId="{0CABCAE3-64FC-4149-819F-2C1812824154}"/>
          </ac:spMkLst>
        </pc:spChg>
        <pc:spChg chg="add del">
          <ac:chgData name="Singh, Shubham" userId="7186ee7f-1a6c-462a-aabd-4cf5dde79952" providerId="ADAL" clId="{D805B353-4B9E-4C0F-84CF-4B7046442DBF}" dt="2022-12-02T12:20:58.802" v="151" actId="26606"/>
          <ac:spMkLst>
            <pc:docMk/>
            <pc:sldMk cId="3620936593" sldId="259"/>
            <ac:spMk id="37" creationId="{CE2313CB-AD5A-4ABF-8017-2F3888D07300}"/>
          </ac:spMkLst>
        </pc:spChg>
        <pc:spChg chg="add del">
          <ac:chgData name="Singh, Shubham" userId="7186ee7f-1a6c-462a-aabd-4cf5dde79952" providerId="ADAL" clId="{D805B353-4B9E-4C0F-84CF-4B7046442DBF}" dt="2022-12-02T12:20:58.802" v="151" actId="26606"/>
          <ac:spMkLst>
            <pc:docMk/>
            <pc:sldMk cId="3620936593" sldId="259"/>
            <ac:spMk id="38" creationId="{FDE009D9-E9CB-4EBB-A0C6-C345F84959D4}"/>
          </ac:spMkLst>
        </pc:spChg>
        <pc:spChg chg="add del">
          <ac:chgData name="Singh, Shubham" userId="7186ee7f-1a6c-462a-aabd-4cf5dde79952" providerId="ADAL" clId="{D805B353-4B9E-4C0F-84CF-4B7046442DBF}" dt="2022-12-02T12:20:58.802" v="151" actId="26606"/>
          <ac:spMkLst>
            <pc:docMk/>
            <pc:sldMk cId="3620936593" sldId="259"/>
            <ac:spMk id="42" creationId="{EC547D0E-8A87-4725-8224-311D6A772966}"/>
          </ac:spMkLst>
        </pc:spChg>
        <pc:spChg chg="add del">
          <ac:chgData name="Singh, Shubham" userId="7186ee7f-1a6c-462a-aabd-4cf5dde79952" providerId="ADAL" clId="{D805B353-4B9E-4C0F-84CF-4B7046442DBF}" dt="2022-12-02T12:21:03.071" v="153" actId="26606"/>
          <ac:spMkLst>
            <pc:docMk/>
            <pc:sldMk cId="3620936593" sldId="259"/>
            <ac:spMk id="46" creationId="{0CABCAE3-64FC-4149-819F-2C1812824154}"/>
          </ac:spMkLst>
        </pc:spChg>
        <pc:spChg chg="add del">
          <ac:chgData name="Singh, Shubham" userId="7186ee7f-1a6c-462a-aabd-4cf5dde79952" providerId="ADAL" clId="{D805B353-4B9E-4C0F-84CF-4B7046442DBF}" dt="2022-12-02T12:21:03.071" v="153" actId="26606"/>
          <ac:spMkLst>
            <pc:docMk/>
            <pc:sldMk cId="3620936593" sldId="259"/>
            <ac:spMk id="50" creationId="{11587617-1CD9-4BB4-8FDB-02547523FBEA}"/>
          </ac:spMkLst>
        </pc:spChg>
        <pc:spChg chg="add del">
          <ac:chgData name="Singh, Shubham" userId="7186ee7f-1a6c-462a-aabd-4cf5dde79952" providerId="ADAL" clId="{D805B353-4B9E-4C0F-84CF-4B7046442DBF}" dt="2022-12-02T12:21:03.071" v="153" actId="26606"/>
          <ac:spMkLst>
            <pc:docMk/>
            <pc:sldMk cId="3620936593" sldId="259"/>
            <ac:spMk id="51" creationId="{B2359BEA-F467-446B-9ED2-7DE4AE3940C4}"/>
          </ac:spMkLst>
        </pc:spChg>
        <pc:spChg chg="add">
          <ac:chgData name="Singh, Shubham" userId="7186ee7f-1a6c-462a-aabd-4cf5dde79952" providerId="ADAL" clId="{D805B353-4B9E-4C0F-84CF-4B7046442DBF}" dt="2022-12-02T12:21:03.096" v="154" actId="26606"/>
          <ac:spMkLst>
            <pc:docMk/>
            <pc:sldMk cId="3620936593" sldId="259"/>
            <ac:spMk id="55" creationId="{84C75E2B-CACA-478C-B26B-182AF87A18E3}"/>
          </ac:spMkLst>
        </pc:spChg>
        <pc:grpChg chg="add del">
          <ac:chgData name="Singh, Shubham" userId="7186ee7f-1a6c-462a-aabd-4cf5dde79952" providerId="ADAL" clId="{D805B353-4B9E-4C0F-84CF-4B7046442DBF}" dt="2022-12-02T12:20:57.083" v="149" actId="26606"/>
          <ac:grpSpMkLst>
            <pc:docMk/>
            <pc:sldMk cId="3620936593" sldId="259"/>
            <ac:grpSpMk id="22" creationId="{654F6C91-B667-4929-B60B-158C21B9ED2C}"/>
          </ac:grpSpMkLst>
        </pc:grpChg>
        <pc:grpChg chg="add del">
          <ac:chgData name="Singh, Shubham" userId="7186ee7f-1a6c-462a-aabd-4cf5dde79952" providerId="ADAL" clId="{D805B353-4B9E-4C0F-84CF-4B7046442DBF}" dt="2022-12-02T12:20:58.802" v="151" actId="26606"/>
          <ac:grpSpMkLst>
            <pc:docMk/>
            <pc:sldMk cId="3620936593" sldId="259"/>
            <ac:grpSpMk id="39" creationId="{230FFF44-4B6D-47A3-8EF6-EC72DA2A7FFD}"/>
          </ac:grpSpMkLst>
        </pc:grpChg>
        <pc:picChg chg="del">
          <ac:chgData name="Singh, Shubham" userId="7186ee7f-1a6c-462a-aabd-4cf5dde79952" providerId="ADAL" clId="{D805B353-4B9E-4C0F-84CF-4B7046442DBF}" dt="2022-12-02T12:20:28.249" v="144" actId="478"/>
          <ac:picMkLst>
            <pc:docMk/>
            <pc:sldMk cId="3620936593" sldId="259"/>
            <ac:picMk id="2" creationId="{2F4112D6-3855-4195-8ECC-36984F7BC4CA}"/>
          </ac:picMkLst>
        </pc:picChg>
        <pc:picChg chg="add mod">
          <ac:chgData name="Singh, Shubham" userId="7186ee7f-1a6c-462a-aabd-4cf5dde79952" providerId="ADAL" clId="{D805B353-4B9E-4C0F-84CF-4B7046442DBF}" dt="2022-12-02T12:21:03.096" v="154" actId="26606"/>
          <ac:picMkLst>
            <pc:docMk/>
            <pc:sldMk cId="3620936593" sldId="259"/>
            <ac:picMk id="5" creationId="{664051B0-132E-4785-AD16-FC506C06B21F}"/>
          </ac:picMkLst>
        </pc:picChg>
        <pc:picChg chg="add del">
          <ac:chgData name="Singh, Shubham" userId="7186ee7f-1a6c-462a-aabd-4cf5dde79952" providerId="ADAL" clId="{D805B353-4B9E-4C0F-84CF-4B7046442DBF}" dt="2022-12-02T12:20:53.469" v="147" actId="26606"/>
          <ac:picMkLst>
            <pc:docMk/>
            <pc:sldMk cId="3620936593" sldId="259"/>
            <ac:picMk id="12" creationId="{50FF2874-547C-4D14-9E18-28B19002FB8C}"/>
          </ac:picMkLst>
        </pc:picChg>
        <pc:picChg chg="add del">
          <ac:chgData name="Singh, Shubham" userId="7186ee7f-1a6c-462a-aabd-4cf5dde79952" providerId="ADAL" clId="{D805B353-4B9E-4C0F-84CF-4B7046442DBF}" dt="2022-12-02T12:20:57.083" v="149" actId="26606"/>
          <ac:picMkLst>
            <pc:docMk/>
            <pc:sldMk cId="3620936593" sldId="259"/>
            <ac:picMk id="21" creationId="{1F5620B8-A2D8-4568-B566-F0453A0D9167}"/>
          </ac:picMkLst>
        </pc:picChg>
        <pc:picChg chg="add del">
          <ac:chgData name="Singh, Shubham" userId="7186ee7f-1a6c-462a-aabd-4cf5dde79952" providerId="ADAL" clId="{D805B353-4B9E-4C0F-84CF-4B7046442DBF}" dt="2022-12-02T12:21:03.071" v="153" actId="26606"/>
          <ac:picMkLst>
            <pc:docMk/>
            <pc:sldMk cId="3620936593" sldId="259"/>
            <ac:picMk id="24" creationId="{CEF18BD6-B169-4CEE-BB3D-71DFD6A8334C}"/>
          </ac:picMkLst>
        </pc:picChg>
        <pc:picChg chg="add del">
          <ac:chgData name="Singh, Shubham" userId="7186ee7f-1a6c-462a-aabd-4cf5dde79952" providerId="ADAL" clId="{D805B353-4B9E-4C0F-84CF-4B7046442DBF}" dt="2022-12-02T12:20:57.083" v="149" actId="26606"/>
          <ac:picMkLst>
            <pc:docMk/>
            <pc:sldMk cId="3620936593" sldId="259"/>
            <ac:picMk id="28" creationId="{BD64DB3A-631F-479A-B041-4C1E38B761C0}"/>
          </ac:picMkLst>
        </pc:picChg>
        <pc:picChg chg="add del">
          <ac:chgData name="Singh, Shubham" userId="7186ee7f-1a6c-462a-aabd-4cf5dde79952" providerId="ADAL" clId="{D805B353-4B9E-4C0F-84CF-4B7046442DBF}" dt="2022-12-02T12:20:58.802" v="151" actId="26606"/>
          <ac:picMkLst>
            <pc:docMk/>
            <pc:sldMk cId="3620936593" sldId="259"/>
            <ac:picMk id="34" creationId="{012FDCFE-9AD2-4D8A-8CBF-B3AA37EBF6DD}"/>
          </ac:picMkLst>
        </pc:picChg>
        <pc:picChg chg="add del">
          <ac:chgData name="Singh, Shubham" userId="7186ee7f-1a6c-462a-aabd-4cf5dde79952" providerId="ADAL" clId="{D805B353-4B9E-4C0F-84CF-4B7046442DBF}" dt="2022-12-02T12:20:58.802" v="151" actId="26606"/>
          <ac:picMkLst>
            <pc:docMk/>
            <pc:sldMk cId="3620936593" sldId="259"/>
            <ac:picMk id="44" creationId="{3A580E99-2B1B-4372-A707-20312A9403A1}"/>
          </ac:picMkLst>
        </pc:picChg>
        <pc:picChg chg="add del">
          <ac:chgData name="Singh, Shubham" userId="7186ee7f-1a6c-462a-aabd-4cf5dde79952" providerId="ADAL" clId="{D805B353-4B9E-4C0F-84CF-4B7046442DBF}" dt="2022-12-02T12:21:03.071" v="153" actId="26606"/>
          <ac:picMkLst>
            <pc:docMk/>
            <pc:sldMk cId="3620936593" sldId="259"/>
            <ac:picMk id="47" creationId="{012FDCFE-9AD2-4D8A-8CBF-B3AA37EBF6DD}"/>
          </ac:picMkLst>
        </pc:picChg>
        <pc:picChg chg="add">
          <ac:chgData name="Singh, Shubham" userId="7186ee7f-1a6c-462a-aabd-4cf5dde79952" providerId="ADAL" clId="{D805B353-4B9E-4C0F-84CF-4B7046442DBF}" dt="2022-12-02T12:21:03.096" v="154" actId="26606"/>
          <ac:picMkLst>
            <pc:docMk/>
            <pc:sldMk cId="3620936593" sldId="259"/>
            <ac:picMk id="56" creationId="{50FF2874-547C-4D14-9E18-28B19002FB8C}"/>
          </ac:picMkLst>
        </pc:picChg>
        <pc:cxnChg chg="add del">
          <ac:chgData name="Singh, Shubham" userId="7186ee7f-1a6c-462a-aabd-4cf5dde79952" providerId="ADAL" clId="{D805B353-4B9E-4C0F-84CF-4B7046442DBF}" dt="2022-12-02T12:20:53.469" v="147" actId="26606"/>
          <ac:cxnSpMkLst>
            <pc:docMk/>
            <pc:sldMk cId="3620936593" sldId="259"/>
            <ac:cxnSpMk id="14" creationId="{36CF827D-A163-47F7-BD87-34EB4FA7D696}"/>
          </ac:cxnSpMkLst>
        </pc:cxnChg>
        <pc:cxnChg chg="add del">
          <ac:chgData name="Singh, Shubham" userId="7186ee7f-1a6c-462a-aabd-4cf5dde79952" providerId="ADAL" clId="{D805B353-4B9E-4C0F-84CF-4B7046442DBF}" dt="2022-12-02T12:20:53.469" v="147" actId="26606"/>
          <ac:cxnSpMkLst>
            <pc:docMk/>
            <pc:sldMk cId="3620936593" sldId="259"/>
            <ac:cxnSpMk id="16" creationId="{D299D9A9-1DA8-433D-A9BC-FB48D93D4217}"/>
          </ac:cxnSpMkLst>
        </pc:cxnChg>
        <pc:cxnChg chg="add del">
          <ac:chgData name="Singh, Shubham" userId="7186ee7f-1a6c-462a-aabd-4cf5dde79952" providerId="ADAL" clId="{D805B353-4B9E-4C0F-84CF-4B7046442DBF}" dt="2022-12-02T12:20:57.083" v="149" actId="26606"/>
          <ac:cxnSpMkLst>
            <pc:docMk/>
            <pc:sldMk cId="3620936593" sldId="259"/>
            <ac:cxnSpMk id="25" creationId="{1C7D2BA4-4B7A-4596-8BCC-5CF715423894}"/>
          </ac:cxnSpMkLst>
        </pc:cxnChg>
        <pc:cxnChg chg="add del">
          <ac:chgData name="Singh, Shubham" userId="7186ee7f-1a6c-462a-aabd-4cf5dde79952" providerId="ADAL" clId="{D805B353-4B9E-4C0F-84CF-4B7046442DBF}" dt="2022-12-02T12:20:57.083" v="149" actId="26606"/>
          <ac:cxnSpMkLst>
            <pc:docMk/>
            <pc:sldMk cId="3620936593" sldId="259"/>
            <ac:cxnSpMk id="26" creationId="{E412F86B-0657-48B2-BD05-BF3EED4DC9E5}"/>
          </ac:cxnSpMkLst>
        </pc:cxnChg>
        <pc:cxnChg chg="add del">
          <ac:chgData name="Singh, Shubham" userId="7186ee7f-1a6c-462a-aabd-4cf5dde79952" providerId="ADAL" clId="{D805B353-4B9E-4C0F-84CF-4B7046442DBF}" dt="2022-12-02T12:20:57.083" v="149" actId="26606"/>
          <ac:cxnSpMkLst>
            <pc:docMk/>
            <pc:sldMk cId="3620936593" sldId="259"/>
            <ac:cxnSpMk id="27" creationId="{4977F1E1-2B6F-4BB6-899F-67D8764D83C5}"/>
          </ac:cxnSpMkLst>
        </pc:cxnChg>
        <pc:cxnChg chg="add del">
          <ac:chgData name="Singh, Shubham" userId="7186ee7f-1a6c-462a-aabd-4cf5dde79952" providerId="ADAL" clId="{D805B353-4B9E-4C0F-84CF-4B7046442DBF}" dt="2022-12-02T12:20:57.083" v="149" actId="26606"/>
          <ac:cxnSpMkLst>
            <pc:docMk/>
            <pc:sldMk cId="3620936593" sldId="259"/>
            <ac:cxnSpMk id="30" creationId="{54FB2A90-ACBA-4B96-98AD-8BB04A8B1DFA}"/>
          </ac:cxnSpMkLst>
        </pc:cxnChg>
        <pc:cxnChg chg="add del">
          <ac:chgData name="Singh, Shubham" userId="7186ee7f-1a6c-462a-aabd-4cf5dde79952" providerId="ADAL" clId="{D805B353-4B9E-4C0F-84CF-4B7046442DBF}" dt="2022-12-02T12:20:58.802" v="151" actId="26606"/>
          <ac:cxnSpMkLst>
            <pc:docMk/>
            <pc:sldMk cId="3620936593" sldId="259"/>
            <ac:cxnSpMk id="32" creationId="{63B4A4AA-0179-4AB7-8EED-031600A724D6}"/>
          </ac:cxnSpMkLst>
        </pc:cxnChg>
        <pc:cxnChg chg="add del">
          <ac:chgData name="Singh, Shubham" userId="7186ee7f-1a6c-462a-aabd-4cf5dde79952" providerId="ADAL" clId="{D805B353-4B9E-4C0F-84CF-4B7046442DBF}" dt="2022-12-02T12:20:58.802" v="151" actId="26606"/>
          <ac:cxnSpMkLst>
            <pc:docMk/>
            <pc:sldMk cId="3620936593" sldId="259"/>
            <ac:cxnSpMk id="35" creationId="{FBD463FC-4CA8-4FF4-85A3-AF9F4B98D210}"/>
          </ac:cxnSpMkLst>
        </pc:cxnChg>
        <pc:cxnChg chg="add del">
          <ac:chgData name="Singh, Shubham" userId="7186ee7f-1a6c-462a-aabd-4cf5dde79952" providerId="ADAL" clId="{D805B353-4B9E-4C0F-84CF-4B7046442DBF}" dt="2022-12-02T12:20:58.802" v="151" actId="26606"/>
          <ac:cxnSpMkLst>
            <pc:docMk/>
            <pc:sldMk cId="3620936593" sldId="259"/>
            <ac:cxnSpMk id="36" creationId="{BECF35C3-8B44-4F4B-BD25-4C01823DB22A}"/>
          </ac:cxnSpMkLst>
        </pc:cxnChg>
        <pc:cxnChg chg="add del">
          <ac:chgData name="Singh, Shubham" userId="7186ee7f-1a6c-462a-aabd-4cf5dde79952" providerId="ADAL" clId="{D805B353-4B9E-4C0F-84CF-4B7046442DBF}" dt="2022-12-02T12:20:58.802" v="151" actId="26606"/>
          <ac:cxnSpMkLst>
            <pc:docMk/>
            <pc:sldMk cId="3620936593" sldId="259"/>
            <ac:cxnSpMk id="43" creationId="{3E5C3848-5A58-4B84-AFBB-E7D9B99EB1EA}"/>
          </ac:cxnSpMkLst>
        </pc:cxnChg>
        <pc:cxnChg chg="add del">
          <ac:chgData name="Singh, Shubham" userId="7186ee7f-1a6c-462a-aabd-4cf5dde79952" providerId="ADAL" clId="{D805B353-4B9E-4C0F-84CF-4B7046442DBF}" dt="2022-12-02T12:21:03.071" v="153" actId="26606"/>
          <ac:cxnSpMkLst>
            <pc:docMk/>
            <pc:sldMk cId="3620936593" sldId="259"/>
            <ac:cxnSpMk id="48" creationId="{FBD463FC-4CA8-4FF4-85A3-AF9F4B98D210}"/>
          </ac:cxnSpMkLst>
        </pc:cxnChg>
        <pc:cxnChg chg="add del">
          <ac:chgData name="Singh, Shubham" userId="7186ee7f-1a6c-462a-aabd-4cf5dde79952" providerId="ADAL" clId="{D805B353-4B9E-4C0F-84CF-4B7046442DBF}" dt="2022-12-02T12:21:03.071" v="153" actId="26606"/>
          <ac:cxnSpMkLst>
            <pc:docMk/>
            <pc:sldMk cId="3620936593" sldId="259"/>
            <ac:cxnSpMk id="49" creationId="{BECF35C3-8B44-4F4B-BD25-4C01823DB22A}"/>
          </ac:cxnSpMkLst>
        </pc:cxnChg>
        <pc:cxnChg chg="add del">
          <ac:chgData name="Singh, Shubham" userId="7186ee7f-1a6c-462a-aabd-4cf5dde79952" providerId="ADAL" clId="{D805B353-4B9E-4C0F-84CF-4B7046442DBF}" dt="2022-12-02T12:21:03.071" v="153" actId="26606"/>
          <ac:cxnSpMkLst>
            <pc:docMk/>
            <pc:sldMk cId="3620936593" sldId="259"/>
            <ac:cxnSpMk id="52" creationId="{07C4A58F-EDCB-42E6-BB21-2D410EF078C9}"/>
          </ac:cxnSpMkLst>
        </pc:cxnChg>
        <pc:cxnChg chg="add del">
          <ac:chgData name="Singh, Shubham" userId="7186ee7f-1a6c-462a-aabd-4cf5dde79952" providerId="ADAL" clId="{D805B353-4B9E-4C0F-84CF-4B7046442DBF}" dt="2022-12-02T12:21:03.071" v="153" actId="26606"/>
          <ac:cxnSpMkLst>
            <pc:docMk/>
            <pc:sldMk cId="3620936593" sldId="259"/>
            <ac:cxnSpMk id="53" creationId="{0C253CD2-F713-407C-B979-22CDBA5319BC}"/>
          </ac:cxnSpMkLst>
        </pc:cxnChg>
        <pc:cxnChg chg="add">
          <ac:chgData name="Singh, Shubham" userId="7186ee7f-1a6c-462a-aabd-4cf5dde79952" providerId="ADAL" clId="{D805B353-4B9E-4C0F-84CF-4B7046442DBF}" dt="2022-12-02T12:21:03.096" v="154" actId="26606"/>
          <ac:cxnSpMkLst>
            <pc:docMk/>
            <pc:sldMk cId="3620936593" sldId="259"/>
            <ac:cxnSpMk id="57" creationId="{36CF827D-A163-47F7-BD87-34EB4FA7D696}"/>
          </ac:cxnSpMkLst>
        </pc:cxnChg>
        <pc:cxnChg chg="add">
          <ac:chgData name="Singh, Shubham" userId="7186ee7f-1a6c-462a-aabd-4cf5dde79952" providerId="ADAL" clId="{D805B353-4B9E-4C0F-84CF-4B7046442DBF}" dt="2022-12-02T12:21:03.096" v="154" actId="26606"/>
          <ac:cxnSpMkLst>
            <pc:docMk/>
            <pc:sldMk cId="3620936593" sldId="259"/>
            <ac:cxnSpMk id="58" creationId="{D299D9A9-1DA8-433D-A9BC-FB48D93D4217}"/>
          </ac:cxnSpMkLst>
        </pc:cxnChg>
      </pc:sldChg>
      <pc:sldChg chg="addSp delSp modSp mod setBg">
        <pc:chgData name="Singh, Shubham" userId="7186ee7f-1a6c-462a-aabd-4cf5dde79952" providerId="ADAL" clId="{D805B353-4B9E-4C0F-84CF-4B7046442DBF}" dt="2022-12-02T12:23:07.091" v="179" actId="255"/>
        <pc:sldMkLst>
          <pc:docMk/>
          <pc:sldMk cId="1582833064" sldId="260"/>
        </pc:sldMkLst>
        <pc:spChg chg="mod">
          <ac:chgData name="Singh, Shubham" userId="7186ee7f-1a6c-462a-aabd-4cf5dde79952" providerId="ADAL" clId="{D805B353-4B9E-4C0F-84CF-4B7046442DBF}" dt="2022-12-02T12:23:07.091" v="179" actId="255"/>
          <ac:spMkLst>
            <pc:docMk/>
            <pc:sldMk cId="1582833064" sldId="260"/>
            <ac:spMk id="3" creationId="{CC1EC74D-CA84-4ACC-BFA1-F9EA0574684D}"/>
          </ac:spMkLst>
        </pc:spChg>
        <pc:spChg chg="add del">
          <ac:chgData name="Singh, Shubham" userId="7186ee7f-1a6c-462a-aabd-4cf5dde79952" providerId="ADAL" clId="{D805B353-4B9E-4C0F-84CF-4B7046442DBF}" dt="2022-12-02T12:22:12.562" v="175" actId="26606"/>
          <ac:spMkLst>
            <pc:docMk/>
            <pc:sldMk cId="1582833064" sldId="260"/>
            <ac:spMk id="8" creationId="{23522FE7-5A29-4EF6-B1EF-2CA55748A772}"/>
          </ac:spMkLst>
        </pc:spChg>
        <pc:spChg chg="add del">
          <ac:chgData name="Singh, Shubham" userId="7186ee7f-1a6c-462a-aabd-4cf5dde79952" providerId="ADAL" clId="{D805B353-4B9E-4C0F-84CF-4B7046442DBF}" dt="2022-12-02T12:22:12.562" v="175" actId="26606"/>
          <ac:spMkLst>
            <pc:docMk/>
            <pc:sldMk cId="1582833064" sldId="260"/>
            <ac:spMk id="16" creationId="{29C51009-A09A-4689-8E6C-F8FC99E6A840}"/>
          </ac:spMkLst>
        </pc:spChg>
        <pc:picChg chg="add del">
          <ac:chgData name="Singh, Shubham" userId="7186ee7f-1a6c-462a-aabd-4cf5dde79952" providerId="ADAL" clId="{D805B353-4B9E-4C0F-84CF-4B7046442DBF}" dt="2022-12-02T12:22:12.562" v="175" actId="26606"/>
          <ac:picMkLst>
            <pc:docMk/>
            <pc:sldMk cId="1582833064" sldId="260"/>
            <ac:picMk id="10" creationId="{C2192E09-EBC7-416C-B887-DFF915D7F43D}"/>
          </ac:picMkLst>
        </pc:picChg>
        <pc:cxnChg chg="add del">
          <ac:chgData name="Singh, Shubham" userId="7186ee7f-1a6c-462a-aabd-4cf5dde79952" providerId="ADAL" clId="{D805B353-4B9E-4C0F-84CF-4B7046442DBF}" dt="2022-12-02T12:22:12.562" v="175" actId="26606"/>
          <ac:cxnSpMkLst>
            <pc:docMk/>
            <pc:sldMk cId="1582833064" sldId="260"/>
            <ac:cxnSpMk id="12" creationId="{2924498D-E084-44BE-A196-CFCE35564350}"/>
          </ac:cxnSpMkLst>
        </pc:cxnChg>
        <pc:cxnChg chg="add del">
          <ac:chgData name="Singh, Shubham" userId="7186ee7f-1a6c-462a-aabd-4cf5dde79952" providerId="ADAL" clId="{D805B353-4B9E-4C0F-84CF-4B7046442DBF}" dt="2022-12-02T12:22:12.562" v="175" actId="26606"/>
          <ac:cxnSpMkLst>
            <pc:docMk/>
            <pc:sldMk cId="1582833064" sldId="260"/>
            <ac:cxnSpMk id="14" creationId="{14C12901-9FCC-461E-A64A-89B4791235E9}"/>
          </ac:cxnSpMkLst>
        </pc:cxnChg>
        <pc:cxnChg chg="add del">
          <ac:chgData name="Singh, Shubham" userId="7186ee7f-1a6c-462a-aabd-4cf5dde79952" providerId="ADAL" clId="{D805B353-4B9E-4C0F-84CF-4B7046442DBF}" dt="2022-12-02T12:22:12.562" v="175" actId="26606"/>
          <ac:cxnSpMkLst>
            <pc:docMk/>
            <pc:sldMk cId="1582833064" sldId="260"/>
            <ac:cxnSpMk id="18" creationId="{9EC65442-F244-409C-BF44-C5D6472E810A}"/>
          </ac:cxnSpMkLst>
        </pc:cxnChg>
      </pc:sldChg>
      <pc:sldChg chg="modSp mod">
        <pc:chgData name="Singh, Shubham" userId="7186ee7f-1a6c-462a-aabd-4cf5dde79952" providerId="ADAL" clId="{D805B353-4B9E-4C0F-84CF-4B7046442DBF}" dt="2022-12-02T11:39:50.898" v="98" actId="20577"/>
        <pc:sldMkLst>
          <pc:docMk/>
          <pc:sldMk cId="3900109169" sldId="261"/>
        </pc:sldMkLst>
        <pc:spChg chg="mod">
          <ac:chgData name="Singh, Shubham" userId="7186ee7f-1a6c-462a-aabd-4cf5dde79952" providerId="ADAL" clId="{D805B353-4B9E-4C0F-84CF-4B7046442DBF}" dt="2022-12-02T11:39:50.898" v="98" actId="20577"/>
          <ac:spMkLst>
            <pc:docMk/>
            <pc:sldMk cId="3900109169" sldId="261"/>
            <ac:spMk id="5" creationId="{A59CEF38-C05D-43A6-A082-698C4D81E23E}"/>
          </ac:spMkLst>
        </pc:spChg>
      </pc:sldChg>
      <pc:sldChg chg="modSp mod">
        <pc:chgData name="Singh, Shubham" userId="7186ee7f-1a6c-462a-aabd-4cf5dde79952" providerId="ADAL" clId="{D805B353-4B9E-4C0F-84CF-4B7046442DBF}" dt="2022-12-02T05:46:52.332" v="78" actId="115"/>
        <pc:sldMkLst>
          <pc:docMk/>
          <pc:sldMk cId="942139130" sldId="262"/>
        </pc:sldMkLst>
        <pc:spChg chg="mod">
          <ac:chgData name="Singh, Shubham" userId="7186ee7f-1a6c-462a-aabd-4cf5dde79952" providerId="ADAL" clId="{D805B353-4B9E-4C0F-84CF-4B7046442DBF}" dt="2022-12-02T05:46:52.332" v="78" actId="115"/>
          <ac:spMkLst>
            <pc:docMk/>
            <pc:sldMk cId="942139130" sldId="262"/>
            <ac:spMk id="3" creationId="{5106833E-2188-4467-82B6-19ADDC2B4915}"/>
          </ac:spMkLst>
        </pc:spChg>
      </pc:sldChg>
      <pc:sldChg chg="modSp mod">
        <pc:chgData name="Singh, Shubham" userId="7186ee7f-1a6c-462a-aabd-4cf5dde79952" providerId="ADAL" clId="{D805B353-4B9E-4C0F-84CF-4B7046442DBF}" dt="2022-12-02T05:47:24.100" v="87" actId="20577"/>
        <pc:sldMkLst>
          <pc:docMk/>
          <pc:sldMk cId="2915869438" sldId="263"/>
        </pc:sldMkLst>
        <pc:spChg chg="mod">
          <ac:chgData name="Singh, Shubham" userId="7186ee7f-1a6c-462a-aabd-4cf5dde79952" providerId="ADAL" clId="{D805B353-4B9E-4C0F-84CF-4B7046442DBF}" dt="2022-12-02T05:47:24.100" v="87" actId="20577"/>
          <ac:spMkLst>
            <pc:docMk/>
            <pc:sldMk cId="2915869438" sldId="263"/>
            <ac:spMk id="3" creationId="{9D89FF7E-F800-4883-845A-7C311E166244}"/>
          </ac:spMkLst>
        </pc:spChg>
      </pc:sldChg>
      <pc:sldChg chg="modSp mod">
        <pc:chgData name="Singh, Shubham" userId="7186ee7f-1a6c-462a-aabd-4cf5dde79952" providerId="ADAL" clId="{D805B353-4B9E-4C0F-84CF-4B7046442DBF}" dt="2022-12-02T05:48:34.204" v="89" actId="115"/>
        <pc:sldMkLst>
          <pc:docMk/>
          <pc:sldMk cId="1233312136" sldId="264"/>
        </pc:sldMkLst>
        <pc:spChg chg="mod">
          <ac:chgData name="Singh, Shubham" userId="7186ee7f-1a6c-462a-aabd-4cf5dde79952" providerId="ADAL" clId="{D805B353-4B9E-4C0F-84CF-4B7046442DBF}" dt="2022-12-02T05:48:34.204" v="89" actId="115"/>
          <ac:spMkLst>
            <pc:docMk/>
            <pc:sldMk cId="1233312136" sldId="264"/>
            <ac:spMk id="5" creationId="{12236306-582E-4458-BB34-C23CF20274EE}"/>
          </ac:spMkLst>
        </pc:spChg>
      </pc:sldChg>
      <pc:sldChg chg="addSp delSp modSp mod">
        <pc:chgData name="Singh, Shubham" userId="7186ee7f-1a6c-462a-aabd-4cf5dde79952" providerId="ADAL" clId="{D805B353-4B9E-4C0F-84CF-4B7046442DBF}" dt="2022-12-02T05:48:52.059" v="91" actId="115"/>
        <pc:sldMkLst>
          <pc:docMk/>
          <pc:sldMk cId="3942716293" sldId="265"/>
        </pc:sldMkLst>
        <pc:spChg chg="add del">
          <ac:chgData name="Singh, Shubham" userId="7186ee7f-1a6c-462a-aabd-4cf5dde79952" providerId="ADAL" clId="{D805B353-4B9E-4C0F-84CF-4B7046442DBF}" dt="2022-12-02T05:34:48.492" v="3" actId="22"/>
          <ac:spMkLst>
            <pc:docMk/>
            <pc:sldMk cId="3942716293" sldId="265"/>
            <ac:spMk id="3" creationId="{E24C8035-63B3-48CF-A481-294872AD4A7E}"/>
          </ac:spMkLst>
        </pc:spChg>
        <pc:spChg chg="add mod">
          <ac:chgData name="Singh, Shubham" userId="7186ee7f-1a6c-462a-aabd-4cf5dde79952" providerId="ADAL" clId="{D805B353-4B9E-4C0F-84CF-4B7046442DBF}" dt="2022-12-02T05:48:52.059" v="91" actId="115"/>
          <ac:spMkLst>
            <pc:docMk/>
            <pc:sldMk cId="3942716293" sldId="265"/>
            <ac:spMk id="5" creationId="{9D8129B9-8370-4451-882D-101E5C76DC6A}"/>
          </ac:spMkLst>
        </pc:spChg>
      </pc:sldChg>
      <pc:sldChg chg="modSp mod">
        <pc:chgData name="Singh, Shubham" userId="7186ee7f-1a6c-462a-aabd-4cf5dde79952" providerId="ADAL" clId="{D805B353-4B9E-4C0F-84CF-4B7046442DBF}" dt="2022-12-02T05:46:14.299" v="73" actId="20577"/>
        <pc:sldMkLst>
          <pc:docMk/>
          <pc:sldMk cId="292870284" sldId="266"/>
        </pc:sldMkLst>
        <pc:spChg chg="mod">
          <ac:chgData name="Singh, Shubham" userId="7186ee7f-1a6c-462a-aabd-4cf5dde79952" providerId="ADAL" clId="{D805B353-4B9E-4C0F-84CF-4B7046442DBF}" dt="2022-12-02T05:46:14.299" v="73" actId="20577"/>
          <ac:spMkLst>
            <pc:docMk/>
            <pc:sldMk cId="292870284" sldId="266"/>
            <ac:spMk id="5" creationId="{73F61688-7FF3-45F5-A4C4-067EAE786CCE}"/>
          </ac:spMkLst>
        </pc:spChg>
      </pc:sldChg>
      <pc:sldChg chg="addSp delSp modSp new mod">
        <pc:chgData name="Singh, Shubham" userId="7186ee7f-1a6c-462a-aabd-4cf5dde79952" providerId="ADAL" clId="{D805B353-4B9E-4C0F-84CF-4B7046442DBF}" dt="2022-12-02T12:16:34.097" v="115" actId="1076"/>
        <pc:sldMkLst>
          <pc:docMk/>
          <pc:sldMk cId="512989530" sldId="267"/>
        </pc:sldMkLst>
        <pc:spChg chg="add mod">
          <ac:chgData name="Singh, Shubham" userId="7186ee7f-1a6c-462a-aabd-4cf5dde79952" providerId="ADAL" clId="{D805B353-4B9E-4C0F-84CF-4B7046442DBF}" dt="2022-12-02T12:16:34.097" v="115" actId="1076"/>
          <ac:spMkLst>
            <pc:docMk/>
            <pc:sldMk cId="512989530" sldId="267"/>
            <ac:spMk id="5" creationId="{B07E1465-1B76-4C37-A1D6-71FDC63D25A1}"/>
          </ac:spMkLst>
        </pc:spChg>
        <pc:picChg chg="add del">
          <ac:chgData name="Singh, Shubham" userId="7186ee7f-1a6c-462a-aabd-4cf5dde79952" providerId="ADAL" clId="{D805B353-4B9E-4C0F-84CF-4B7046442DBF}" dt="2022-12-02T12:15:47.312" v="101" actId="478"/>
          <ac:picMkLst>
            <pc:docMk/>
            <pc:sldMk cId="512989530" sldId="267"/>
            <ac:picMk id="3" creationId="{2358C7B3-4DD3-451C-A1B4-F85E386F5905}"/>
          </ac:picMkLst>
        </pc:picChg>
      </pc:sldChg>
      <pc:sldChg chg="addSp delSp new del mod">
        <pc:chgData name="Singh, Shubham" userId="7186ee7f-1a6c-462a-aabd-4cf5dde79952" providerId="ADAL" clId="{D805B353-4B9E-4C0F-84CF-4B7046442DBF}" dt="2022-12-02T12:19:39.474" v="143" actId="2696"/>
        <pc:sldMkLst>
          <pc:docMk/>
          <pc:sldMk cId="2935824475" sldId="268"/>
        </pc:sldMkLst>
        <pc:spChg chg="add del">
          <ac:chgData name="Singh, Shubham" userId="7186ee7f-1a6c-462a-aabd-4cf5dde79952" providerId="ADAL" clId="{D805B353-4B9E-4C0F-84CF-4B7046442DBF}" dt="2022-12-02T12:19:14.278" v="132"/>
          <ac:spMkLst>
            <pc:docMk/>
            <pc:sldMk cId="2935824475" sldId="268"/>
            <ac:spMk id="2" creationId="{2B883C65-2194-4FFE-8C22-69768B0C2224}"/>
          </ac:spMkLst>
        </pc:spChg>
        <pc:spChg chg="add del">
          <ac:chgData name="Singh, Shubham" userId="7186ee7f-1a6c-462a-aabd-4cf5dde79952" providerId="ADAL" clId="{D805B353-4B9E-4C0F-84CF-4B7046442DBF}" dt="2022-12-02T12:19:27.063" v="140"/>
          <ac:spMkLst>
            <pc:docMk/>
            <pc:sldMk cId="2935824475" sldId="268"/>
            <ac:spMk id="4" creationId="{90CF4A68-22EC-4160-8726-1DFBA74CC13E}"/>
          </ac:spMkLst>
        </pc:spChg>
        <pc:picChg chg="add del">
          <ac:chgData name="Singh, Shubham" userId="7186ee7f-1a6c-462a-aabd-4cf5dde79952" providerId="ADAL" clId="{D805B353-4B9E-4C0F-84CF-4B7046442DBF}" dt="2022-12-02T12:19:23.509" v="136"/>
          <ac:picMkLst>
            <pc:docMk/>
            <pc:sldMk cId="2935824475" sldId="268"/>
            <ac:picMk id="3" creationId="{E4160557-D13B-4C34-AE63-4E5116E51CE1}"/>
          </ac:picMkLst>
        </pc:picChg>
        <pc:picChg chg="add del">
          <ac:chgData name="Singh, Shubham" userId="7186ee7f-1a6c-462a-aabd-4cf5dde79952" providerId="ADAL" clId="{D805B353-4B9E-4C0F-84CF-4B7046442DBF}" dt="2022-12-02T12:19:35.923" v="142" actId="21"/>
          <ac:picMkLst>
            <pc:docMk/>
            <pc:sldMk cId="2935824475" sldId="268"/>
            <ac:picMk id="5" creationId="{65B08039-A502-4898-BD5D-B39BF1F1C1C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12/1/2022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04A3A10D-7D5E-4932-A76F-CD1632FD3D96}"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2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79460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356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20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21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63724C-E7A2-4A6D-A4BD-CDB6C1C03172}"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2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63724C-E7A2-4A6D-A4BD-CDB6C1C03172}"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20905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63724C-E7A2-4A6D-A4BD-CDB6C1C03172}"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90727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16560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7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763724C-E7A2-4A6D-A4BD-CDB6C1C03172}" type="datetimeFigureOut">
              <a:rPr lang="en-US" smtClean="0"/>
              <a:t>12/1/2022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31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63724C-E7A2-4A6D-A4BD-CDB6C1C03172}" type="datetimeFigureOut">
              <a:rPr lang="en-US" smtClean="0"/>
              <a:t>12/1/2022</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4A3A10D-7D5E-4932-A76F-CD1632FD3D96}" type="slidenum">
              <a:rPr lang="en-US" smtClean="0"/>
              <a:t>‹#›</a:t>
            </a:fld>
            <a:endParaRPr lang="en-US" dirty="0"/>
          </a:p>
        </p:txBody>
      </p:sp>
    </p:spTree>
    <p:extLst>
      <p:ext uri="{BB962C8B-B14F-4D97-AF65-F5344CB8AC3E}">
        <p14:creationId xmlns:p14="http://schemas.microsoft.com/office/powerpoint/2010/main" val="3421958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dirty="0">
                <a:effectLst/>
                <a:latin typeface="Arial" panose="020B0604020202020204" pitchFamily="34" charset="0"/>
                <a:ea typeface="Calibri" panose="020F0502020204030204" pitchFamily="34" charset="0"/>
                <a:cs typeface="Times New Roman" panose="02020603050405020304" pitchFamily="18" charset="0"/>
              </a:rPr>
              <a:t>OVERVIEW OF AZURE DEVOPS</a:t>
            </a:r>
            <a:endParaRPr lang="en-US" sz="2800" b="1"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236306-582E-4458-BB34-C23CF20274EE}"/>
              </a:ext>
            </a:extLst>
          </p:cNvPr>
          <p:cNvSpPr txBox="1"/>
          <p:nvPr/>
        </p:nvSpPr>
        <p:spPr>
          <a:xfrm>
            <a:off x="0" y="0"/>
            <a:ext cx="9067800" cy="4801314"/>
          </a:xfrm>
          <a:prstGeom prst="rect">
            <a:avLst/>
          </a:prstGeom>
          <a:noFill/>
        </p:spPr>
        <p:txBody>
          <a:bodyPr wrap="square">
            <a:spAutoFit/>
          </a:bodyPr>
          <a:lstStyle/>
          <a:p>
            <a:r>
              <a:rPr lang="en-US" b="1" u="sng" dirty="0"/>
              <a:t>Test Plans:</a:t>
            </a:r>
          </a:p>
          <a:p>
            <a:endParaRPr lang="en-US" dirty="0"/>
          </a:p>
          <a:p>
            <a:r>
              <a:rPr lang="en-US" dirty="0"/>
              <a:t>Test Plans supports creating and managing manual, exploratory, and continuous tests.</a:t>
            </a:r>
          </a:p>
          <a:p>
            <a:endParaRPr lang="en-US" dirty="0"/>
          </a:p>
          <a:p>
            <a:r>
              <a:rPr lang="en-US" dirty="0"/>
              <a:t>With test features, you gain access to the following features:</a:t>
            </a:r>
          </a:p>
          <a:p>
            <a:endParaRPr lang="en-US" dirty="0"/>
          </a:p>
          <a:p>
            <a:r>
              <a:rPr lang="en-US" dirty="0"/>
              <a:t>Customization of workflows with test plan, test suite, and test case work items</a:t>
            </a:r>
          </a:p>
          <a:p>
            <a:r>
              <a:rPr lang="en-US" dirty="0"/>
              <a:t>End-to-end traceability from requirements to test cases and bugs with requirement-based test suites</a:t>
            </a:r>
          </a:p>
          <a:p>
            <a:r>
              <a:rPr lang="en-US" dirty="0"/>
              <a:t>Criteria-based test selection with query-based test suites</a:t>
            </a:r>
          </a:p>
          <a:p>
            <a:r>
              <a:rPr lang="en-US" dirty="0"/>
              <a:t>Excel-like interface with the grid for easy creation of test cases</a:t>
            </a:r>
          </a:p>
          <a:p>
            <a:r>
              <a:rPr lang="en-US" dirty="0"/>
              <a:t>Reusable test steps and test data with shared steps and shared parameters</a:t>
            </a:r>
          </a:p>
          <a:p>
            <a:r>
              <a:rPr lang="en-US" dirty="0"/>
              <a:t>Sharable test plans, test suites, and test cases for reviewing with Stakeholders</a:t>
            </a:r>
          </a:p>
          <a:p>
            <a:r>
              <a:rPr lang="en-US" dirty="0"/>
              <a:t>Browser-based test execution on any platform</a:t>
            </a:r>
          </a:p>
          <a:p>
            <a:r>
              <a:rPr lang="en-US" dirty="0"/>
              <a:t>Real-time charts for tracking test activity</a:t>
            </a:r>
          </a:p>
          <a:p>
            <a:endParaRPr lang="en-US" dirty="0"/>
          </a:p>
          <a:p>
            <a:endParaRPr lang="en-US" dirty="0"/>
          </a:p>
        </p:txBody>
      </p:sp>
    </p:spTree>
    <p:extLst>
      <p:ext uri="{BB962C8B-B14F-4D97-AF65-F5344CB8AC3E}">
        <p14:creationId xmlns:p14="http://schemas.microsoft.com/office/powerpoint/2010/main" val="123331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8129B9-8370-4451-882D-101E5C76DC6A}"/>
              </a:ext>
            </a:extLst>
          </p:cNvPr>
          <p:cNvSpPr txBox="1"/>
          <p:nvPr/>
        </p:nvSpPr>
        <p:spPr>
          <a:xfrm>
            <a:off x="12576" y="18495"/>
            <a:ext cx="9131423" cy="3139321"/>
          </a:xfrm>
          <a:prstGeom prst="rect">
            <a:avLst/>
          </a:prstGeom>
          <a:noFill/>
        </p:spPr>
        <p:txBody>
          <a:bodyPr wrap="square">
            <a:spAutoFit/>
          </a:bodyPr>
          <a:lstStyle/>
          <a:p>
            <a:r>
              <a:rPr lang="en-US" b="1" u="sng" dirty="0"/>
              <a:t>Azure Artifacts:</a:t>
            </a:r>
          </a:p>
          <a:p>
            <a:endParaRPr lang="en-US" dirty="0"/>
          </a:p>
          <a:p>
            <a:r>
              <a:rPr lang="en-US" dirty="0"/>
              <a:t>Azure Artifacts enables developers to share their code efficiently and manage all their packages from one place. With Azure Artifacts, developers can publish packages to their feeds and share it within the same team, across organizations, and even publicly. Developers can also consume packages from different feeds and public registries such as NuGet.org or npmjs.com. Azure Artifacts supports multiple package types such as NuGet, npm, Python, Maven, and Universal Packages.</a:t>
            </a:r>
          </a:p>
          <a:p>
            <a:endParaRPr lang="en-US" dirty="0"/>
          </a:p>
          <a:p>
            <a:r>
              <a:rPr lang="en-US" dirty="0"/>
              <a:t>Azure Artifacts is free for every organization up to 2 GiB of storage.</a:t>
            </a:r>
          </a:p>
          <a:p>
            <a:endParaRPr lang="en-US" dirty="0"/>
          </a:p>
        </p:txBody>
      </p:sp>
    </p:spTree>
    <p:extLst>
      <p:ext uri="{BB962C8B-B14F-4D97-AF65-F5344CB8AC3E}">
        <p14:creationId xmlns:p14="http://schemas.microsoft.com/office/powerpoint/2010/main" val="39427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E1465-1B76-4C37-A1D6-71FDC63D25A1}"/>
              </a:ext>
            </a:extLst>
          </p:cNvPr>
          <p:cNvSpPr txBox="1"/>
          <p:nvPr/>
        </p:nvSpPr>
        <p:spPr>
          <a:xfrm>
            <a:off x="2283781" y="2819400"/>
            <a:ext cx="4576438" cy="830997"/>
          </a:xfrm>
          <a:prstGeom prst="rect">
            <a:avLst/>
          </a:prstGeom>
          <a:noFill/>
        </p:spPr>
        <p:txBody>
          <a:bodyPr wrap="square">
            <a:spAutoFit/>
          </a:bodyPr>
          <a:lstStyle/>
          <a:p>
            <a:pPr algn="ctr"/>
            <a:r>
              <a:rPr lang="en-US" sz="4800" b="1" dirty="0"/>
              <a:t>THANK YOU</a:t>
            </a:r>
          </a:p>
        </p:txBody>
      </p:sp>
    </p:spTree>
    <p:extLst>
      <p:ext uri="{BB962C8B-B14F-4D97-AF65-F5344CB8AC3E}">
        <p14:creationId xmlns:p14="http://schemas.microsoft.com/office/powerpoint/2010/main" val="51298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416103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38677DA0-F04A-407C-B13F-870C0CCB56E5}"/>
              </a:ext>
            </a:extLst>
          </p:cNvPr>
          <p:cNvSpPr txBox="1"/>
          <p:nvPr/>
        </p:nvSpPr>
        <p:spPr>
          <a:xfrm>
            <a:off x="1088685" y="2015732"/>
            <a:ext cx="4162766" cy="3450613"/>
          </a:xfrm>
          <a:prstGeom prst="rect">
            <a:avLst/>
          </a:prstGeom>
        </p:spPr>
        <p:txBody>
          <a:bodyPr vert="horz" lIns="91440" tIns="45720" rIns="91440" bIns="45720" rtlCol="0" anchor="t">
            <a:normAutofit/>
          </a:bodyPr>
          <a:lstStyle/>
          <a:p>
            <a:pPr marL="0" marR="0" indent="-228600" defTabSz="914400">
              <a:lnSpc>
                <a:spcPct val="110000"/>
              </a:lnSpc>
              <a:spcBef>
                <a:spcPts val="0"/>
              </a:spcBef>
              <a:spcAft>
                <a:spcPts val="600"/>
              </a:spcAft>
              <a:buClr>
                <a:schemeClr val="accent1"/>
              </a:buClr>
              <a:buSzPct val="100000"/>
              <a:buFont typeface="Arial" panose="020B0604020202020204" pitchFamily="34" charset="0"/>
              <a:buChar char="•"/>
            </a:pPr>
            <a:r>
              <a:rPr lang="en-US" sz="1500" b="1" u="sng"/>
              <a:t>What is DevOps:</a:t>
            </a:r>
          </a:p>
          <a:p>
            <a:pPr marL="0" marR="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500"/>
          </a:p>
          <a:p>
            <a:pPr indent="-228600" defTabSz="914400">
              <a:lnSpc>
                <a:spcPct val="110000"/>
              </a:lnSpc>
              <a:spcAft>
                <a:spcPts val="600"/>
              </a:spcAft>
              <a:buClr>
                <a:schemeClr val="accent1"/>
              </a:buClr>
              <a:buSzPct val="100000"/>
              <a:buFont typeface="Arial" panose="020B0604020202020204" pitchFamily="34" charset="0"/>
              <a:buChar char="•"/>
            </a:pPr>
            <a:r>
              <a:rPr lang="en-US" sz="1500"/>
              <a:t>It allows organizations to create and improve products at a faster pace than they can with traditional software development approaches.</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a:p>
          <a:p>
            <a:pPr indent="-228600" defTabSz="914400">
              <a:lnSpc>
                <a:spcPct val="110000"/>
              </a:lnSpc>
              <a:spcAft>
                <a:spcPts val="600"/>
              </a:spcAft>
              <a:buClr>
                <a:schemeClr val="accent1"/>
              </a:buClr>
              <a:buSzPct val="100000"/>
              <a:buFont typeface="Arial" panose="020B0604020202020204" pitchFamily="34" charset="0"/>
              <a:buChar char="•"/>
            </a:pPr>
            <a:r>
              <a:rPr lang="en-US" sz="1500"/>
              <a:t>It provides an integrated set of services and tools to manage software projects, from planning and development through testing and deployment.</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a:p>
          <a:p>
            <a:pPr marL="0" marR="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500"/>
          </a:p>
        </p:txBody>
      </p:sp>
      <p:grpSp>
        <p:nvGrpSpPr>
          <p:cNvPr id="23" name="Group 22">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77388" y="482171"/>
            <a:chExt cx="4074533" cy="5149101"/>
          </a:xfrm>
        </p:grpSpPr>
        <p:sp>
          <p:nvSpPr>
            <p:cNvPr id="24" name="Rectangle 23">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3718" y="977965"/>
            <a:ext cx="2339583"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AE9CB063-85F2-416A-83E7-CA93DF48185D}"/>
              </a:ext>
            </a:extLst>
          </p:cNvPr>
          <p:cNvPicPr>
            <a:picLocks noChangeAspect="1"/>
          </p:cNvPicPr>
          <p:nvPr/>
        </p:nvPicPr>
        <p:blipFill>
          <a:blip r:embed="rId3"/>
          <a:stretch>
            <a:fillRect/>
          </a:stretch>
        </p:blipFill>
        <p:spPr>
          <a:xfrm>
            <a:off x="6217780" y="1116345"/>
            <a:ext cx="1838326" cy="3866172"/>
          </a:xfrm>
          <a:prstGeom prst="rect">
            <a:avLst/>
          </a:prstGeom>
        </p:spPr>
      </p:pic>
      <p:pic>
        <p:nvPicPr>
          <p:cNvPr id="29" name="Picture 28">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1" name="Straight Connector 30">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19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2"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8FE269F2-C1B9-44C5-A791-3E8ECCB82E69}"/>
              </a:ext>
            </a:extLst>
          </p:cNvPr>
          <p:cNvSpPr txBox="1"/>
          <p:nvPr/>
        </p:nvSpPr>
        <p:spPr>
          <a:xfrm>
            <a:off x="1088684" y="2015734"/>
            <a:ext cx="3121916"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b="1" u="sng"/>
              <a:t>What are its basic functions:</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a:p>
          <a:p>
            <a:pPr indent="-228600" defTabSz="914400">
              <a:lnSpc>
                <a:spcPct val="110000"/>
              </a:lnSpc>
              <a:spcAft>
                <a:spcPts val="600"/>
              </a:spcAft>
              <a:buClr>
                <a:schemeClr val="accent1"/>
              </a:buClr>
              <a:buSzPct val="100000"/>
              <a:buFont typeface="Arial" panose="020B0604020202020204" pitchFamily="34" charset="0"/>
              <a:buChar char="•"/>
            </a:pPr>
            <a:r>
              <a:rPr lang="en-US" sz="1500"/>
              <a:t>Azure DevOps provides integrated features that you can access through your web browser or IDE client. We can use all the services included with Azure DevOps, or choose just what you need to complement your existing workflows.</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a:p>
          <a:p>
            <a:pPr indent="-228600" defTabSz="914400">
              <a:lnSpc>
                <a:spcPct val="110000"/>
              </a:lnSpc>
              <a:spcAft>
                <a:spcPts val="600"/>
              </a:spcAft>
              <a:buClr>
                <a:schemeClr val="accent1"/>
              </a:buClr>
              <a:buSzPct val="100000"/>
              <a:buFont typeface="Arial" panose="020B0604020202020204" pitchFamily="34" charset="0"/>
              <a:buChar char="•"/>
            </a:pPr>
            <a:endParaRPr lang="en-US" sz="1500"/>
          </a:p>
        </p:txBody>
      </p:sp>
      <p:sp>
        <p:nvSpPr>
          <p:cNvPr id="5" name="Rectangle 1">
            <a:extLst>
              <a:ext uri="{FF2B5EF4-FFF2-40B4-BE49-F238E27FC236}">
                <a16:creationId xmlns:a16="http://schemas.microsoft.com/office/drawing/2014/main" id="{1D25D644-0F60-41A5-81A1-FEEE9F78E751}"/>
              </a:ext>
            </a:extLst>
          </p:cNvPr>
          <p:cNvSpPr>
            <a:spLocks noChangeArrowheads="1"/>
          </p:cNvSpPr>
          <p:nvPr/>
        </p:nvSpPr>
        <p:spPr bwMode="auto">
          <a:xfrm>
            <a:off x="0" y="1726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3DD9B475-33D5-47CE-810F-8687C0EE1CD1}"/>
              </a:ext>
            </a:extLst>
          </p:cNvPr>
          <p:cNvGraphicFramePr>
            <a:graphicFrameLocks noGrp="1"/>
          </p:cNvGraphicFramePr>
          <p:nvPr>
            <p:extLst>
              <p:ext uri="{D42A27DB-BD31-4B8C-83A1-F6EECF244321}">
                <p14:modId xmlns:p14="http://schemas.microsoft.com/office/powerpoint/2010/main" val="647298617"/>
              </p:ext>
            </p:extLst>
          </p:nvPr>
        </p:nvGraphicFramePr>
        <p:xfrm>
          <a:off x="4570808" y="2221133"/>
          <a:ext cx="3720332" cy="3039818"/>
        </p:xfrm>
        <a:graphic>
          <a:graphicData uri="http://schemas.openxmlformats.org/drawingml/2006/table">
            <a:tbl>
              <a:tblPr firstRow="1" firstCol="1" bandRow="1">
                <a:solidFill>
                  <a:schemeClr val="bg1">
                    <a:lumMod val="95000"/>
                  </a:schemeClr>
                </a:solidFill>
                <a:tableStyleId>{5C22544A-7EE6-4342-B048-85BDC9FD1C3A}</a:tableStyleId>
              </a:tblPr>
              <a:tblGrid>
                <a:gridCol w="940134">
                  <a:extLst>
                    <a:ext uri="{9D8B030D-6E8A-4147-A177-3AD203B41FA5}">
                      <a16:colId xmlns:a16="http://schemas.microsoft.com/office/drawing/2014/main" val="137219596"/>
                    </a:ext>
                  </a:extLst>
                </a:gridCol>
                <a:gridCol w="2780198">
                  <a:extLst>
                    <a:ext uri="{9D8B030D-6E8A-4147-A177-3AD203B41FA5}">
                      <a16:colId xmlns:a16="http://schemas.microsoft.com/office/drawing/2014/main" val="1823209579"/>
                    </a:ext>
                  </a:extLst>
                </a:gridCol>
              </a:tblGrid>
              <a:tr h="452523">
                <a:tc>
                  <a:txBody>
                    <a:bodyPr/>
                    <a:lstStyle/>
                    <a:p>
                      <a:pPr marL="0" marR="0">
                        <a:spcBef>
                          <a:spcPts val="0"/>
                        </a:spcBef>
                        <a:spcAft>
                          <a:spcPts val="0"/>
                        </a:spcAft>
                      </a:pPr>
                      <a:r>
                        <a:rPr lang="en-US" sz="1100" b="1" cap="none" spc="0">
                          <a:solidFill>
                            <a:schemeClr val="tx1"/>
                          </a:solidFill>
                          <a:effectLst/>
                        </a:rPr>
                        <a:t>Standalone service</a:t>
                      </a:r>
                      <a:endParaRPr lang="en-US" sz="11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spcBef>
                          <a:spcPts val="0"/>
                        </a:spcBef>
                        <a:spcAft>
                          <a:spcPts val="0"/>
                        </a:spcAft>
                      </a:pPr>
                      <a:r>
                        <a:rPr lang="en-US" sz="1100" b="1" cap="none" spc="0">
                          <a:solidFill>
                            <a:schemeClr val="tx1"/>
                          </a:solidFill>
                          <a:effectLst/>
                        </a:rPr>
                        <a:t>Description</a:t>
                      </a:r>
                      <a:endParaRPr lang="en-US" sz="11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781186170"/>
                  </a:ext>
                </a:extLst>
              </a:tr>
              <a:tr h="493108">
                <a:tc>
                  <a:txBody>
                    <a:bodyPr/>
                    <a:lstStyle/>
                    <a:p>
                      <a:pPr marL="0" marR="0">
                        <a:spcBef>
                          <a:spcPts val="0"/>
                        </a:spcBef>
                        <a:spcAft>
                          <a:spcPts val="0"/>
                        </a:spcAft>
                      </a:pPr>
                      <a:r>
                        <a:rPr lang="en-US" sz="800" b="1" cap="none" spc="0">
                          <a:solidFill>
                            <a:schemeClr val="tx1"/>
                          </a:solidFill>
                          <a:effectLst/>
                        </a:rPr>
                        <a:t>Azure Boards</a:t>
                      </a:r>
                      <a:endParaRPr lang="en-US" sz="8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spcBef>
                          <a:spcPts val="0"/>
                        </a:spcBef>
                        <a:spcAft>
                          <a:spcPts val="0"/>
                        </a:spcAft>
                      </a:pPr>
                      <a:r>
                        <a:rPr lang="en-US" sz="800" cap="none" spc="0" dirty="0">
                          <a:solidFill>
                            <a:schemeClr val="tx1"/>
                          </a:solidFill>
                          <a:effectLst/>
                        </a:rPr>
                        <a:t>Delivers a suite of Agile tools to support planning and tracking work, code defects, and issues using Kanban and Scrum methods. </a:t>
                      </a:r>
                      <a:endParaRPr lang="en-US" sz="800"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221029029"/>
                  </a:ext>
                </a:extLst>
              </a:tr>
              <a:tr h="493108">
                <a:tc>
                  <a:txBody>
                    <a:bodyPr/>
                    <a:lstStyle/>
                    <a:p>
                      <a:pPr marL="0" marR="0">
                        <a:spcBef>
                          <a:spcPts val="0"/>
                        </a:spcBef>
                        <a:spcAft>
                          <a:spcPts val="0"/>
                        </a:spcAft>
                      </a:pPr>
                      <a:r>
                        <a:rPr lang="en-US" sz="800" b="1" cap="none" spc="0">
                          <a:solidFill>
                            <a:schemeClr val="tx1"/>
                          </a:solidFill>
                          <a:effectLst/>
                        </a:rPr>
                        <a:t>Azure Repos</a:t>
                      </a:r>
                      <a:endParaRPr lang="en-US" sz="8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spcBef>
                          <a:spcPts val="0"/>
                        </a:spcBef>
                        <a:spcAft>
                          <a:spcPts val="0"/>
                        </a:spcAft>
                      </a:pPr>
                      <a:r>
                        <a:rPr lang="en-US" sz="800" cap="none" spc="0" dirty="0">
                          <a:solidFill>
                            <a:schemeClr val="tx1"/>
                          </a:solidFill>
                          <a:effectLst/>
                        </a:rPr>
                        <a:t>Provides Git repositories or Team Foundation Version Control (TFVC) for source control of the code</a:t>
                      </a:r>
                      <a:endParaRPr lang="en-US" sz="800"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724652413"/>
                  </a:ext>
                </a:extLst>
              </a:tr>
              <a:tr h="493108">
                <a:tc>
                  <a:txBody>
                    <a:bodyPr/>
                    <a:lstStyle/>
                    <a:p>
                      <a:pPr marL="0" marR="0">
                        <a:spcBef>
                          <a:spcPts val="0"/>
                        </a:spcBef>
                        <a:spcAft>
                          <a:spcPts val="0"/>
                        </a:spcAft>
                      </a:pPr>
                      <a:r>
                        <a:rPr lang="en-US" sz="800" b="1" cap="none" spc="0">
                          <a:solidFill>
                            <a:schemeClr val="tx1"/>
                          </a:solidFill>
                          <a:effectLst/>
                        </a:rPr>
                        <a:t>Azure Pipelines</a:t>
                      </a:r>
                      <a:endParaRPr lang="en-US" sz="8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spcBef>
                          <a:spcPts val="0"/>
                        </a:spcBef>
                        <a:spcAft>
                          <a:spcPts val="0"/>
                        </a:spcAft>
                      </a:pPr>
                      <a:r>
                        <a:rPr lang="en-US" sz="800" cap="none" spc="0" dirty="0">
                          <a:solidFill>
                            <a:schemeClr val="tx1"/>
                          </a:solidFill>
                          <a:effectLst/>
                        </a:rPr>
                        <a:t>Provides build and release services to support continuous integration and delivery of the applications.</a:t>
                      </a:r>
                      <a:endParaRPr lang="en-US" sz="800"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83129502"/>
                  </a:ext>
                </a:extLst>
              </a:tr>
              <a:tr h="493108">
                <a:tc>
                  <a:txBody>
                    <a:bodyPr/>
                    <a:lstStyle/>
                    <a:p>
                      <a:pPr marL="0" marR="0">
                        <a:spcBef>
                          <a:spcPts val="0"/>
                        </a:spcBef>
                        <a:spcAft>
                          <a:spcPts val="0"/>
                        </a:spcAft>
                      </a:pPr>
                      <a:r>
                        <a:rPr lang="en-US" sz="800" b="1" cap="none" spc="0">
                          <a:solidFill>
                            <a:schemeClr val="tx1"/>
                          </a:solidFill>
                          <a:effectLst/>
                        </a:rPr>
                        <a:t>Azure Test Plans</a:t>
                      </a:r>
                      <a:endParaRPr lang="en-US" sz="8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spcBef>
                          <a:spcPts val="0"/>
                        </a:spcBef>
                        <a:spcAft>
                          <a:spcPts val="0"/>
                        </a:spcAft>
                      </a:pPr>
                      <a:r>
                        <a:rPr lang="en-US" sz="800" cap="none" spc="0" dirty="0">
                          <a:solidFill>
                            <a:schemeClr val="tx1"/>
                          </a:solidFill>
                          <a:effectLst/>
                        </a:rPr>
                        <a:t>Provides several tools to test your apps, including manual/exploratory testing and continuous testing. </a:t>
                      </a:r>
                      <a:endParaRPr lang="en-US" sz="800"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700528846"/>
                  </a:ext>
                </a:extLst>
              </a:tr>
              <a:tr h="614863">
                <a:tc>
                  <a:txBody>
                    <a:bodyPr/>
                    <a:lstStyle/>
                    <a:p>
                      <a:pPr marL="0" marR="0">
                        <a:spcBef>
                          <a:spcPts val="0"/>
                        </a:spcBef>
                        <a:spcAft>
                          <a:spcPts val="0"/>
                        </a:spcAft>
                      </a:pPr>
                      <a:r>
                        <a:rPr lang="en-US" sz="800" b="1" cap="none" spc="0">
                          <a:solidFill>
                            <a:schemeClr val="tx1"/>
                          </a:solidFill>
                          <a:effectLst/>
                        </a:rPr>
                        <a:t>Azure Artifacts</a:t>
                      </a:r>
                      <a:endParaRPr lang="en-US" sz="800" b="1" cap="none" spc="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800" cap="none" spc="0" dirty="0">
                          <a:solidFill>
                            <a:schemeClr val="tx1"/>
                          </a:solidFill>
                          <a:effectLst/>
                        </a:rPr>
                        <a:t>Allows teams to share packages such as Maven, npm, NuGet, and more from public and private sources and integrate package sharing </a:t>
                      </a:r>
                      <a:r>
                        <a:rPr lang="en-US" sz="800" cap="none" spc="0">
                          <a:solidFill>
                            <a:schemeClr val="tx1"/>
                          </a:solidFill>
                          <a:effectLst/>
                        </a:rPr>
                        <a:t>into the </a:t>
                      </a:r>
                      <a:r>
                        <a:rPr lang="en-US" sz="800" cap="none" spc="0" dirty="0">
                          <a:solidFill>
                            <a:schemeClr val="tx1"/>
                          </a:solidFill>
                          <a:effectLst/>
                        </a:rPr>
                        <a:t>pipelines.</a:t>
                      </a:r>
                      <a:endParaRPr lang="en-US" sz="800" cap="none" spc="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2614" marR="6341" marT="12175" marB="9131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18090238"/>
                  </a:ext>
                </a:extLst>
              </a:tr>
            </a:tbl>
          </a:graphicData>
        </a:graphic>
      </p:graphicFrame>
    </p:spTree>
    <p:extLst>
      <p:ext uri="{BB962C8B-B14F-4D97-AF65-F5344CB8AC3E}">
        <p14:creationId xmlns:p14="http://schemas.microsoft.com/office/powerpoint/2010/main" val="181209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57"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FEFC8E58-8A50-46D1-AFF2-46FAF9C2DD38}"/>
              </a:ext>
            </a:extLst>
          </p:cNvPr>
          <p:cNvSpPr txBox="1"/>
          <p:nvPr/>
        </p:nvSpPr>
        <p:spPr>
          <a:xfrm>
            <a:off x="1088684" y="804519"/>
            <a:ext cx="7202456" cy="1049235"/>
          </a:xfrm>
          <a:prstGeom prst="rect">
            <a:avLst/>
          </a:prstGeom>
        </p:spPr>
        <p:txBody>
          <a:bodyPr vert="horz" lIns="91440" tIns="45720" rIns="91440" bIns="45720" rtlCol="0" anchor="t">
            <a:normAutofit/>
          </a:bodyPr>
          <a:lstStyle/>
          <a:p>
            <a:pPr marL="0" marR="0" defTabSz="914400">
              <a:lnSpc>
                <a:spcPct val="90000"/>
              </a:lnSpc>
              <a:spcBef>
                <a:spcPct val="0"/>
              </a:spcBef>
              <a:spcAft>
                <a:spcPts val="600"/>
              </a:spcAft>
            </a:pPr>
            <a:r>
              <a:rPr lang="en-US" sz="3200" cap="all">
                <a:latin typeface="+mj-lt"/>
                <a:ea typeface="+mj-ea"/>
                <a:cs typeface="+mj-cs"/>
              </a:rPr>
              <a:t>UI: </a:t>
            </a:r>
          </a:p>
        </p:txBody>
      </p:sp>
      <p:pic>
        <p:nvPicPr>
          <p:cNvPr id="5" name="Picture 4">
            <a:extLst>
              <a:ext uri="{FF2B5EF4-FFF2-40B4-BE49-F238E27FC236}">
                <a16:creationId xmlns:a16="http://schemas.microsoft.com/office/drawing/2014/main" id="{664051B0-132E-4785-AD16-FC506C06B21F}"/>
              </a:ext>
            </a:extLst>
          </p:cNvPr>
          <p:cNvPicPr/>
          <p:nvPr/>
        </p:nvPicPr>
        <p:blipFill>
          <a:blip r:embed="rId3"/>
          <a:stretch>
            <a:fillRect/>
          </a:stretch>
        </p:blipFill>
        <p:spPr>
          <a:xfrm>
            <a:off x="1088684" y="2237526"/>
            <a:ext cx="7202455" cy="3007024"/>
          </a:xfrm>
          <a:prstGeom prst="rect">
            <a:avLst/>
          </a:prstGeom>
        </p:spPr>
      </p:pic>
    </p:spTree>
    <p:extLst>
      <p:ext uri="{BB962C8B-B14F-4D97-AF65-F5344CB8AC3E}">
        <p14:creationId xmlns:p14="http://schemas.microsoft.com/office/powerpoint/2010/main" val="362093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EC74D-CA84-4ACC-BFA1-F9EA0574684D}"/>
              </a:ext>
            </a:extLst>
          </p:cNvPr>
          <p:cNvSpPr txBox="1"/>
          <p:nvPr/>
        </p:nvSpPr>
        <p:spPr>
          <a:xfrm>
            <a:off x="0" y="533400"/>
            <a:ext cx="8839200" cy="3970318"/>
          </a:xfrm>
          <a:prstGeom prst="rect">
            <a:avLst/>
          </a:prstGeom>
          <a:noFill/>
        </p:spPr>
        <p:txBody>
          <a:bodyPr wrap="square">
            <a:spAutoFit/>
          </a:bodyPr>
          <a:lstStyle/>
          <a:p>
            <a:pPr marL="0" marR="0">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OVERVIEW</a:t>
            </a:r>
          </a:p>
          <a:p>
            <a:pPr marL="0" marR="0">
              <a:spcBef>
                <a:spcPts val="0"/>
              </a:spcBef>
              <a:spcAft>
                <a:spcPts val="0"/>
              </a:spcAft>
            </a:pPr>
            <a:endParaRPr lang="en-US" b="1" dirty="0">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Dashboards:</a:t>
            </a:r>
          </a:p>
          <a:p>
            <a:pPr marL="0" marR="0">
              <a:spcBef>
                <a:spcPts val="0"/>
              </a:spcBef>
              <a:spcAft>
                <a:spcPts val="0"/>
              </a:spcAft>
            </a:pPr>
            <a:r>
              <a:rPr lang="en-US" dirty="0">
                <a:effectLst/>
                <a:latin typeface="Arial" panose="020B0604020202020204" pitchFamily="34" charset="0"/>
                <a:ea typeface="Calibri" panose="020F0502020204030204" pitchFamily="34" charset="0"/>
                <a:cs typeface="Times New Roman" panose="02020603050405020304" pitchFamily="18" charset="0"/>
              </a:rPr>
              <a:t>Gain access to user-configurable dashboards from Dashboards.</a:t>
            </a: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Arial" panose="020B0604020202020204" pitchFamily="34" charset="0"/>
                <a:ea typeface="Calibri" panose="020F0502020204030204" pitchFamily="34" charset="0"/>
                <a:cs typeface="Times New Roman" panose="02020603050405020304" pitchFamily="18" charset="0"/>
              </a:rPr>
              <a:t>We can do the following tasks in Dashboards:</a:t>
            </a:r>
          </a:p>
          <a:p>
            <a:pPr marL="285750" marR="0" indent="-285750">
              <a:spcBef>
                <a:spcPts val="0"/>
              </a:spcBef>
              <a:spcAft>
                <a:spcPts val="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Add, configure, and manage dashboards</a:t>
            </a:r>
          </a:p>
          <a:p>
            <a:pPr marL="285750" marR="0" indent="-285750">
              <a:spcBef>
                <a:spcPts val="0"/>
              </a:spcBef>
              <a:spcAft>
                <a:spcPts val="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Configure widgets that you add to dashboards</a:t>
            </a:r>
          </a:p>
          <a:p>
            <a:pPr marL="285750" marR="0" indent="-285750">
              <a:spcBef>
                <a:spcPts val="0"/>
              </a:spcBef>
              <a:spcAft>
                <a:spcPts val="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Go to different areas of your project quickly</a:t>
            </a:r>
          </a:p>
          <a:p>
            <a:pPr marL="0" marR="0">
              <a:spcBef>
                <a:spcPts val="0"/>
              </a:spcBef>
              <a:spcAft>
                <a:spcPts val="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Wiki:</a:t>
            </a:r>
          </a:p>
          <a:p>
            <a:pPr marL="0" marR="0">
              <a:spcBef>
                <a:spcPts val="0"/>
              </a:spcBef>
              <a:spcAft>
                <a:spcPts val="0"/>
              </a:spcAft>
            </a:pPr>
            <a:r>
              <a:rPr lang="en-US" dirty="0">
                <a:effectLst/>
                <a:latin typeface="Arial" panose="020B0604020202020204" pitchFamily="34" charset="0"/>
                <a:ea typeface="Calibri" panose="020F0502020204030204" pitchFamily="34" charset="0"/>
                <a:cs typeface="Times New Roman" panose="02020603050405020304" pitchFamily="18" charset="0"/>
              </a:rPr>
              <a:t>Use team project wiki to share information with other team members. When we provision a wiki from scratch, a new Git repository stores our Markdown files, images, attachments, and sequence of pages. This wiki supports collaborative editing of its content and structure.</a:t>
            </a:r>
          </a:p>
        </p:txBody>
      </p:sp>
    </p:spTree>
    <p:extLst>
      <p:ext uri="{BB962C8B-B14F-4D97-AF65-F5344CB8AC3E}">
        <p14:creationId xmlns:p14="http://schemas.microsoft.com/office/powerpoint/2010/main" val="158283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9CEF38-C05D-43A6-A082-698C4D81E23E}"/>
              </a:ext>
            </a:extLst>
          </p:cNvPr>
          <p:cNvSpPr txBox="1"/>
          <p:nvPr/>
        </p:nvSpPr>
        <p:spPr>
          <a:xfrm>
            <a:off x="-1480" y="76200"/>
            <a:ext cx="9067800" cy="5632311"/>
          </a:xfrm>
          <a:prstGeom prst="rect">
            <a:avLst/>
          </a:prstGeom>
          <a:noFill/>
        </p:spPr>
        <p:txBody>
          <a:bodyPr wrap="square">
            <a:spAutoFit/>
          </a:bodyPr>
          <a:lstStyle/>
          <a:p>
            <a:r>
              <a:rPr lang="en-US" b="1" u="sng" dirty="0"/>
              <a:t>Boards:</a:t>
            </a:r>
          </a:p>
          <a:p>
            <a:endParaRPr lang="en-US" dirty="0"/>
          </a:p>
          <a:p>
            <a:r>
              <a:rPr lang="en-US" dirty="0"/>
              <a:t>Software development projects require ways to easily share information and track the status of work, tasks, issues, or code defects. In the past, you might have used Microsoft Excel, Microsoft Project, a bug tracking system, or a combination of tools. Now, many teams have adopted Agile methods and practices to support planning and development.</a:t>
            </a:r>
          </a:p>
          <a:p>
            <a:endParaRPr lang="en-US" dirty="0"/>
          </a:p>
          <a:p>
            <a:r>
              <a:rPr lang="en-US" dirty="0"/>
              <a:t>From Boards, we gain access to Agile tools to support planning and tracking work.</a:t>
            </a:r>
          </a:p>
          <a:p>
            <a:endParaRPr lang="en-US" dirty="0"/>
          </a:p>
          <a:p>
            <a:r>
              <a:rPr lang="en-US" dirty="0"/>
              <a:t>We can do the following tasks with boards:</a:t>
            </a:r>
          </a:p>
          <a:p>
            <a:pPr marL="285750" indent="-285750">
              <a:buFont typeface="Arial" panose="020B0604020202020204" pitchFamily="34" charset="0"/>
              <a:buChar char="•"/>
            </a:pPr>
            <a:r>
              <a:rPr lang="en-US" dirty="0"/>
              <a:t>Add and update work items</a:t>
            </a:r>
          </a:p>
          <a:p>
            <a:pPr marL="285750" indent="-285750">
              <a:buFont typeface="Arial" panose="020B0604020202020204" pitchFamily="34" charset="0"/>
              <a:buChar char="•"/>
            </a:pPr>
            <a:r>
              <a:rPr lang="en-US" dirty="0"/>
              <a:t>Define work item queries, and create status and trend charts based on those queries</a:t>
            </a:r>
          </a:p>
          <a:p>
            <a:pPr marL="285750" indent="-285750">
              <a:buFont typeface="Arial" panose="020B0604020202020204" pitchFamily="34" charset="0"/>
              <a:buChar char="•"/>
            </a:pPr>
            <a:r>
              <a:rPr lang="en-US" dirty="0"/>
              <a:t>Manage your product backlog</a:t>
            </a:r>
          </a:p>
          <a:p>
            <a:pPr marL="285750" indent="-285750">
              <a:buFont typeface="Arial" panose="020B0604020202020204" pitchFamily="34" charset="0"/>
              <a:buChar char="•"/>
            </a:pPr>
            <a:r>
              <a:rPr lang="en-US" dirty="0"/>
              <a:t>Plan sprints by using sprint backlogs</a:t>
            </a:r>
          </a:p>
          <a:p>
            <a:pPr marL="285750" indent="-285750">
              <a:buFont typeface="Arial" panose="020B0604020202020204" pitchFamily="34" charset="0"/>
              <a:buChar char="•"/>
            </a:pPr>
            <a:r>
              <a:rPr lang="en-US" dirty="0"/>
              <a:t>Review sprint tasks and update tasks through the task boards</a:t>
            </a:r>
          </a:p>
          <a:p>
            <a:pPr marL="285750" indent="-285750">
              <a:buFont typeface="Arial" panose="020B0604020202020204" pitchFamily="34" charset="0"/>
              <a:buChar char="•"/>
            </a:pPr>
            <a:r>
              <a:rPr lang="en-US" dirty="0"/>
              <a:t>Manage portfolios by grouping stories under features and grouping features under epics</a:t>
            </a:r>
          </a:p>
          <a:p>
            <a:pPr marL="285750" indent="-285750">
              <a:buFont typeface="Arial" panose="020B0604020202020204" pitchFamily="34" charset="0"/>
              <a:buChar char="•"/>
            </a:pPr>
            <a:r>
              <a:rPr lang="en-US" dirty="0"/>
              <a:t>Use task boards during daily Scrum meetings to review work that's completed, remaining, or blocked</a:t>
            </a:r>
          </a:p>
          <a:p>
            <a:endParaRPr lang="en-US" dirty="0"/>
          </a:p>
          <a:p>
            <a:endParaRPr lang="en-US" dirty="0"/>
          </a:p>
        </p:txBody>
      </p:sp>
    </p:spTree>
    <p:extLst>
      <p:ext uri="{BB962C8B-B14F-4D97-AF65-F5344CB8AC3E}">
        <p14:creationId xmlns:p14="http://schemas.microsoft.com/office/powerpoint/2010/main" val="390010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F61688-7FF3-45F5-A4C4-067EAE786CCE}"/>
              </a:ext>
            </a:extLst>
          </p:cNvPr>
          <p:cNvSpPr txBox="1"/>
          <p:nvPr/>
        </p:nvSpPr>
        <p:spPr>
          <a:xfrm>
            <a:off x="0" y="76200"/>
            <a:ext cx="8991600" cy="5355312"/>
          </a:xfrm>
          <a:prstGeom prst="rect">
            <a:avLst/>
          </a:prstGeom>
          <a:noFill/>
        </p:spPr>
        <p:txBody>
          <a:bodyPr wrap="square">
            <a:spAutoFit/>
          </a:bodyPr>
          <a:lstStyle/>
          <a:p>
            <a:r>
              <a:rPr lang="en-US" b="1" u="sng" dirty="0"/>
              <a:t>Repos:</a:t>
            </a:r>
          </a:p>
          <a:p>
            <a:endParaRPr lang="en-US" dirty="0"/>
          </a:p>
          <a:p>
            <a:r>
              <a:rPr lang="en-US" dirty="0"/>
              <a:t>Source or version control systems allow developers to collaborate on code and track changes made to the code base. Source control is an essential tool for multi-developer projects.</a:t>
            </a:r>
          </a:p>
          <a:p>
            <a:endParaRPr lang="en-US" dirty="0"/>
          </a:p>
          <a:p>
            <a:r>
              <a:rPr lang="en-US" dirty="0"/>
              <a:t>It support two types of source control: Git or Team Foundation Version Control (TFVC). You can check in files and organize files within folders, branches, and repositories in both systems.</a:t>
            </a:r>
          </a:p>
          <a:p>
            <a:endParaRPr lang="en-US" dirty="0"/>
          </a:p>
          <a:p>
            <a:r>
              <a:rPr lang="en-US" dirty="0"/>
              <a:t>With Git, each developer has a copy on their dev machine of the source repository, including all branch and history information. Each developer works directly with their own local repository and changes are shared between repositories as a separate step.</a:t>
            </a:r>
          </a:p>
          <a:p>
            <a:endParaRPr lang="en-US" dirty="0"/>
          </a:p>
          <a:p>
            <a:r>
              <a:rPr lang="en-US" dirty="0"/>
              <a:t>From Azure Repos for Git, you can do the following tasks:</a:t>
            </a:r>
          </a:p>
          <a:p>
            <a:pPr marL="285750" indent="-285750">
              <a:buFont typeface="Arial" panose="020B0604020202020204" pitchFamily="34" charset="0"/>
              <a:buChar char="•"/>
            </a:pPr>
            <a:r>
              <a:rPr lang="en-US" dirty="0"/>
              <a:t>Review, download, and edit files, and review the change history for a file</a:t>
            </a:r>
          </a:p>
          <a:p>
            <a:pPr marL="285750" indent="-285750">
              <a:buFont typeface="Arial" panose="020B0604020202020204" pitchFamily="34" charset="0"/>
              <a:buChar char="•"/>
            </a:pPr>
            <a:r>
              <a:rPr lang="en-US" dirty="0"/>
              <a:t>Review and manage commits that have been pushed</a:t>
            </a:r>
          </a:p>
          <a:p>
            <a:pPr marL="285750" indent="-285750">
              <a:buFont typeface="Arial" panose="020B0604020202020204" pitchFamily="34" charset="0"/>
              <a:buChar char="•"/>
            </a:pPr>
            <a:r>
              <a:rPr lang="en-US" dirty="0"/>
              <a:t>Review, create, approve, comment on, and complete pull requests</a:t>
            </a:r>
          </a:p>
          <a:p>
            <a:pPr marL="285750" indent="-285750">
              <a:buFont typeface="Arial" panose="020B0604020202020204" pitchFamily="34" charset="0"/>
              <a:buChar char="•"/>
            </a:pPr>
            <a:r>
              <a:rPr lang="en-US" dirty="0"/>
              <a:t>Add and manage Git tags</a:t>
            </a:r>
          </a:p>
        </p:txBody>
      </p:sp>
    </p:spTree>
    <p:extLst>
      <p:ext uri="{BB962C8B-B14F-4D97-AF65-F5344CB8AC3E}">
        <p14:creationId xmlns:p14="http://schemas.microsoft.com/office/powerpoint/2010/main" val="29287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6833E-2188-4467-82B6-19ADDC2B4915}"/>
              </a:ext>
            </a:extLst>
          </p:cNvPr>
          <p:cNvSpPr txBox="1"/>
          <p:nvPr/>
        </p:nvSpPr>
        <p:spPr>
          <a:xfrm>
            <a:off x="76200" y="152400"/>
            <a:ext cx="9067800" cy="5632311"/>
          </a:xfrm>
          <a:prstGeom prst="rect">
            <a:avLst/>
          </a:prstGeom>
          <a:noFill/>
        </p:spPr>
        <p:txBody>
          <a:bodyPr wrap="square">
            <a:spAutoFit/>
          </a:bodyPr>
          <a:lstStyle/>
          <a:p>
            <a:pPr marL="0" marR="0">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Azure Pipelines:</a:t>
            </a:r>
            <a:endParaRPr lang="en-US" sz="1800" u="sng" dirty="0">
              <a:effectLst/>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Azure Pipelines automatically builds and tests code projects to make them available to others. It works with just about any language or project type. Azure Pipelines combines continuous integration (CI) and continuous delivery (CD) to test and build your code and ship it to any target.</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starting point for configuring CI and CD for your applications is to have your source code in a version control system. Azure DevOps supports two forms of version control - Git and Azure Repos. Any changes you push to your version control repository will be automatically built and validated.</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Continuous Integration (CI) is the practice used by development teams of automating merging and testing code.</a:t>
            </a:r>
          </a:p>
          <a:p>
            <a:pPr marL="285750" marR="0" indent="-285750">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It helps to catch bugs early in the development cycle.</a:t>
            </a:r>
          </a:p>
          <a:p>
            <a:pPr marL="285750" marR="0" indent="-285750">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Automated tests execute as part of the CI process to ensure quality.</a:t>
            </a:r>
          </a:p>
          <a:p>
            <a:pPr marL="285750" marR="0" indent="-285750">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Artifacts are produced from CI systems and fed to release processes to drive frequent deployments.</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4213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9FF7E-F800-4883-845A-7C311E166244}"/>
              </a:ext>
            </a:extLst>
          </p:cNvPr>
          <p:cNvSpPr txBox="1"/>
          <p:nvPr/>
        </p:nvSpPr>
        <p:spPr>
          <a:xfrm>
            <a:off x="0" y="11097"/>
            <a:ext cx="8915400" cy="4247317"/>
          </a:xfrm>
          <a:prstGeom prst="rect">
            <a:avLst/>
          </a:prstGeom>
          <a:noFill/>
        </p:spPr>
        <p:txBody>
          <a:bodyPr wrap="square">
            <a:spAutoFit/>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Continuous Delivery (CD) is a process by which code is built, tested, and deployed to one or more test and production environments.</a:t>
            </a:r>
          </a:p>
          <a:p>
            <a:pPr marL="285750" marR="0" indent="-285750">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CI systems produce deployable artifacts, including infrastructure and apps.</a:t>
            </a:r>
          </a:p>
          <a:p>
            <a:pPr marL="285750" marR="0" indent="-285750">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Automated release processes consume these artifacts to release new versions and fixes to existing systems.</a:t>
            </a:r>
          </a:p>
          <a:p>
            <a:pPr marL="285750" marR="0" indent="-285750">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Monitoring and alerting systems run continually to drive visibility into the entire CD process.</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Deployment targets:</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We can deploy our code to multiple targets.</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Targets include virtual machines, environments, containers, on-premises and cloud platforms, or PaaS services.</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Once we have continuous integration in place, the next step is to create a release definition to automate the deployment of our application to one or more environments.</a:t>
            </a:r>
          </a:p>
        </p:txBody>
      </p:sp>
    </p:spTree>
    <p:extLst>
      <p:ext uri="{BB962C8B-B14F-4D97-AF65-F5344CB8AC3E}">
        <p14:creationId xmlns:p14="http://schemas.microsoft.com/office/powerpoint/2010/main" val="29158694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1514</TotalTime>
  <Words>1157</Words>
  <Application>Microsoft Office PowerPoint</Application>
  <PresentationFormat>On-screen Show (4:3)</PresentationFormat>
  <Paragraphs>102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OVERVIEW OF AZURE 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Crowe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AZURE DEVOPS</dc:title>
  <dc:creator>Singh, Shubham</dc:creator>
  <cp:lastModifiedBy>Singh, Shubham</cp:lastModifiedBy>
  <cp:revision>4</cp:revision>
  <dcterms:created xsi:type="dcterms:W3CDTF">2022-12-01T11:15:35Z</dcterms:created>
  <dcterms:modified xsi:type="dcterms:W3CDTF">2022-12-02T12:30:17Z</dcterms:modified>
</cp:coreProperties>
</file>