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9E39D-36F9-410D-91EF-7DF179FB245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7BA8B-A0C5-4A4E-9B1B-3A8A42628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6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C952-924B-484D-9C14-658D8889C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35A55-2CBA-4028-B1E7-2D0575930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822FF-2297-476B-8401-35641C16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9CF8-B5A6-4CE5-A12B-A271FC98911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1BFB9-A97C-4C06-B915-9B0E5003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23E03-7C23-4B5E-A7ED-32EFF6DE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A5D1-484E-41CB-8867-7DB4A89E4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6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CFFF-D74F-43A5-A03F-E3C95CB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BAEE1-17A1-45BF-A49F-51A2DFC29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D5A3C-9837-4ECD-A843-FDAA32C9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9CF8-B5A6-4CE5-A12B-A271FC98911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4C04A-83B6-46AC-8BD6-6D6557DE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25DC-D4C8-41E0-8E1B-8F258E0F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A5D1-484E-41CB-8867-7DB4A89E4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860B8-A5B2-4A9C-A494-2337FC3BD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43238-ADF5-4C8E-83A3-BEADBE532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F25D8-E324-4579-AA84-CD031256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9CF8-B5A6-4CE5-A12B-A271FC98911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F6A21-58F2-422A-8218-43FCE72D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EB523-1209-4AD1-9725-EEBFA559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A5D1-484E-41CB-8867-7DB4A89E4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2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0643-37EF-46F9-B10E-CE7199A3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74BE8-4E4A-42C9-BF4E-0C80BB91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30C22-45D0-45ED-A97C-7446D03B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9CF8-B5A6-4CE5-A12B-A271FC98911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6BE6F-E6DA-492F-B286-9BEBE17C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A8E9E-1EB5-40A0-A4AD-53B4B3D4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A5D1-484E-41CB-8867-7DB4A89E4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6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F112-5ECE-403D-B5E3-A3FC1311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2F2E6-93D3-4A60-8E9E-9A81C98ED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1895E-336F-4097-8B76-9C1ECD2E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9CF8-B5A6-4CE5-A12B-A271FC98911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D35CC-BCF0-4263-AED3-961263E7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F3841-18B4-4D73-BC15-1819FE39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A5D1-484E-41CB-8867-7DB4A89E4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8F6F-CFCB-4444-A1DD-CD6F8E7C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5D2B-0ACB-40E9-97B2-9DD27871B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EFD1B-260E-45D1-B2D2-1EC0C4941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A7F81-B287-4494-8382-F24E0DA4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9CF8-B5A6-4CE5-A12B-A271FC98911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3BB8E-1A81-4EFA-B8E8-62879BC4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48460-988C-45FA-894D-775DEAD7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A5D1-484E-41CB-8867-7DB4A89E4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5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3D75-F965-4770-8F5C-A3D159DE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F4275-EB38-402A-9139-A2AF15434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13005-A21E-4A2A-B89D-E0089952A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A64BC-CEB2-43C7-AB80-19F110D6F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34C58-947D-4993-88A2-F86186A12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04DE0-277D-46C1-989C-254FB633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9CF8-B5A6-4CE5-A12B-A271FC98911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85966-E92D-42D4-9426-D8DD4A9D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FA5E6-1AEC-48DB-8B2D-52E15DCF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A5D1-484E-41CB-8867-7DB4A89E4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5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7E7C-B485-429D-892C-1F8764FA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41784-C601-409A-9D77-3DEBD931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9CF8-B5A6-4CE5-A12B-A271FC98911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6EFEC-8E6F-4576-B4FB-890E20C8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99AB8-58AC-46AB-8988-5AC4D560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A5D1-484E-41CB-8867-7DB4A89E4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4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85020-146B-4DEC-A328-88EBF986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9CF8-B5A6-4CE5-A12B-A271FC98911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9DC3D-6E9C-4B18-A21A-98744B26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2A8DC-CD05-4CC9-9585-FFF7A92B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A5D1-484E-41CB-8867-7DB4A89E4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76AA-C102-49D2-A533-F5FB0128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45D51-12DC-45D1-BF3F-0DB0EB8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1D4B9-04B1-49C4-8773-E28CA5FB2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868E5-FDCF-4914-904F-5FD6FDFC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9CF8-B5A6-4CE5-A12B-A271FC98911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C407-A55D-4E13-AEE8-E2DB847D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E85D9-C08C-46D7-966A-2D7B2D53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A5D1-484E-41CB-8867-7DB4A89E4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1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8DD8-9D8D-4DE0-96B6-7A1AC937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F680A-A8F0-487D-BB45-ED9B57497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51FF4-900C-479D-9808-DA9F34928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F2119-809F-4766-A8F2-3E506DA7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9CF8-B5A6-4CE5-A12B-A271FC98911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9BE21-EE1F-4B73-AA5D-371C730A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AE3CF-CD34-492D-AFF4-9E2727DE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A5D1-484E-41CB-8867-7DB4A89E4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6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6A75D-387A-471D-B720-4269D27E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5DB04-4A06-43D9-8433-207A9CC2D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254D7-002C-45F9-B77D-B63493B3E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9CF8-B5A6-4CE5-A12B-A271FC98911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5D42F-A19F-4933-9F6B-879D2D1B0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0F444-E6BD-4FD2-9083-A9405DE9E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5A5D1-484E-41CB-8867-7DB4A89E4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3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4E4B-1FA2-4953-A78C-4384C65E5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43828-6BDB-4EE5-80A9-15547C480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6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2C3B5-45C0-465C-AEF6-1841C27526CB}"/>
              </a:ext>
            </a:extLst>
          </p:cNvPr>
          <p:cNvSpPr txBox="1"/>
          <p:nvPr/>
        </p:nvSpPr>
        <p:spPr>
          <a:xfrm>
            <a:off x="669303" y="433633"/>
            <a:ext cx="8644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Kubernetes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Kubernetes is a container management technology for management of containerized applications in different kind of environments. It is an open source system which helps in creating and managing containerization of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5D9019-CD5E-41CC-B83E-F75247F23E9A}"/>
              </a:ext>
            </a:extLst>
          </p:cNvPr>
          <p:cNvSpPr txBox="1"/>
          <p:nvPr/>
        </p:nvSpPr>
        <p:spPr>
          <a:xfrm>
            <a:off x="329938" y="377072"/>
            <a:ext cx="100678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Few key terms of Kubernetes: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Master- It’s the main manager of cluster.</a:t>
            </a:r>
          </a:p>
          <a:p>
            <a:pPr lvl="0"/>
            <a:r>
              <a:rPr lang="en-US" dirty="0"/>
              <a:t>Node- The actual work is performed by nodes on which we deploy pods.</a:t>
            </a:r>
          </a:p>
          <a:p>
            <a:pPr lvl="0"/>
            <a:r>
              <a:rPr lang="en-US" dirty="0"/>
              <a:t>Pods- Atomic Unit of Scheduling.</a:t>
            </a:r>
          </a:p>
          <a:p>
            <a:pPr lvl="0"/>
            <a:r>
              <a:rPr lang="en-US" dirty="0"/>
              <a:t>Services- Provides Stable Network/IP.</a:t>
            </a:r>
          </a:p>
          <a:p>
            <a:pPr lvl="0"/>
            <a:r>
              <a:rPr lang="en-US" dirty="0"/>
              <a:t>Deployments- RC+, rolling updates, roll backs, etc.</a:t>
            </a:r>
          </a:p>
          <a:p>
            <a:pPr lvl="0"/>
            <a:r>
              <a:rPr lang="en-US" dirty="0"/>
              <a:t>Controller- Various controller like Node Cont. , Endpoint’s Cont. , Namespace Cont., etc.</a:t>
            </a:r>
          </a:p>
          <a:p>
            <a:pPr lvl="0"/>
            <a:r>
              <a:rPr lang="en-US" dirty="0"/>
              <a:t>API Server- Contains Information like API Version, Kind, Meta Data, </a:t>
            </a:r>
            <a:r>
              <a:rPr lang="en-US" dirty="0" err="1"/>
              <a:t>Speci</a:t>
            </a:r>
            <a:r>
              <a:rPr lang="en-US" dirty="0"/>
              <a:t>, Replica.</a:t>
            </a:r>
          </a:p>
          <a:p>
            <a:pPr lvl="0"/>
            <a:r>
              <a:rPr lang="en-US" dirty="0"/>
              <a:t>Scheduler- Responsible for distributing the workload.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3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295C35-7381-42E0-9C8E-C6F1111B3E65}"/>
              </a:ext>
            </a:extLst>
          </p:cNvPr>
          <p:cNvSpPr txBox="1"/>
          <p:nvPr/>
        </p:nvSpPr>
        <p:spPr>
          <a:xfrm>
            <a:off x="245097" y="527901"/>
            <a:ext cx="92665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</a:p>
          <a:p>
            <a:r>
              <a:rPr lang="en-US" dirty="0"/>
              <a:t>It has following components:</a:t>
            </a:r>
          </a:p>
          <a:p>
            <a:pPr lvl="0"/>
            <a:r>
              <a:rPr lang="en-US" dirty="0"/>
              <a:t>Cluster Store- Cluster state and configuration</a:t>
            </a:r>
          </a:p>
          <a:p>
            <a:pPr lvl="0"/>
            <a:r>
              <a:rPr lang="en-US" dirty="0"/>
              <a:t>Scheduler- It schedules the tasks in the cluster</a:t>
            </a:r>
          </a:p>
          <a:p>
            <a:pPr lvl="0"/>
            <a:r>
              <a:rPr lang="en-US" dirty="0"/>
              <a:t>API Server- Contains Information like API Version, Kind, Meta Data, </a:t>
            </a:r>
            <a:r>
              <a:rPr lang="en-US" dirty="0" err="1"/>
              <a:t>Speci</a:t>
            </a:r>
            <a:r>
              <a:rPr lang="en-US" dirty="0"/>
              <a:t>, Replica</a:t>
            </a:r>
          </a:p>
          <a:p>
            <a:pPr lvl="0"/>
            <a:r>
              <a:rPr lang="en-US" dirty="0"/>
              <a:t>Controller- There are various controller like Node controller, End points controller, Namespace controller, etc.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Nodes</a:t>
            </a:r>
          </a:p>
          <a:p>
            <a:r>
              <a:rPr lang="en-US" dirty="0"/>
              <a:t>It contains </a:t>
            </a:r>
            <a:r>
              <a:rPr lang="en-US" dirty="0" err="1"/>
              <a:t>Kubelets</a:t>
            </a:r>
            <a:r>
              <a:rPr lang="en-US" dirty="0"/>
              <a:t>, Container Engine , </a:t>
            </a:r>
            <a:r>
              <a:rPr lang="en-US" dirty="0" err="1"/>
              <a:t>Kube</a:t>
            </a:r>
            <a:r>
              <a:rPr lang="en-US" dirty="0"/>
              <a:t> Proxy</a:t>
            </a:r>
          </a:p>
          <a:p>
            <a:r>
              <a:rPr lang="en-US" dirty="0" err="1"/>
              <a:t>Kubelet</a:t>
            </a:r>
            <a:endParaRPr lang="en-US" dirty="0"/>
          </a:p>
          <a:p>
            <a:pPr lvl="0"/>
            <a:r>
              <a:rPr lang="en-US" dirty="0"/>
              <a:t>It watch API Server.</a:t>
            </a:r>
          </a:p>
          <a:p>
            <a:pPr lvl="0"/>
            <a:r>
              <a:rPr lang="en-US" dirty="0"/>
              <a:t>Initiate Task.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Container Engine</a:t>
            </a:r>
          </a:p>
          <a:p>
            <a:pPr lvl="0"/>
            <a:r>
              <a:rPr lang="en-US" dirty="0"/>
              <a:t>It pulls Images.</a:t>
            </a:r>
          </a:p>
          <a:p>
            <a:pPr lvl="0"/>
            <a:r>
              <a:rPr lang="en-US" dirty="0"/>
              <a:t>It Start/Stop Container.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Kube</a:t>
            </a:r>
            <a:r>
              <a:rPr lang="en-US" dirty="0"/>
              <a:t> Proxy</a:t>
            </a:r>
          </a:p>
          <a:p>
            <a:pPr lvl="0"/>
            <a:r>
              <a:rPr lang="en-US" dirty="0"/>
              <a:t>Manages 1 I/P per POD.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1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8288B5-3404-4B9F-9A8F-F4FCB121341D}"/>
              </a:ext>
            </a:extLst>
          </p:cNvPr>
          <p:cNvSpPr txBox="1"/>
          <p:nvPr/>
        </p:nvSpPr>
        <p:spPr>
          <a:xfrm>
            <a:off x="471340" y="631596"/>
            <a:ext cx="66458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&amp; Desired State</a:t>
            </a:r>
          </a:p>
          <a:p>
            <a:pPr lvl="0"/>
            <a:r>
              <a:rPr lang="en-US" dirty="0"/>
              <a:t>Let’s get this by an </a:t>
            </a:r>
            <a:r>
              <a:rPr lang="en-US" dirty="0" err="1"/>
              <a:t>eg</a:t>
            </a:r>
            <a:r>
              <a:rPr lang="en-US" dirty="0"/>
              <a:t>: If there are n Desired states and 1 node fails then Actual node are n-1.So, Kubernetes shifts pod on another surviving node.</a:t>
            </a:r>
          </a:p>
          <a:p>
            <a:pPr lvl="0"/>
            <a:r>
              <a:rPr lang="en-US" dirty="0"/>
              <a:t>Kubernetes constantly checks actual and desired nodes.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r>
              <a:rPr lang="en-US" dirty="0"/>
              <a:t>Replication Controller:</a:t>
            </a:r>
          </a:p>
          <a:p>
            <a:pPr lvl="0"/>
            <a:r>
              <a:rPr lang="en-US" dirty="0"/>
              <a:t>Replica of same pod configuration.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Labels</a:t>
            </a:r>
          </a:p>
          <a:p>
            <a:pPr lvl="0"/>
            <a:r>
              <a:rPr lang="en-US" dirty="0"/>
              <a:t>Helps to tag Info. to an entity.</a:t>
            </a:r>
          </a:p>
          <a:p>
            <a:pPr lvl="0"/>
            <a:r>
              <a:rPr lang="en-US" dirty="0"/>
              <a:t>E.g.: Pod, Back End, Front End, Version, etc.</a:t>
            </a:r>
          </a:p>
          <a:p>
            <a:r>
              <a:rPr lang="en-US" dirty="0"/>
              <a:t> 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4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272E0E-9BE2-419D-A906-397E4AEB1993}"/>
              </a:ext>
            </a:extLst>
          </p:cNvPr>
          <p:cNvSpPr txBox="1"/>
          <p:nvPr/>
        </p:nvSpPr>
        <p:spPr>
          <a:xfrm>
            <a:off x="348792" y="405353"/>
            <a:ext cx="106240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Pods</a:t>
            </a:r>
          </a:p>
          <a:p>
            <a:pPr lvl="0"/>
            <a:r>
              <a:rPr lang="en-US" dirty="0"/>
              <a:t>Containers runs inside Pods.</a:t>
            </a:r>
          </a:p>
          <a:p>
            <a:pPr lvl="0"/>
            <a:r>
              <a:rPr lang="en-US" dirty="0"/>
              <a:t>It can have n no. of containers.</a:t>
            </a:r>
          </a:p>
          <a:p>
            <a:pPr lvl="0"/>
            <a:r>
              <a:rPr lang="en-US" dirty="0"/>
              <a:t>It also may contains Network Stack , Kernel namespaces.</a:t>
            </a:r>
          </a:p>
          <a:p>
            <a:pPr lvl="0"/>
            <a:r>
              <a:rPr lang="en-US" dirty="0"/>
              <a:t>All containers in pod share the pod environment.</a:t>
            </a:r>
          </a:p>
          <a:p>
            <a:pPr lvl="0"/>
            <a:r>
              <a:rPr lang="en-US" dirty="0"/>
              <a:t>All containers share same IP.</a:t>
            </a:r>
          </a:p>
          <a:p>
            <a:pPr lvl="0"/>
            <a:r>
              <a:rPr lang="en-US" dirty="0"/>
              <a:t>Generally we should put 1 container in 1 pod.</a:t>
            </a:r>
          </a:p>
          <a:p>
            <a:pPr lvl="0"/>
            <a:r>
              <a:rPr lang="en-US" dirty="0"/>
              <a:t>If there is tight coupling then we may put multiple container in same pod.</a:t>
            </a:r>
          </a:p>
          <a:p>
            <a:pPr lvl="0"/>
            <a:r>
              <a:rPr lang="en-US" dirty="0"/>
              <a:t>Lifecycle- Pending-Running-Succeeded/Failed</a:t>
            </a:r>
          </a:p>
          <a:p>
            <a:pPr lvl="0"/>
            <a:r>
              <a:rPr lang="en-US" dirty="0"/>
              <a:t>If a pod fails then another pod takes it’s place.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7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7EFB6-4E38-4F16-89BF-6C4F86CB718B}"/>
              </a:ext>
            </a:extLst>
          </p:cNvPr>
          <p:cNvSpPr txBox="1"/>
          <p:nvPr/>
        </p:nvSpPr>
        <p:spPr>
          <a:xfrm>
            <a:off x="452487" y="461913"/>
            <a:ext cx="10341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 </a:t>
            </a:r>
          </a:p>
          <a:p>
            <a:pPr lvl="0"/>
            <a:r>
              <a:rPr lang="en-US" dirty="0"/>
              <a:t>IP change every time we push an update of pods.</a:t>
            </a:r>
          </a:p>
          <a:p>
            <a:pPr lvl="0"/>
            <a:r>
              <a:rPr lang="en-US" dirty="0"/>
              <a:t>So, In an example Front End &amp; Back End Pods.</a:t>
            </a:r>
          </a:p>
          <a:p>
            <a:pPr lvl="0"/>
            <a:r>
              <a:rPr lang="en-US" dirty="0"/>
              <a:t>If we have  4 FE &amp; 2 BE Pods. Then there would be connection between each FE pod with that of each BE pods. So, Service helps us by providing Stable IP &amp; DNS name which connects both FE &amp; BE pods. As all are just linked with Service &amp; not with each other which helps us when we loose any pod and if new pod arrivers with new IP , Service update links that new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9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8D3077-7C16-4EEE-8DCD-8EF8D335B2E7}"/>
              </a:ext>
            </a:extLst>
          </p:cNvPr>
          <p:cNvSpPr txBox="1"/>
          <p:nvPr/>
        </p:nvSpPr>
        <p:spPr>
          <a:xfrm>
            <a:off x="810705" y="490194"/>
            <a:ext cx="85218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Deployments</a:t>
            </a:r>
          </a:p>
          <a:p>
            <a:r>
              <a:rPr lang="en-US" sz="1600"/>
              <a:t> It connects </a:t>
            </a:r>
            <a:r>
              <a:rPr lang="en-US" sz="1600" dirty="0"/>
              <a:t>a Pod with replication control and rollout management</a:t>
            </a:r>
          </a:p>
          <a:p>
            <a:pPr lvl="1"/>
            <a:r>
              <a:rPr lang="en-US" sz="1600" dirty="0"/>
              <a:t>Synchronizes app configuration across instances</a:t>
            </a:r>
          </a:p>
          <a:p>
            <a:pPr lvl="1"/>
            <a:r>
              <a:rPr lang="en-US" sz="1600" dirty="0"/>
              <a:t>Production deploys are as simple as updating an image tag</a:t>
            </a:r>
          </a:p>
          <a:p>
            <a:pPr lvl="1"/>
            <a:r>
              <a:rPr lang="en-US" sz="1600" dirty="0"/>
              <a:t>No more bouncing apache on a dozen servers</a:t>
            </a:r>
          </a:p>
          <a:p>
            <a:r>
              <a:rPr lang="en-US" sz="1600" dirty="0"/>
              <a:t>Contains a Pod spec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5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341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Kubernetes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</dc:title>
  <dc:creator>Singh, Shubham</dc:creator>
  <cp:lastModifiedBy>Singh, Shubham</cp:lastModifiedBy>
  <cp:revision>2</cp:revision>
  <dcterms:created xsi:type="dcterms:W3CDTF">2020-11-26T11:37:28Z</dcterms:created>
  <dcterms:modified xsi:type="dcterms:W3CDTF">2020-11-26T11:52:23Z</dcterms:modified>
</cp:coreProperties>
</file>