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150D2-D540-4A13-9BC5-2459678ACCB2}" v="75" dt="2023-01-27T10:56:55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saini" userId="a747f1891e2c78dd" providerId="LiveId" clId="{646B3EFE-94A2-4AE5-B9A5-C4464B3DE480}"/>
    <pc:docChg chg="custSel modSld">
      <pc:chgData name="nancy saini" userId="a747f1891e2c78dd" providerId="LiveId" clId="{646B3EFE-94A2-4AE5-B9A5-C4464B3DE480}" dt="2022-11-28T05:25:33.395" v="953"/>
      <pc:docMkLst>
        <pc:docMk/>
      </pc:docMkLst>
      <pc:sldChg chg="addSp delSp modSp mod">
        <pc:chgData name="nancy saini" userId="a747f1891e2c78dd" providerId="LiveId" clId="{646B3EFE-94A2-4AE5-B9A5-C4464B3DE480}" dt="2022-11-28T05:25:33.395" v="953"/>
        <pc:sldMkLst>
          <pc:docMk/>
          <pc:sldMk cId="1678949329" sldId="256"/>
        </pc:sldMkLst>
        <pc:spChg chg="del">
          <ac:chgData name="nancy saini" userId="a747f1891e2c78dd" providerId="LiveId" clId="{646B3EFE-94A2-4AE5-B9A5-C4464B3DE480}" dt="2022-11-22T11:16:35.307" v="267" actId="21"/>
          <ac:spMkLst>
            <pc:docMk/>
            <pc:sldMk cId="1678949329" sldId="256"/>
            <ac:spMk id="2" creationId="{3E430725-250C-245B-5365-02212FEFC417}"/>
          </ac:spMkLst>
        </pc:spChg>
        <pc:spChg chg="del">
          <ac:chgData name="nancy saini" userId="a747f1891e2c78dd" providerId="LiveId" clId="{646B3EFE-94A2-4AE5-B9A5-C4464B3DE480}" dt="2022-11-22T11:16:30.446" v="266" actId="21"/>
          <ac:spMkLst>
            <pc:docMk/>
            <pc:sldMk cId="1678949329" sldId="256"/>
            <ac:spMk id="3" creationId="{EEAB1DB2-5B88-A9E6-8E98-6EE41E1A959A}"/>
          </ac:spMkLst>
        </pc:spChg>
        <pc:graphicFrameChg chg="add del">
          <ac:chgData name="nancy saini" userId="a747f1891e2c78dd" providerId="LiveId" clId="{646B3EFE-94A2-4AE5-B9A5-C4464B3DE480}" dt="2022-11-28T04:54:13.093" v="345" actId="478"/>
          <ac:graphicFrameMkLst>
            <pc:docMk/>
            <pc:sldMk cId="1678949329" sldId="256"/>
            <ac:graphicFrameMk id="3" creationId="{508FF2BA-5CAB-9BC0-89DD-8AAA723D13A7}"/>
          </ac:graphicFrameMkLst>
        </pc:graphicFrameChg>
        <pc:graphicFrameChg chg="add del mod modGraphic">
          <ac:chgData name="nancy saini" userId="a747f1891e2c78dd" providerId="LiveId" clId="{646B3EFE-94A2-4AE5-B9A5-C4464B3DE480}" dt="2022-11-28T04:57:36.689" v="405" actId="478"/>
          <ac:graphicFrameMkLst>
            <pc:docMk/>
            <pc:sldMk cId="1678949329" sldId="256"/>
            <ac:graphicFrameMk id="4" creationId="{87D8B36A-3432-A3A8-20E0-21608DC9DBFF}"/>
          </ac:graphicFrameMkLst>
        </pc:graphicFrameChg>
        <pc:graphicFrameChg chg="add del mod modGraphic">
          <ac:chgData name="nancy saini" userId="a747f1891e2c78dd" providerId="LiveId" clId="{646B3EFE-94A2-4AE5-B9A5-C4464B3DE480}" dt="2022-11-22T11:10:19.376" v="3" actId="478"/>
          <ac:graphicFrameMkLst>
            <pc:docMk/>
            <pc:sldMk cId="1678949329" sldId="256"/>
            <ac:graphicFrameMk id="4" creationId="{A3412937-7CCA-94D0-0214-7EBBE3133B58}"/>
          </ac:graphicFrameMkLst>
        </pc:graphicFrameChg>
        <pc:graphicFrameChg chg="add mod modGraphic">
          <ac:chgData name="nancy saini" userId="a747f1891e2c78dd" providerId="LiveId" clId="{646B3EFE-94A2-4AE5-B9A5-C4464B3DE480}" dt="2022-11-28T05:25:33.395" v="953"/>
          <ac:graphicFrameMkLst>
            <pc:docMk/>
            <pc:sldMk cId="1678949329" sldId="256"/>
            <ac:graphicFrameMk id="5" creationId="{0B38E32F-F9CE-7B95-BD49-845A66832DDE}"/>
          </ac:graphicFrameMkLst>
        </pc:graphicFrameChg>
        <pc:graphicFrameChg chg="add del mod modGraphic">
          <ac:chgData name="nancy saini" userId="a747f1891e2c78dd" providerId="LiveId" clId="{646B3EFE-94A2-4AE5-B9A5-C4464B3DE480}" dt="2022-11-22T11:17:52.432" v="269" actId="21"/>
          <ac:graphicFrameMkLst>
            <pc:docMk/>
            <pc:sldMk cId="1678949329" sldId="256"/>
            <ac:graphicFrameMk id="5" creationId="{8D39BA81-C292-0511-E76E-0043EA90D48A}"/>
          </ac:graphicFrameMkLst>
        </pc:graphicFrameChg>
        <pc:graphicFrameChg chg="add del mod modGraphic">
          <ac:chgData name="nancy saini" userId="a747f1891e2c78dd" providerId="LiveId" clId="{646B3EFE-94A2-4AE5-B9A5-C4464B3DE480}" dt="2022-11-22T13:03:44.038" v="341" actId="478"/>
          <ac:graphicFrameMkLst>
            <pc:docMk/>
            <pc:sldMk cId="1678949329" sldId="256"/>
            <ac:graphicFrameMk id="6" creationId="{AFA8D24D-2536-B1E8-9603-37575939561A}"/>
          </ac:graphicFrameMkLst>
        </pc:graphicFrameChg>
        <pc:graphicFrameChg chg="del">
          <ac:chgData name="nancy saini" userId="a747f1891e2c78dd" providerId="LiveId" clId="{646B3EFE-94A2-4AE5-B9A5-C4464B3DE480}" dt="2022-11-22T11:08:39.775" v="0" actId="478"/>
          <ac:graphicFrameMkLst>
            <pc:docMk/>
            <pc:sldMk cId="1678949329" sldId="256"/>
            <ac:graphicFrameMk id="12" creationId="{D653D279-0C03-42D7-F368-1DFA15A5DB86}"/>
          </ac:graphicFrameMkLst>
        </pc:graphicFrameChg>
        <pc:picChg chg="add del mod">
          <ac:chgData name="nancy saini" userId="a747f1891e2c78dd" providerId="LiveId" clId="{646B3EFE-94A2-4AE5-B9A5-C4464B3DE480}" dt="2022-11-28T04:53:58.542" v="343" actId="478"/>
          <ac:picMkLst>
            <pc:docMk/>
            <pc:sldMk cId="1678949329" sldId="256"/>
            <ac:picMk id="2" creationId="{6C8BACF5-6EBA-C43A-F964-15F8F58816F3}"/>
          </ac:picMkLst>
        </pc:picChg>
      </pc:sldChg>
    </pc:docChg>
  </pc:docChgLst>
  <pc:docChgLst>
    <pc:chgData name="nancy saini" userId="a747f1891e2c78dd" providerId="LiveId" clId="{DA6150D2-D540-4A13-9BC5-2459678ACCB2}"/>
    <pc:docChg chg="undo custSel addSld delSld modSld">
      <pc:chgData name="nancy saini" userId="a747f1891e2c78dd" providerId="LiveId" clId="{DA6150D2-D540-4A13-9BC5-2459678ACCB2}" dt="2023-01-27T10:56:55.056" v="786"/>
      <pc:docMkLst>
        <pc:docMk/>
      </pc:docMkLst>
      <pc:sldChg chg="addSp delSp modSp del mod">
        <pc:chgData name="nancy saini" userId="a747f1891e2c78dd" providerId="LiveId" clId="{DA6150D2-D540-4A13-9BC5-2459678ACCB2}" dt="2023-01-27T07:34:51.874" v="88" actId="47"/>
        <pc:sldMkLst>
          <pc:docMk/>
          <pc:sldMk cId="1678949329" sldId="256"/>
        </pc:sldMkLst>
        <pc:graphicFrameChg chg="add del mod">
          <ac:chgData name="nancy saini" userId="a747f1891e2c78dd" providerId="LiveId" clId="{DA6150D2-D540-4A13-9BC5-2459678ACCB2}" dt="2023-01-27T07:25:58.985" v="15" actId="478"/>
          <ac:graphicFrameMkLst>
            <pc:docMk/>
            <pc:sldMk cId="1678949329" sldId="256"/>
            <ac:graphicFrameMk id="4" creationId="{D0292B69-D2AD-3315-B24C-E9C59C752A94}"/>
          </ac:graphicFrameMkLst>
        </pc:graphicFrameChg>
        <pc:graphicFrameChg chg="del">
          <ac:chgData name="nancy saini" userId="a747f1891e2c78dd" providerId="LiveId" clId="{DA6150D2-D540-4A13-9BC5-2459678ACCB2}" dt="2023-01-17T05:30:55.591" v="0" actId="478"/>
          <ac:graphicFrameMkLst>
            <pc:docMk/>
            <pc:sldMk cId="1678949329" sldId="256"/>
            <ac:graphicFrameMk id="5" creationId="{0B38E32F-F9CE-7B95-BD49-845A66832DDE}"/>
          </ac:graphicFrameMkLst>
        </pc:graphicFrameChg>
      </pc:sldChg>
      <pc:sldChg chg="addSp delSp modSp new mod setBg setClrOvrMap delDesignElem">
        <pc:chgData name="nancy saini" userId="a747f1891e2c78dd" providerId="LiveId" clId="{DA6150D2-D540-4A13-9BC5-2459678ACCB2}" dt="2023-01-27T10:33:11.785" v="738" actId="26606"/>
        <pc:sldMkLst>
          <pc:docMk/>
          <pc:sldMk cId="1799852134" sldId="257"/>
        </pc:sldMkLst>
        <pc:spChg chg="mod">
          <ac:chgData name="nancy saini" userId="a747f1891e2c78dd" providerId="LiveId" clId="{DA6150D2-D540-4A13-9BC5-2459678ACCB2}" dt="2023-01-27T10:33:11.785" v="738" actId="26606"/>
          <ac:spMkLst>
            <pc:docMk/>
            <pc:sldMk cId="1799852134" sldId="257"/>
            <ac:spMk id="2" creationId="{3981C3BE-5A7B-8382-DD6B-D3BD36348331}"/>
          </ac:spMkLst>
        </pc:spChg>
        <pc:spChg chg="mod">
          <ac:chgData name="nancy saini" userId="a747f1891e2c78dd" providerId="LiveId" clId="{DA6150D2-D540-4A13-9BC5-2459678ACCB2}" dt="2023-01-27T10:33:11.785" v="738" actId="26606"/>
          <ac:spMkLst>
            <pc:docMk/>
            <pc:sldMk cId="1799852134" sldId="257"/>
            <ac:spMk id="3" creationId="{7904D3ED-04E2-911B-77BA-264BCD86531D}"/>
          </ac:spMkLst>
        </pc:spChg>
        <pc:spChg chg="add del">
          <ac:chgData name="nancy saini" userId="a747f1891e2c78dd" providerId="LiveId" clId="{DA6150D2-D540-4A13-9BC5-2459678ACCB2}" dt="2023-01-27T07:34:12.492" v="78" actId="26606"/>
          <ac:spMkLst>
            <pc:docMk/>
            <pc:sldMk cId="1799852134" sldId="257"/>
            <ac:spMk id="8" creationId="{6F5A5072-7B47-4D32-B52A-4EBBF590B8A5}"/>
          </ac:spMkLst>
        </pc:spChg>
        <pc:spChg chg="add del">
          <ac:chgData name="nancy saini" userId="a747f1891e2c78dd" providerId="LiveId" clId="{DA6150D2-D540-4A13-9BC5-2459678ACCB2}" dt="2023-01-27T07:34:03.463" v="74" actId="26606"/>
          <ac:spMkLst>
            <pc:docMk/>
            <pc:sldMk cId="1799852134" sldId="257"/>
            <ac:spMk id="9" creationId="{C1DD1A8A-57D5-4A81-AD04-532B043C5611}"/>
          </ac:spMkLst>
        </pc:spChg>
        <pc:spChg chg="add del">
          <ac:chgData name="nancy saini" userId="a747f1891e2c78dd" providerId="LiveId" clId="{DA6150D2-D540-4A13-9BC5-2459678ACCB2}" dt="2023-01-27T07:34:12.492" v="78" actId="26606"/>
          <ac:spMkLst>
            <pc:docMk/>
            <pc:sldMk cId="1799852134" sldId="257"/>
            <ac:spMk id="10" creationId="{9715DAF0-AE1B-46C9-8A6B-DB2AA05AB91D}"/>
          </ac:spMkLst>
        </pc:spChg>
        <pc:spChg chg="add del">
          <ac:chgData name="nancy saini" userId="a747f1891e2c78dd" providerId="LiveId" clId="{DA6150D2-D540-4A13-9BC5-2459678ACCB2}" dt="2023-01-27T07:34:03.463" v="74" actId="26606"/>
          <ac:spMkLst>
            <pc:docMk/>
            <pc:sldMk cId="1799852134" sldId="257"/>
            <ac:spMk id="11" creationId="{007891EC-4501-44ED-A8C8-B11B6DB767AB}"/>
          </ac:spMkLst>
        </pc:spChg>
        <pc:spChg chg="add del">
          <ac:chgData name="nancy saini" userId="a747f1891e2c78dd" providerId="LiveId" clId="{DA6150D2-D540-4A13-9BC5-2459678ACCB2}" dt="2023-01-27T07:34:12.492" v="78" actId="26606"/>
          <ac:spMkLst>
            <pc:docMk/>
            <pc:sldMk cId="1799852134" sldId="257"/>
            <ac:spMk id="12" creationId="{6016219D-510E-4184-9090-6D5578A87BD1}"/>
          </ac:spMkLst>
        </pc:spChg>
        <pc:spChg chg="add del">
          <ac:chgData name="nancy saini" userId="a747f1891e2c78dd" providerId="LiveId" clId="{DA6150D2-D540-4A13-9BC5-2459678ACCB2}" dt="2023-01-27T07:34:07.657" v="76" actId="26606"/>
          <ac:spMkLst>
            <pc:docMk/>
            <pc:sldMk cId="1799852134" sldId="257"/>
            <ac:spMk id="13" creationId="{E49CC64F-7275-4E33-961B-0C5CDC439875}"/>
          </ac:spMkLst>
        </pc:spChg>
        <pc:spChg chg="add del">
          <ac:chgData name="nancy saini" userId="a747f1891e2c78dd" providerId="LiveId" clId="{DA6150D2-D540-4A13-9BC5-2459678ACCB2}" dt="2023-01-27T07:34:12.492" v="78" actId="26606"/>
          <ac:spMkLst>
            <pc:docMk/>
            <pc:sldMk cId="1799852134" sldId="257"/>
            <ac:spMk id="16" creationId="{DC631C0B-6DA6-4E57-8231-CE32B3434A7E}"/>
          </ac:spMkLst>
        </pc:spChg>
        <pc:spChg chg="add del">
          <ac:chgData name="nancy saini" userId="a747f1891e2c78dd" providerId="LiveId" clId="{DA6150D2-D540-4A13-9BC5-2459678ACCB2}" dt="2023-01-27T07:34:12.492" v="78" actId="26606"/>
          <ac:spMkLst>
            <pc:docMk/>
            <pc:sldMk cId="1799852134" sldId="257"/>
            <ac:spMk id="17" creationId="{AFF4A713-7B75-4B21-90D7-5AB19547C728}"/>
          </ac:spMkLst>
        </pc:spChg>
        <pc:spChg chg="add del">
          <ac:chgData name="nancy saini" userId="a747f1891e2c78dd" providerId="LiveId" clId="{DA6150D2-D540-4A13-9BC5-2459678ACCB2}" dt="2023-01-27T07:34:12.492" v="78" actId="26606"/>
          <ac:spMkLst>
            <pc:docMk/>
            <pc:sldMk cId="1799852134" sldId="257"/>
            <ac:spMk id="18" creationId="{C29501E6-A978-4A61-9689-9085AF97A53A}"/>
          </ac:spMkLst>
        </pc:spChg>
        <pc:spChg chg="add del">
          <ac:chgData name="nancy saini" userId="a747f1891e2c78dd" providerId="LiveId" clId="{DA6150D2-D540-4A13-9BC5-2459678ACCB2}" dt="2023-01-27T07:34:14.521" v="80" actId="26606"/>
          <ac:spMkLst>
            <pc:docMk/>
            <pc:sldMk cId="1799852134" sldId="257"/>
            <ac:spMk id="20" creationId="{C1DD1A8A-57D5-4A81-AD04-532B043C5611}"/>
          </ac:spMkLst>
        </pc:spChg>
        <pc:spChg chg="add del">
          <ac:chgData name="nancy saini" userId="a747f1891e2c78dd" providerId="LiveId" clId="{DA6150D2-D540-4A13-9BC5-2459678ACCB2}" dt="2023-01-27T07:34:14.521" v="80" actId="26606"/>
          <ac:spMkLst>
            <pc:docMk/>
            <pc:sldMk cId="1799852134" sldId="257"/>
            <ac:spMk id="22" creationId="{007891EC-4501-44ED-A8C8-B11B6DB767AB}"/>
          </ac:spMkLst>
        </pc:spChg>
        <pc:spChg chg="add del">
          <ac:chgData name="nancy saini" userId="a747f1891e2c78dd" providerId="LiveId" clId="{DA6150D2-D540-4A13-9BC5-2459678ACCB2}" dt="2023-01-27T07:34:39.209" v="82" actId="26606"/>
          <ac:spMkLst>
            <pc:docMk/>
            <pc:sldMk cId="1799852134" sldId="257"/>
            <ac:spMk id="24" creationId="{71B2258F-86CA-4D4D-8270-BC05FCDEBFB3}"/>
          </ac:spMkLst>
        </pc:spChg>
        <pc:spChg chg="add del">
          <ac:chgData name="nancy saini" userId="a747f1891e2c78dd" providerId="LiveId" clId="{DA6150D2-D540-4A13-9BC5-2459678ACCB2}" dt="2023-01-27T07:34:40.605" v="84" actId="26606"/>
          <ac:spMkLst>
            <pc:docMk/>
            <pc:sldMk cId="1799852134" sldId="257"/>
            <ac:spMk id="27" creationId="{787F4F1C-8D3D-4EC1-B72D-A0470A5A08B8}"/>
          </ac:spMkLst>
        </pc:spChg>
        <pc:spChg chg="add del">
          <ac:chgData name="nancy saini" userId="a747f1891e2c78dd" providerId="LiveId" clId="{DA6150D2-D540-4A13-9BC5-2459678ACCB2}" dt="2023-01-27T07:34:47.381" v="86" actId="26606"/>
          <ac:spMkLst>
            <pc:docMk/>
            <pc:sldMk cId="1799852134" sldId="257"/>
            <ac:spMk id="35" creationId="{577D6B2E-37A3-429E-A37C-F30ED6487282}"/>
          </ac:spMkLst>
        </pc:spChg>
        <pc:spChg chg="add del">
          <ac:chgData name="nancy saini" userId="a747f1891e2c78dd" providerId="LiveId" clId="{DA6150D2-D540-4A13-9BC5-2459678ACCB2}" dt="2023-01-27T07:34:47.381" v="86" actId="26606"/>
          <ac:spMkLst>
            <pc:docMk/>
            <pc:sldMk cId="1799852134" sldId="257"/>
            <ac:spMk id="36" creationId="{5CEAD642-85CF-4750-8432-7C80C901F001}"/>
          </ac:spMkLst>
        </pc:spChg>
        <pc:spChg chg="add del">
          <ac:chgData name="nancy saini" userId="a747f1891e2c78dd" providerId="LiveId" clId="{DA6150D2-D540-4A13-9BC5-2459678ACCB2}" dt="2023-01-27T07:34:47.381" v="86" actId="26606"/>
          <ac:spMkLst>
            <pc:docMk/>
            <pc:sldMk cId="1799852134" sldId="257"/>
            <ac:spMk id="37" creationId="{FA33EEAE-15D5-4119-8C1E-89D943F911EF}"/>
          </ac:spMkLst>
        </pc:spChg>
        <pc:spChg chg="add del">
          <ac:chgData name="nancy saini" userId="a747f1891e2c78dd" providerId="LiveId" clId="{DA6150D2-D540-4A13-9BC5-2459678ACCB2}" dt="2023-01-27T07:34:47.381" v="86" actId="26606"/>
          <ac:spMkLst>
            <pc:docMk/>
            <pc:sldMk cId="1799852134" sldId="257"/>
            <ac:spMk id="38" creationId="{730D8B3B-9B80-4025-B934-26DC7D7CD231}"/>
          </ac:spMkLst>
        </pc:spChg>
        <pc:spChg chg="add del">
          <ac:chgData name="nancy saini" userId="a747f1891e2c78dd" providerId="LiveId" clId="{DA6150D2-D540-4A13-9BC5-2459678ACCB2}" dt="2023-01-27T07:34:47.381" v="86" actId="26606"/>
          <ac:spMkLst>
            <pc:docMk/>
            <pc:sldMk cId="1799852134" sldId="257"/>
            <ac:spMk id="39" creationId="{1064D5D5-227B-4F66-9AEA-46F570E793BD}"/>
          </ac:spMkLst>
        </pc:spChg>
        <pc:spChg chg="add del">
          <ac:chgData name="nancy saini" userId="a747f1891e2c78dd" providerId="LiveId" clId="{DA6150D2-D540-4A13-9BC5-2459678ACCB2}" dt="2023-01-27T07:34:47.381" v="86" actId="26606"/>
          <ac:spMkLst>
            <pc:docMk/>
            <pc:sldMk cId="1799852134" sldId="257"/>
            <ac:spMk id="40" creationId="{646B67A4-D328-4747-A82B-65E84FA46368}"/>
          </ac:spMkLst>
        </pc:spChg>
        <pc:spChg chg="add del">
          <ac:chgData name="nancy saini" userId="a747f1891e2c78dd" providerId="LiveId" clId="{DA6150D2-D540-4A13-9BC5-2459678ACCB2}" dt="2023-01-27T07:34:47.381" v="86" actId="26606"/>
          <ac:spMkLst>
            <pc:docMk/>
            <pc:sldMk cId="1799852134" sldId="257"/>
            <ac:spMk id="41" creationId="{B5A1B09C-1565-46F8-B70F-621C5EB48A09}"/>
          </ac:spMkLst>
        </pc:spChg>
        <pc:spChg chg="add del">
          <ac:chgData name="nancy saini" userId="a747f1891e2c78dd" providerId="LiveId" clId="{DA6150D2-D540-4A13-9BC5-2459678ACCB2}" dt="2023-01-27T07:34:47.381" v="86" actId="26606"/>
          <ac:spMkLst>
            <pc:docMk/>
            <pc:sldMk cId="1799852134" sldId="257"/>
            <ac:spMk id="42" creationId="{8C516CC8-80AC-446C-A56E-9F54B7210402}"/>
          </ac:spMkLst>
        </pc:spChg>
        <pc:spChg chg="add del">
          <ac:chgData name="nancy saini" userId="a747f1891e2c78dd" providerId="LiveId" clId="{DA6150D2-D540-4A13-9BC5-2459678ACCB2}" dt="2023-01-27T07:53:25.259" v="587" actId="26606"/>
          <ac:spMkLst>
            <pc:docMk/>
            <pc:sldMk cId="1799852134" sldId="257"/>
            <ac:spMk id="44" creationId="{D8386171-E87D-46AB-8718-4CE2A88748BD}"/>
          </ac:spMkLst>
        </pc:spChg>
        <pc:spChg chg="add del">
          <ac:chgData name="nancy saini" userId="a747f1891e2c78dd" providerId="LiveId" clId="{DA6150D2-D540-4A13-9BC5-2459678ACCB2}" dt="2023-01-27T07:53:25.259" v="587" actId="26606"/>
          <ac:spMkLst>
            <pc:docMk/>
            <pc:sldMk cId="1799852134" sldId="257"/>
            <ac:spMk id="45" creationId="{207CB456-8849-413C-8210-B663779A32E0}"/>
          </ac:spMkLst>
        </pc:spChg>
        <pc:spChg chg="add del">
          <ac:chgData name="nancy saini" userId="a747f1891e2c78dd" providerId="LiveId" clId="{DA6150D2-D540-4A13-9BC5-2459678ACCB2}" dt="2023-01-27T07:53:25.259" v="587" actId="26606"/>
          <ac:spMkLst>
            <pc:docMk/>
            <pc:sldMk cId="1799852134" sldId="257"/>
            <ac:spMk id="46" creationId="{E513936D-D1EB-4E42-A97F-942BA1F3DFA7}"/>
          </ac:spMkLst>
        </pc:spChg>
        <pc:spChg chg="add del">
          <ac:chgData name="nancy saini" userId="a747f1891e2c78dd" providerId="LiveId" clId="{DA6150D2-D540-4A13-9BC5-2459678ACCB2}" dt="2023-01-27T10:31:48.581" v="730" actId="26606"/>
          <ac:spMkLst>
            <pc:docMk/>
            <pc:sldMk cId="1799852134" sldId="257"/>
            <ac:spMk id="52" creationId="{B26EE4FD-480F-42A5-9FEB-DA630457CFB7}"/>
          </ac:spMkLst>
        </pc:spChg>
        <pc:spChg chg="add del">
          <ac:chgData name="nancy saini" userId="a747f1891e2c78dd" providerId="LiveId" clId="{DA6150D2-D540-4A13-9BC5-2459678ACCB2}" dt="2023-01-27T10:31:48.581" v="730" actId="26606"/>
          <ac:spMkLst>
            <pc:docMk/>
            <pc:sldMk cId="1799852134" sldId="257"/>
            <ac:spMk id="54" creationId="{A187062F-BE14-42FC-B06A-607DB23849C3}"/>
          </ac:spMkLst>
        </pc:spChg>
        <pc:spChg chg="add del">
          <ac:chgData name="nancy saini" userId="a747f1891e2c78dd" providerId="LiveId" clId="{DA6150D2-D540-4A13-9BC5-2459678ACCB2}" dt="2023-01-27T10:31:48.581" v="730" actId="26606"/>
          <ac:spMkLst>
            <pc:docMk/>
            <pc:sldMk cId="1799852134" sldId="257"/>
            <ac:spMk id="56" creationId="{731FE21B-2A45-4BF5-8B03-E12341988774}"/>
          </ac:spMkLst>
        </pc:spChg>
        <pc:spChg chg="add del">
          <ac:chgData name="nancy saini" userId="a747f1891e2c78dd" providerId="LiveId" clId="{DA6150D2-D540-4A13-9BC5-2459678ACCB2}" dt="2023-01-27T10:31:48.581" v="730" actId="26606"/>
          <ac:spMkLst>
            <pc:docMk/>
            <pc:sldMk cId="1799852134" sldId="257"/>
            <ac:spMk id="58" creationId="{2DC5A94D-79ED-48F5-9DC5-96CBB507CEC8}"/>
          </ac:spMkLst>
        </pc:spChg>
        <pc:spChg chg="add del">
          <ac:chgData name="nancy saini" userId="a747f1891e2c78dd" providerId="LiveId" clId="{DA6150D2-D540-4A13-9BC5-2459678ACCB2}" dt="2023-01-27T10:31:48.581" v="730" actId="26606"/>
          <ac:spMkLst>
            <pc:docMk/>
            <pc:sldMk cId="1799852134" sldId="257"/>
            <ac:spMk id="60" creationId="{93A3D4BE-AF25-4F9A-9C29-1145CCE24A28}"/>
          </ac:spMkLst>
        </pc:spChg>
        <pc:spChg chg="add del">
          <ac:chgData name="nancy saini" userId="a747f1891e2c78dd" providerId="LiveId" clId="{DA6150D2-D540-4A13-9BC5-2459678ACCB2}" dt="2023-01-27T10:32:27.800" v="731" actId="26606"/>
          <ac:spMkLst>
            <pc:docMk/>
            <pc:sldMk cId="1799852134" sldId="257"/>
            <ac:spMk id="66" creationId="{EF281AFC-C33B-4F09-A928-1EC58A9542E2}"/>
          </ac:spMkLst>
        </pc:spChg>
        <pc:spChg chg="add">
          <ac:chgData name="nancy saini" userId="a747f1891e2c78dd" providerId="LiveId" clId="{DA6150D2-D540-4A13-9BC5-2459678ACCB2}" dt="2023-01-27T10:33:11.785" v="738" actId="26606"/>
          <ac:spMkLst>
            <pc:docMk/>
            <pc:sldMk cId="1799852134" sldId="257"/>
            <ac:spMk id="67" creationId="{9705199F-B36C-414E-A6BB-FABF4D3072AE}"/>
          </ac:spMkLst>
        </pc:spChg>
        <pc:spChg chg="add del">
          <ac:chgData name="nancy saini" userId="a747f1891e2c78dd" providerId="LiveId" clId="{DA6150D2-D540-4A13-9BC5-2459678ACCB2}" dt="2023-01-27T10:32:27.800" v="731" actId="26606"/>
          <ac:spMkLst>
            <pc:docMk/>
            <pc:sldMk cId="1799852134" sldId="257"/>
            <ac:spMk id="68" creationId="{D68028DB-A126-4990-9942-0625D2371894}"/>
          </ac:spMkLst>
        </pc:spChg>
        <pc:spChg chg="add">
          <ac:chgData name="nancy saini" userId="a747f1891e2c78dd" providerId="LiveId" clId="{DA6150D2-D540-4A13-9BC5-2459678ACCB2}" dt="2023-01-27T10:33:11.785" v="738" actId="26606"/>
          <ac:spMkLst>
            <pc:docMk/>
            <pc:sldMk cId="1799852134" sldId="257"/>
            <ac:spMk id="69" creationId="{84627786-4F60-4021-9795-758641BA148C}"/>
          </ac:spMkLst>
        </pc:spChg>
        <pc:spChg chg="add del">
          <ac:chgData name="nancy saini" userId="a747f1891e2c78dd" providerId="LiveId" clId="{DA6150D2-D540-4A13-9BC5-2459678ACCB2}" dt="2023-01-27T10:32:27.800" v="731" actId="26606"/>
          <ac:spMkLst>
            <pc:docMk/>
            <pc:sldMk cId="1799852134" sldId="257"/>
            <ac:spMk id="70" creationId="{76805E71-D4F6-4554-B94A-1551CA7576EF}"/>
          </ac:spMkLst>
        </pc:spChg>
        <pc:spChg chg="add">
          <ac:chgData name="nancy saini" userId="a747f1891e2c78dd" providerId="LiveId" clId="{DA6150D2-D540-4A13-9BC5-2459678ACCB2}" dt="2023-01-27T10:33:11.785" v="738" actId="26606"/>
          <ac:spMkLst>
            <pc:docMk/>
            <pc:sldMk cId="1799852134" sldId="257"/>
            <ac:spMk id="71" creationId="{D90F9405-C7F1-4A15-9D6E-029E64BDB66A}"/>
          </ac:spMkLst>
        </pc:spChg>
        <pc:spChg chg="add del">
          <ac:chgData name="nancy saini" userId="a747f1891e2c78dd" providerId="LiveId" clId="{DA6150D2-D540-4A13-9BC5-2459678ACCB2}" dt="2023-01-27T10:32:27.800" v="731" actId="26606"/>
          <ac:spMkLst>
            <pc:docMk/>
            <pc:sldMk cId="1799852134" sldId="257"/>
            <ac:spMk id="72" creationId="{3ED8B0AB-AFC8-4BD9-8F04-45B43D0744D1}"/>
          </ac:spMkLst>
        </pc:spChg>
        <pc:spChg chg="add">
          <ac:chgData name="nancy saini" userId="a747f1891e2c78dd" providerId="LiveId" clId="{DA6150D2-D540-4A13-9BC5-2459678ACCB2}" dt="2023-01-27T10:33:11.785" v="738" actId="26606"/>
          <ac:spMkLst>
            <pc:docMk/>
            <pc:sldMk cId="1799852134" sldId="257"/>
            <ac:spMk id="73" creationId="{3A3CBFE3-B3CA-4294-B713-02ED8C9F11D7}"/>
          </ac:spMkLst>
        </pc:spChg>
        <pc:spChg chg="add del">
          <ac:chgData name="nancy saini" userId="a747f1891e2c78dd" providerId="LiveId" clId="{DA6150D2-D540-4A13-9BC5-2459678ACCB2}" dt="2023-01-27T10:32:27.800" v="731" actId="26606"/>
          <ac:spMkLst>
            <pc:docMk/>
            <pc:sldMk cId="1799852134" sldId="257"/>
            <ac:spMk id="74" creationId="{8BCD8A7A-53FC-474D-B04F-67F9F4286467}"/>
          </ac:spMkLst>
        </pc:spChg>
        <pc:spChg chg="add del">
          <ac:chgData name="nancy saini" userId="a747f1891e2c78dd" providerId="LiveId" clId="{DA6150D2-D540-4A13-9BC5-2459678ACCB2}" dt="2023-01-27T10:33:06.172" v="736"/>
          <ac:spMkLst>
            <pc:docMk/>
            <pc:sldMk cId="1799852134" sldId="257"/>
            <ac:spMk id="79" creationId="{ED49FE6D-E54D-4A15-9572-966ED42F812E}"/>
          </ac:spMkLst>
        </pc:spChg>
        <pc:grpChg chg="add del">
          <ac:chgData name="nancy saini" userId="a747f1891e2c78dd" providerId="LiveId" clId="{DA6150D2-D540-4A13-9BC5-2459678ACCB2}" dt="2023-01-27T07:34:40.605" v="84" actId="26606"/>
          <ac:grpSpMkLst>
            <pc:docMk/>
            <pc:sldMk cId="1799852134" sldId="257"/>
            <ac:grpSpMk id="28" creationId="{D1E3DD61-64DB-46AD-B249-E273CD86B051}"/>
          </ac:grpSpMkLst>
        </pc:grpChg>
        <pc:picChg chg="add del">
          <ac:chgData name="nancy saini" userId="a747f1891e2c78dd" providerId="LiveId" clId="{DA6150D2-D540-4A13-9BC5-2459678ACCB2}" dt="2023-01-27T07:34:03.463" v="74" actId="26606"/>
          <ac:picMkLst>
            <pc:docMk/>
            <pc:sldMk cId="1799852134" sldId="257"/>
            <ac:picMk id="5" creationId="{B7B99932-05B2-9852-5E69-B1138A65F71B}"/>
          </ac:picMkLst>
        </pc:picChg>
        <pc:picChg chg="add del">
          <ac:chgData name="nancy saini" userId="a747f1891e2c78dd" providerId="LiveId" clId="{DA6150D2-D540-4A13-9BC5-2459678ACCB2}" dt="2023-01-27T07:34:07.657" v="76" actId="26606"/>
          <ac:picMkLst>
            <pc:docMk/>
            <pc:sldMk cId="1799852134" sldId="257"/>
            <ac:picMk id="14" creationId="{6428EE0A-122A-38AB-1865-89A9B4891444}"/>
          </ac:picMkLst>
        </pc:picChg>
        <pc:picChg chg="add del">
          <ac:chgData name="nancy saini" userId="a747f1891e2c78dd" providerId="LiveId" clId="{DA6150D2-D540-4A13-9BC5-2459678ACCB2}" dt="2023-01-27T07:34:14.521" v="80" actId="26606"/>
          <ac:picMkLst>
            <pc:docMk/>
            <pc:sldMk cId="1799852134" sldId="257"/>
            <ac:picMk id="21" creationId="{B7B99932-05B2-9852-5E69-B1138A65F71B}"/>
          </ac:picMkLst>
        </pc:picChg>
        <pc:picChg chg="add del">
          <ac:chgData name="nancy saini" userId="a747f1891e2c78dd" providerId="LiveId" clId="{DA6150D2-D540-4A13-9BC5-2459678ACCB2}" dt="2023-01-27T07:34:39.209" v="82" actId="26606"/>
          <ac:picMkLst>
            <pc:docMk/>
            <pc:sldMk cId="1799852134" sldId="257"/>
            <ac:picMk id="25" creationId="{56043F46-1B52-4A6D-E0DB-BA17BE65BEE4}"/>
          </ac:picMkLst>
        </pc:picChg>
        <pc:picChg chg="add mod">
          <ac:chgData name="nancy saini" userId="a747f1891e2c78dd" providerId="LiveId" clId="{DA6150D2-D540-4A13-9BC5-2459678ACCB2}" dt="2023-01-27T10:33:11.785" v="738" actId="26606"/>
          <ac:picMkLst>
            <pc:docMk/>
            <pc:sldMk cId="1799852134" sldId="257"/>
            <ac:picMk id="62" creationId="{C0F8F964-468E-E43E-1ECC-81BE4772DACB}"/>
          </ac:picMkLst>
        </pc:picChg>
        <pc:cxnChg chg="add del">
          <ac:chgData name="nancy saini" userId="a747f1891e2c78dd" providerId="LiveId" clId="{DA6150D2-D540-4A13-9BC5-2459678ACCB2}" dt="2023-01-27T07:53:25.259" v="587" actId="26606"/>
          <ac:cxnSpMkLst>
            <pc:docMk/>
            <pc:sldMk cId="1799852134" sldId="257"/>
            <ac:cxnSpMk id="47" creationId="{AFA75EE9-0DE4-4982-A870-290AD61EAAD7}"/>
          </ac:cxnSpMkLst>
        </pc:cxnChg>
        <pc:cxnChg chg="add">
          <ac:chgData name="nancy saini" userId="a747f1891e2c78dd" providerId="LiveId" clId="{DA6150D2-D540-4A13-9BC5-2459678ACCB2}" dt="2023-01-27T10:33:11.785" v="738" actId="26606"/>
          <ac:cxnSpMkLst>
            <pc:docMk/>
            <pc:sldMk cId="1799852134" sldId="257"/>
            <ac:cxnSpMk id="64" creationId="{AA5FF440-1D03-4653-99A9-E2AD11BB6351}"/>
          </ac:cxnSpMkLst>
        </pc:cxnChg>
        <pc:cxnChg chg="add">
          <ac:chgData name="nancy saini" userId="a747f1891e2c78dd" providerId="LiveId" clId="{DA6150D2-D540-4A13-9BC5-2459678ACCB2}" dt="2023-01-27T10:33:11.785" v="738" actId="26606"/>
          <ac:cxnSpMkLst>
            <pc:docMk/>
            <pc:sldMk cId="1799852134" sldId="257"/>
            <ac:cxnSpMk id="75" creationId="{280576F0-D548-4154-ABCA-AF48FBF5E54F}"/>
          </ac:cxnSpMkLst>
        </pc:cxnChg>
        <pc:cxnChg chg="add">
          <ac:chgData name="nancy saini" userId="a747f1891e2c78dd" providerId="LiveId" clId="{DA6150D2-D540-4A13-9BC5-2459678ACCB2}" dt="2023-01-27T10:33:11.785" v="738" actId="26606"/>
          <ac:cxnSpMkLst>
            <pc:docMk/>
            <pc:sldMk cId="1799852134" sldId="257"/>
            <ac:cxnSpMk id="77" creationId="{E1ACCC95-7D84-4C2E-9BDB-E109CB84E705}"/>
          </ac:cxnSpMkLst>
        </pc:cxnChg>
        <pc:cxnChg chg="add del">
          <ac:chgData name="nancy saini" userId="a747f1891e2c78dd" providerId="LiveId" clId="{DA6150D2-D540-4A13-9BC5-2459678ACCB2}" dt="2023-01-27T10:33:06.172" v="736"/>
          <ac:cxnSpMkLst>
            <pc:docMk/>
            <pc:sldMk cId="1799852134" sldId="257"/>
            <ac:cxnSpMk id="81" creationId="{EAFC8083-BBFA-464C-A805-4E844F66B23B}"/>
          </ac:cxnSpMkLst>
        </pc:cxnChg>
        <pc:cxnChg chg="add del">
          <ac:chgData name="nancy saini" userId="a747f1891e2c78dd" providerId="LiveId" clId="{DA6150D2-D540-4A13-9BC5-2459678ACCB2}" dt="2023-01-27T10:33:06.172" v="736"/>
          <ac:cxnSpMkLst>
            <pc:docMk/>
            <pc:sldMk cId="1799852134" sldId="257"/>
            <ac:cxnSpMk id="83" creationId="{67DF9911-4A37-4096-BE25-0CCCFECBF6DD}"/>
          </ac:cxnSpMkLst>
        </pc:cxnChg>
        <pc:cxnChg chg="add del">
          <ac:chgData name="nancy saini" userId="a747f1891e2c78dd" providerId="LiveId" clId="{DA6150D2-D540-4A13-9BC5-2459678ACCB2}" dt="2023-01-27T10:33:06.172" v="736"/>
          <ac:cxnSpMkLst>
            <pc:docMk/>
            <pc:sldMk cId="1799852134" sldId="257"/>
            <ac:cxnSpMk id="85" creationId="{CC752BC6-CDD2-4020-8DCF-B5E813CD3A55}"/>
          </ac:cxnSpMkLst>
        </pc:cxnChg>
      </pc:sldChg>
      <pc:sldChg chg="addSp delSp modSp new mod setBg delDesignElem">
        <pc:chgData name="nancy saini" userId="a747f1891e2c78dd" providerId="LiveId" clId="{DA6150D2-D540-4A13-9BC5-2459678ACCB2}" dt="2023-01-27T10:33:06.172" v="736"/>
        <pc:sldMkLst>
          <pc:docMk/>
          <pc:sldMk cId="3489260736" sldId="258"/>
        </pc:sldMkLst>
        <pc:spChg chg="mod">
          <ac:chgData name="nancy saini" userId="a747f1891e2c78dd" providerId="LiveId" clId="{DA6150D2-D540-4A13-9BC5-2459678ACCB2}" dt="2023-01-27T10:31:37.970" v="729" actId="26606"/>
          <ac:spMkLst>
            <pc:docMk/>
            <pc:sldMk cId="3489260736" sldId="258"/>
            <ac:spMk id="2" creationId="{48AEA8DB-3E59-5CD5-2E68-299DBB5F30C2}"/>
          </ac:spMkLst>
        </pc:spChg>
        <pc:spChg chg="mod">
          <ac:chgData name="nancy saini" userId="a747f1891e2c78dd" providerId="LiveId" clId="{DA6150D2-D540-4A13-9BC5-2459678ACCB2}" dt="2023-01-27T10:31:37.970" v="729" actId="26606"/>
          <ac:spMkLst>
            <pc:docMk/>
            <pc:sldMk cId="3489260736" sldId="258"/>
            <ac:spMk id="3" creationId="{E25AC6ED-CEA0-2B4C-45BC-6605FB5D846F}"/>
          </ac:spMkLst>
        </pc:spChg>
        <pc:spChg chg="add del">
          <ac:chgData name="nancy saini" userId="a747f1891e2c78dd" providerId="LiveId" clId="{DA6150D2-D540-4A13-9BC5-2459678ACCB2}" dt="2023-01-27T07:40:30.788" v="463" actId="26606"/>
          <ac:spMkLst>
            <pc:docMk/>
            <pc:sldMk cId="3489260736" sldId="258"/>
            <ac:spMk id="8" creationId="{907EF6B7-1338-4443-8C46-6A318D952DFD}"/>
          </ac:spMkLst>
        </pc:spChg>
        <pc:spChg chg="add del">
          <ac:chgData name="nancy saini" userId="a747f1891e2c78dd" providerId="LiveId" clId="{DA6150D2-D540-4A13-9BC5-2459678ACCB2}" dt="2023-01-27T07:40:30.788" v="463" actId="26606"/>
          <ac:spMkLst>
            <pc:docMk/>
            <pc:sldMk cId="3489260736" sldId="258"/>
            <ac:spMk id="10" creationId="{DAAE4CDD-124C-4DCF-9584-B6033B545DD5}"/>
          </ac:spMkLst>
        </pc:spChg>
        <pc:spChg chg="add del">
          <ac:chgData name="nancy saini" userId="a747f1891e2c78dd" providerId="LiveId" clId="{DA6150D2-D540-4A13-9BC5-2459678ACCB2}" dt="2023-01-27T07:40:30.788" v="463" actId="26606"/>
          <ac:spMkLst>
            <pc:docMk/>
            <pc:sldMk cId="3489260736" sldId="258"/>
            <ac:spMk id="12" creationId="{081E4A58-353D-44AE-B2FC-2A74E2E400F7}"/>
          </ac:spMkLst>
        </pc:spChg>
        <pc:spChg chg="add del">
          <ac:chgData name="nancy saini" userId="a747f1891e2c78dd" providerId="LiveId" clId="{DA6150D2-D540-4A13-9BC5-2459678ACCB2}" dt="2023-01-27T07:40:36.028" v="465" actId="26606"/>
          <ac:spMkLst>
            <pc:docMk/>
            <pc:sldMk cId="3489260736" sldId="258"/>
            <ac:spMk id="14" creationId="{2EC40DB1-B719-4A13-9A4D-0966B4B27866}"/>
          </ac:spMkLst>
        </pc:spChg>
        <pc:spChg chg="add del">
          <ac:chgData name="nancy saini" userId="a747f1891e2c78dd" providerId="LiveId" clId="{DA6150D2-D540-4A13-9BC5-2459678ACCB2}" dt="2023-01-27T07:40:36.028" v="465" actId="26606"/>
          <ac:spMkLst>
            <pc:docMk/>
            <pc:sldMk cId="3489260736" sldId="258"/>
            <ac:spMk id="15" creationId="{76EFD3D9-44F0-4267-BCC1-1613E79D8274}"/>
          </ac:spMkLst>
        </pc:spChg>
        <pc:spChg chg="add del">
          <ac:chgData name="nancy saini" userId="a747f1891e2c78dd" providerId="LiveId" clId="{DA6150D2-D540-4A13-9BC5-2459678ACCB2}" dt="2023-01-27T07:40:36.028" v="465" actId="26606"/>
          <ac:spMkLst>
            <pc:docMk/>
            <pc:sldMk cId="3489260736" sldId="258"/>
            <ac:spMk id="16" creationId="{82211336-CFF3-412D-868A-6679C1004C45}"/>
          </ac:spMkLst>
        </pc:spChg>
        <pc:spChg chg="add del">
          <ac:chgData name="nancy saini" userId="a747f1891e2c78dd" providerId="LiveId" clId="{DA6150D2-D540-4A13-9BC5-2459678ACCB2}" dt="2023-01-27T07:40:36.028" v="465" actId="26606"/>
          <ac:spMkLst>
            <pc:docMk/>
            <pc:sldMk cId="3489260736" sldId="258"/>
            <ac:spMk id="17" creationId="{A779A851-95D6-41AF-937A-B0E4B7F6FA8D}"/>
          </ac:spMkLst>
        </pc:spChg>
        <pc:spChg chg="add del">
          <ac:chgData name="nancy saini" userId="a747f1891e2c78dd" providerId="LiveId" clId="{DA6150D2-D540-4A13-9BC5-2459678ACCB2}" dt="2023-01-27T07:40:36.028" v="465" actId="26606"/>
          <ac:spMkLst>
            <pc:docMk/>
            <pc:sldMk cId="3489260736" sldId="258"/>
            <ac:spMk id="18" creationId="{953FB2E7-B6CB-429C-81EB-D9516D6D5C8D}"/>
          </ac:spMkLst>
        </pc:spChg>
        <pc:spChg chg="add del">
          <ac:chgData name="nancy saini" userId="a747f1891e2c78dd" providerId="LiveId" clId="{DA6150D2-D540-4A13-9BC5-2459678ACCB2}" dt="2023-01-27T07:40:40.504" v="467" actId="26606"/>
          <ac:spMkLst>
            <pc:docMk/>
            <pc:sldMk cId="3489260736" sldId="258"/>
            <ac:spMk id="20" creationId="{827B839B-9ADE-406B-8590-F1CAEDED45A1}"/>
          </ac:spMkLst>
        </pc:spChg>
        <pc:spChg chg="add del">
          <ac:chgData name="nancy saini" userId="a747f1891e2c78dd" providerId="LiveId" clId="{DA6150D2-D540-4A13-9BC5-2459678ACCB2}" dt="2023-01-27T07:40:40.504" v="467" actId="26606"/>
          <ac:spMkLst>
            <pc:docMk/>
            <pc:sldMk cId="3489260736" sldId="258"/>
            <ac:spMk id="21" creationId="{CFE45BF0-46DB-408C-B5F7-7B11716805D4}"/>
          </ac:spMkLst>
        </pc:spChg>
        <pc:spChg chg="add del">
          <ac:chgData name="nancy saini" userId="a747f1891e2c78dd" providerId="LiveId" clId="{DA6150D2-D540-4A13-9BC5-2459678ACCB2}" dt="2023-01-27T07:40:40.504" v="467" actId="26606"/>
          <ac:spMkLst>
            <pc:docMk/>
            <pc:sldMk cId="3489260736" sldId="258"/>
            <ac:spMk id="22" creationId="{2AEBC8F2-97B1-41B4-93F1-2D289E197FBA}"/>
          </ac:spMkLst>
        </pc:spChg>
        <pc:spChg chg="add del">
          <ac:chgData name="nancy saini" userId="a747f1891e2c78dd" providerId="LiveId" clId="{DA6150D2-D540-4A13-9BC5-2459678ACCB2}" dt="2023-01-27T07:40:40.504" v="467" actId="26606"/>
          <ac:spMkLst>
            <pc:docMk/>
            <pc:sldMk cId="3489260736" sldId="258"/>
            <ac:spMk id="23" creationId="{472E3A19-F5D5-48FC-BB9C-48C2F68F598B}"/>
          </ac:spMkLst>
        </pc:spChg>
        <pc:spChg chg="add del">
          <ac:chgData name="nancy saini" userId="a747f1891e2c78dd" providerId="LiveId" clId="{DA6150D2-D540-4A13-9BC5-2459678ACCB2}" dt="2023-01-27T07:40:40.504" v="467" actId="26606"/>
          <ac:spMkLst>
            <pc:docMk/>
            <pc:sldMk cId="3489260736" sldId="258"/>
            <ac:spMk id="24" creationId="{7A62E32F-BB65-43A8-8EB5-92346890E549}"/>
          </ac:spMkLst>
        </pc:spChg>
        <pc:spChg chg="add del">
          <ac:chgData name="nancy saini" userId="a747f1891e2c78dd" providerId="LiveId" clId="{DA6150D2-D540-4A13-9BC5-2459678ACCB2}" dt="2023-01-27T07:40:40.504" v="467" actId="26606"/>
          <ac:spMkLst>
            <pc:docMk/>
            <pc:sldMk cId="3489260736" sldId="258"/>
            <ac:spMk id="25" creationId="{14E91B64-9FCC-451E-AFB4-A827D6329367}"/>
          </ac:spMkLst>
        </pc:spChg>
        <pc:spChg chg="add del">
          <ac:chgData name="nancy saini" userId="a747f1891e2c78dd" providerId="LiveId" clId="{DA6150D2-D540-4A13-9BC5-2459678ACCB2}" dt="2023-01-27T10:31:37.970" v="729" actId="26606"/>
          <ac:spMkLst>
            <pc:docMk/>
            <pc:sldMk cId="3489260736" sldId="258"/>
            <ac:spMk id="27" creationId="{76EFD3D9-44F0-4267-BCC1-1613E79D8274}"/>
          </ac:spMkLst>
        </pc:spChg>
        <pc:spChg chg="add del">
          <ac:chgData name="nancy saini" userId="a747f1891e2c78dd" providerId="LiveId" clId="{DA6150D2-D540-4A13-9BC5-2459678ACCB2}" dt="2023-01-27T10:31:37.970" v="729" actId="26606"/>
          <ac:spMkLst>
            <pc:docMk/>
            <pc:sldMk cId="3489260736" sldId="258"/>
            <ac:spMk id="28" creationId="{A779A851-95D6-41AF-937A-B0E4B7F6FA8D}"/>
          </ac:spMkLst>
        </pc:spChg>
        <pc:spChg chg="add del">
          <ac:chgData name="nancy saini" userId="a747f1891e2c78dd" providerId="LiveId" clId="{DA6150D2-D540-4A13-9BC5-2459678ACCB2}" dt="2023-01-27T10:31:37.970" v="729" actId="26606"/>
          <ac:spMkLst>
            <pc:docMk/>
            <pc:sldMk cId="3489260736" sldId="258"/>
            <ac:spMk id="29" creationId="{953FB2E7-B6CB-429C-81EB-D9516D6D5C8D}"/>
          </ac:spMkLst>
        </pc:spChg>
        <pc:spChg chg="add del">
          <ac:chgData name="nancy saini" userId="a747f1891e2c78dd" providerId="LiveId" clId="{DA6150D2-D540-4A13-9BC5-2459678ACCB2}" dt="2023-01-27T10:31:37.970" v="729" actId="26606"/>
          <ac:spMkLst>
            <pc:docMk/>
            <pc:sldMk cId="3489260736" sldId="258"/>
            <ac:spMk id="30" creationId="{2EC40DB1-B719-4A13-9A4D-0966B4B27866}"/>
          </ac:spMkLst>
        </pc:spChg>
        <pc:spChg chg="add del">
          <ac:chgData name="nancy saini" userId="a747f1891e2c78dd" providerId="LiveId" clId="{DA6150D2-D540-4A13-9BC5-2459678ACCB2}" dt="2023-01-27T10:31:37.970" v="729" actId="26606"/>
          <ac:spMkLst>
            <pc:docMk/>
            <pc:sldMk cId="3489260736" sldId="258"/>
            <ac:spMk id="31" creationId="{82211336-CFF3-412D-868A-6679C1004C45}"/>
          </ac:spMkLst>
        </pc:spChg>
        <pc:spChg chg="add del">
          <ac:chgData name="nancy saini" userId="a747f1891e2c78dd" providerId="LiveId" clId="{DA6150D2-D540-4A13-9BC5-2459678ACCB2}" dt="2023-01-27T10:33:06.172" v="736"/>
          <ac:spMkLst>
            <pc:docMk/>
            <pc:sldMk cId="3489260736" sldId="258"/>
            <ac:spMk id="36" creationId="{1C799903-48D5-4A31-A1A2-541072D9771E}"/>
          </ac:spMkLst>
        </pc:spChg>
        <pc:spChg chg="add del">
          <ac:chgData name="nancy saini" userId="a747f1891e2c78dd" providerId="LiveId" clId="{DA6150D2-D540-4A13-9BC5-2459678ACCB2}" dt="2023-01-27T10:33:06.172" v="736"/>
          <ac:spMkLst>
            <pc:docMk/>
            <pc:sldMk cId="3489260736" sldId="258"/>
            <ac:spMk id="38" creationId="{8EFFF109-FC58-4FD3-BE05-9775A1310F55}"/>
          </ac:spMkLst>
        </pc:spChg>
        <pc:spChg chg="add del">
          <ac:chgData name="nancy saini" userId="a747f1891e2c78dd" providerId="LiveId" clId="{DA6150D2-D540-4A13-9BC5-2459678ACCB2}" dt="2023-01-27T10:33:06.172" v="736"/>
          <ac:spMkLst>
            <pc:docMk/>
            <pc:sldMk cId="3489260736" sldId="258"/>
            <ac:spMk id="40" creationId="{E1B96AD6-92A9-4273-A62B-96A1C3E0BA95}"/>
          </ac:spMkLst>
        </pc:spChg>
        <pc:spChg chg="add del">
          <ac:chgData name="nancy saini" userId="a747f1891e2c78dd" providerId="LiveId" clId="{DA6150D2-D540-4A13-9BC5-2459678ACCB2}" dt="2023-01-27T10:33:06.172" v="736"/>
          <ac:spMkLst>
            <pc:docMk/>
            <pc:sldMk cId="3489260736" sldId="258"/>
            <ac:spMk id="42" creationId="{463EEC44-1BA3-44ED-81FC-A644B04B2A44}"/>
          </ac:spMkLst>
        </pc:spChg>
      </pc:sldChg>
      <pc:sldChg chg="addSp delSp modSp new mod setBg delDesignElem">
        <pc:chgData name="nancy saini" userId="a747f1891e2c78dd" providerId="LiveId" clId="{DA6150D2-D540-4A13-9BC5-2459678ACCB2}" dt="2023-01-27T10:33:06.172" v="736"/>
        <pc:sldMkLst>
          <pc:docMk/>
          <pc:sldMk cId="2468875762" sldId="259"/>
        </pc:sldMkLst>
        <pc:spChg chg="mod">
          <ac:chgData name="nancy saini" userId="a747f1891e2c78dd" providerId="LiveId" clId="{DA6150D2-D540-4A13-9BC5-2459678ACCB2}" dt="2023-01-27T10:32:42.535" v="732" actId="26606"/>
          <ac:spMkLst>
            <pc:docMk/>
            <pc:sldMk cId="2468875762" sldId="259"/>
            <ac:spMk id="2" creationId="{52371A66-3704-DF99-6514-BBEEFBABC4B0}"/>
          </ac:spMkLst>
        </pc:spChg>
        <pc:spChg chg="mod">
          <ac:chgData name="nancy saini" userId="a747f1891e2c78dd" providerId="LiveId" clId="{DA6150D2-D540-4A13-9BC5-2459678ACCB2}" dt="2023-01-27T10:32:42.535" v="732" actId="26606"/>
          <ac:spMkLst>
            <pc:docMk/>
            <pc:sldMk cId="2468875762" sldId="259"/>
            <ac:spMk id="3" creationId="{951920DE-412E-DC80-7B4E-CCCFDEF43C1F}"/>
          </ac:spMkLst>
        </pc:spChg>
        <pc:spChg chg="add del">
          <ac:chgData name="nancy saini" userId="a747f1891e2c78dd" providerId="LiveId" clId="{DA6150D2-D540-4A13-9BC5-2459678ACCB2}" dt="2023-01-27T10:32:42.535" v="732" actId="26606"/>
          <ac:spMkLst>
            <pc:docMk/>
            <pc:sldMk cId="2468875762" sldId="259"/>
            <ac:spMk id="8" creationId="{76EFD3D9-44F0-4267-BCC1-1613E79D8274}"/>
          </ac:spMkLst>
        </pc:spChg>
        <pc:spChg chg="add del">
          <ac:chgData name="nancy saini" userId="a747f1891e2c78dd" providerId="LiveId" clId="{DA6150D2-D540-4A13-9BC5-2459678ACCB2}" dt="2023-01-27T10:32:42.535" v="732" actId="26606"/>
          <ac:spMkLst>
            <pc:docMk/>
            <pc:sldMk cId="2468875762" sldId="259"/>
            <ac:spMk id="10" creationId="{A779A851-95D6-41AF-937A-B0E4B7F6FA8D}"/>
          </ac:spMkLst>
        </pc:spChg>
        <pc:spChg chg="add del">
          <ac:chgData name="nancy saini" userId="a747f1891e2c78dd" providerId="LiveId" clId="{DA6150D2-D540-4A13-9BC5-2459678ACCB2}" dt="2023-01-27T10:32:42.535" v="732" actId="26606"/>
          <ac:spMkLst>
            <pc:docMk/>
            <pc:sldMk cId="2468875762" sldId="259"/>
            <ac:spMk id="12" creationId="{953FB2E7-B6CB-429C-81EB-D9516D6D5C8D}"/>
          </ac:spMkLst>
        </pc:spChg>
        <pc:spChg chg="add del">
          <ac:chgData name="nancy saini" userId="a747f1891e2c78dd" providerId="LiveId" clId="{DA6150D2-D540-4A13-9BC5-2459678ACCB2}" dt="2023-01-27T10:32:42.535" v="732" actId="26606"/>
          <ac:spMkLst>
            <pc:docMk/>
            <pc:sldMk cId="2468875762" sldId="259"/>
            <ac:spMk id="14" creationId="{2EC40DB1-B719-4A13-9A4D-0966B4B27866}"/>
          </ac:spMkLst>
        </pc:spChg>
        <pc:spChg chg="add del">
          <ac:chgData name="nancy saini" userId="a747f1891e2c78dd" providerId="LiveId" clId="{DA6150D2-D540-4A13-9BC5-2459678ACCB2}" dt="2023-01-27T10:32:42.535" v="732" actId="26606"/>
          <ac:spMkLst>
            <pc:docMk/>
            <pc:sldMk cId="2468875762" sldId="259"/>
            <ac:spMk id="16" creationId="{82211336-CFF3-412D-868A-6679C1004C45}"/>
          </ac:spMkLst>
        </pc:spChg>
        <pc:spChg chg="add del">
          <ac:chgData name="nancy saini" userId="a747f1891e2c78dd" providerId="LiveId" clId="{DA6150D2-D540-4A13-9BC5-2459678ACCB2}" dt="2023-01-27T10:33:06.172" v="736"/>
          <ac:spMkLst>
            <pc:docMk/>
            <pc:sldMk cId="2468875762" sldId="259"/>
            <ac:spMk id="21" creationId="{DAF1966E-FD40-4A4A-B61B-C4DF7FA05F06}"/>
          </ac:spMkLst>
        </pc:spChg>
        <pc:spChg chg="add del">
          <ac:chgData name="nancy saini" userId="a747f1891e2c78dd" providerId="LiveId" clId="{DA6150D2-D540-4A13-9BC5-2459678ACCB2}" dt="2023-01-27T10:33:06.172" v="736"/>
          <ac:spMkLst>
            <pc:docMk/>
            <pc:sldMk cId="2468875762" sldId="259"/>
            <ac:spMk id="23" creationId="{047BFA19-D45E-416B-A404-7AF2F3F27017}"/>
          </ac:spMkLst>
        </pc:spChg>
        <pc:spChg chg="add del">
          <ac:chgData name="nancy saini" userId="a747f1891e2c78dd" providerId="LiveId" clId="{DA6150D2-D540-4A13-9BC5-2459678ACCB2}" dt="2023-01-27T10:33:06.172" v="736"/>
          <ac:spMkLst>
            <pc:docMk/>
            <pc:sldMk cId="2468875762" sldId="259"/>
            <ac:spMk id="25" creationId="{8E0105E7-23DB-4CF2-8258-FF47C7620F6E}"/>
          </ac:spMkLst>
        </pc:spChg>
        <pc:spChg chg="add del">
          <ac:chgData name="nancy saini" userId="a747f1891e2c78dd" providerId="LiveId" clId="{DA6150D2-D540-4A13-9BC5-2459678ACCB2}" dt="2023-01-27T10:33:06.172" v="736"/>
          <ac:spMkLst>
            <pc:docMk/>
            <pc:sldMk cId="2468875762" sldId="259"/>
            <ac:spMk id="27" creationId="{074B4F7D-14B2-478B-8BF5-01E4E0C5D263}"/>
          </ac:spMkLst>
        </pc:spChg>
        <pc:picChg chg="add del">
          <ac:chgData name="nancy saini" userId="a747f1891e2c78dd" providerId="LiveId" clId="{DA6150D2-D540-4A13-9BC5-2459678ACCB2}" dt="2023-01-27T07:52:15.562" v="567" actId="26606"/>
          <ac:picMkLst>
            <pc:docMk/>
            <pc:sldMk cId="2468875762" sldId="259"/>
            <ac:picMk id="5" creationId="{E3746331-D156-CF1A-8C68-58CA6DF2293C}"/>
          </ac:picMkLst>
        </pc:picChg>
        <pc:cxnChg chg="add del">
          <ac:chgData name="nancy saini" userId="a747f1891e2c78dd" providerId="LiveId" clId="{DA6150D2-D540-4A13-9BC5-2459678ACCB2}" dt="2023-01-27T07:52:15.562" v="567" actId="26606"/>
          <ac:cxnSpMkLst>
            <pc:docMk/>
            <pc:sldMk cId="2468875762" sldId="259"/>
            <ac:cxnSpMk id="9" creationId="{A7F400EE-A8A5-48AF-B4D6-291B52C6F0B0}"/>
          </ac:cxnSpMkLst>
        </pc:cxnChg>
      </pc:sldChg>
      <pc:sldChg chg="modSp new mod">
        <pc:chgData name="nancy saini" userId="a747f1891e2c78dd" providerId="LiveId" clId="{DA6150D2-D540-4A13-9BC5-2459678ACCB2}" dt="2023-01-27T10:33:06.172" v="736"/>
        <pc:sldMkLst>
          <pc:docMk/>
          <pc:sldMk cId="137493060" sldId="260"/>
        </pc:sldMkLst>
        <pc:spChg chg="mod">
          <ac:chgData name="nancy saini" userId="a747f1891e2c78dd" providerId="LiveId" clId="{DA6150D2-D540-4A13-9BC5-2459678ACCB2}" dt="2023-01-27T10:33:06.172" v="736"/>
          <ac:spMkLst>
            <pc:docMk/>
            <pc:sldMk cId="137493060" sldId="260"/>
            <ac:spMk id="2" creationId="{C72418A5-1D44-18E1-E81E-C4FCFA3C1A39}"/>
          </ac:spMkLst>
        </pc:spChg>
        <pc:spChg chg="mod">
          <ac:chgData name="nancy saini" userId="a747f1891e2c78dd" providerId="LiveId" clId="{DA6150D2-D540-4A13-9BC5-2459678ACCB2}" dt="2023-01-27T10:33:06.172" v="736"/>
          <ac:spMkLst>
            <pc:docMk/>
            <pc:sldMk cId="137493060" sldId="260"/>
            <ac:spMk id="3" creationId="{047E8EAE-A76D-1E23-6722-E094255935E4}"/>
          </ac:spMkLst>
        </pc:spChg>
      </pc:sldChg>
      <pc:sldChg chg="modSp new mod">
        <pc:chgData name="nancy saini" userId="a747f1891e2c78dd" providerId="LiveId" clId="{DA6150D2-D540-4A13-9BC5-2459678ACCB2}" dt="2023-01-27T10:33:06.172" v="736"/>
        <pc:sldMkLst>
          <pc:docMk/>
          <pc:sldMk cId="164186135" sldId="261"/>
        </pc:sldMkLst>
        <pc:spChg chg="mod">
          <ac:chgData name="nancy saini" userId="a747f1891e2c78dd" providerId="LiveId" clId="{DA6150D2-D540-4A13-9BC5-2459678ACCB2}" dt="2023-01-27T10:33:06.172" v="736"/>
          <ac:spMkLst>
            <pc:docMk/>
            <pc:sldMk cId="164186135" sldId="261"/>
            <ac:spMk id="2" creationId="{CECD13C7-9BC2-F1B7-3FFE-1724D9C269E4}"/>
          </ac:spMkLst>
        </pc:spChg>
        <pc:spChg chg="mod">
          <ac:chgData name="nancy saini" userId="a747f1891e2c78dd" providerId="LiveId" clId="{DA6150D2-D540-4A13-9BC5-2459678ACCB2}" dt="2023-01-27T10:33:06.172" v="736"/>
          <ac:spMkLst>
            <pc:docMk/>
            <pc:sldMk cId="164186135" sldId="261"/>
            <ac:spMk id="3" creationId="{33BA2E6C-08DD-7A78-9BCE-177D2D6627E6}"/>
          </ac:spMkLst>
        </pc:spChg>
      </pc:sldChg>
      <pc:sldChg chg="addSp delSp modSp new mod">
        <pc:chgData name="nancy saini" userId="a747f1891e2c78dd" providerId="LiveId" clId="{DA6150D2-D540-4A13-9BC5-2459678ACCB2}" dt="2023-01-27T10:56:55.056" v="786"/>
        <pc:sldMkLst>
          <pc:docMk/>
          <pc:sldMk cId="3043488189" sldId="262"/>
        </pc:sldMkLst>
        <pc:spChg chg="mod">
          <ac:chgData name="nancy saini" userId="a747f1891e2c78dd" providerId="LiveId" clId="{DA6150D2-D540-4A13-9BC5-2459678ACCB2}" dt="2023-01-27T10:44:04.743" v="745" actId="20577"/>
          <ac:spMkLst>
            <pc:docMk/>
            <pc:sldMk cId="3043488189" sldId="262"/>
            <ac:spMk id="2" creationId="{E352438A-B0BF-06DE-93D3-EFE7322466CC}"/>
          </ac:spMkLst>
        </pc:spChg>
        <pc:spChg chg="del mod">
          <ac:chgData name="nancy saini" userId="a747f1891e2c78dd" providerId="LiveId" clId="{DA6150D2-D540-4A13-9BC5-2459678ACCB2}" dt="2023-01-27T10:52:26.081" v="757" actId="1957"/>
          <ac:spMkLst>
            <pc:docMk/>
            <pc:sldMk cId="3043488189" sldId="262"/>
            <ac:spMk id="3" creationId="{0F0ACFA7-9C77-691A-D7F7-8343B01CDC01}"/>
          </ac:spMkLst>
        </pc:spChg>
        <pc:graphicFrameChg chg="add mod">
          <ac:chgData name="nancy saini" userId="a747f1891e2c78dd" providerId="LiveId" clId="{DA6150D2-D540-4A13-9BC5-2459678ACCB2}" dt="2023-01-27T10:56:55.056" v="786"/>
          <ac:graphicFrameMkLst>
            <pc:docMk/>
            <pc:sldMk cId="3043488189" sldId="262"/>
            <ac:graphicFrameMk id="8" creationId="{4BF6C174-C4F9-3B81-3924-930B955559C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11019488"/>
        <c:axId val="511020144"/>
        <c:axId val="0"/>
      </c:bar3DChart>
      <c:catAx>
        <c:axId val="51101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20144"/>
        <c:crosses val="autoZero"/>
        <c:auto val="1"/>
        <c:lblAlgn val="ctr"/>
        <c:lblOffset val="100"/>
        <c:noMultiLvlLbl val="0"/>
      </c:catAx>
      <c:valAx>
        <c:axId val="51102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1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0.00505</cdr:x>
      <cdr:y>0.01292</cdr:y>
    </cdr:from>
    <cdr:to>
      <cdr:x>1</cdr:x>
      <cdr:y>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FFFA4932-FC1F-40E5-8736-0FFFB1259000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0800" y="50800"/>
          <a:ext cx="10007600" cy="388143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29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2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0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1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2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445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3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9AACC5-38E1-4B3D-98F9-FE325FAB0B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2DAEC8-DF93-4817-8343-50934651C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9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9705199F-B36C-414E-A6BB-FABF4D307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0F8F964-468E-E43E-1ECC-81BE4772D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4627786-4F60-4021-9795-758641BA1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90F9405-C7F1-4A15-9D6E-029E64BD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C3BE-5A7B-8382-DD6B-D3BD36348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en-US" sz="6100" dirty="0">
                <a:latin typeface="Sylfaen" panose="010A0502050306030303" pitchFamily="18" charset="0"/>
              </a:rPr>
              <a:t>Sentiment Analysis Of Twitter data</a:t>
            </a:r>
            <a:endParaRPr lang="en-IN" sz="6100" dirty="0">
              <a:latin typeface="Sylfaen" panose="010A05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D3ED-04E2-911B-77BA-264BCD865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By- Shubham</a:t>
            </a:r>
            <a:endParaRPr lang="en-IN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3CBFE3-B3CA-4294-B713-02ED8C9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80576F0-D548-4154-ABCA-AF48FBF5E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CCC95-7D84-4C2E-9BDB-E109CB84E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78">
            <a:extLst>
              <a:ext uri="{FF2B5EF4-FFF2-40B4-BE49-F238E27FC236}">
                <a16:creationId xmlns:a16="http://schemas.microsoft.com/office/drawing/2014/main" id="{AA5FF440-1D03-4653-99A9-E2AD11BB6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5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A8DB-3E59-5CD5-2E68-299DBB5F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C6ED-CEA0-2B4C-45BC-6605FB5D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	What is Sentiment Analysis?</a:t>
            </a:r>
          </a:p>
          <a:p>
            <a:r>
              <a:rPr lang="en-US" sz="2000" dirty="0"/>
              <a:t>Sentiment analysis is the automated process of identifying and classifying subjective information in text data. This might be an opinion, a judgment, or a feeling about a particular topic or product feature.</a:t>
            </a:r>
          </a:p>
          <a:p>
            <a:r>
              <a:rPr lang="en-US" sz="2000" dirty="0"/>
              <a:t>The most common type of sentiment analysis is ‘polarity detection’ and involves classifying statements as Positive, Negative or Neutral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92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1A66-3704-DF99-6514-BBEEFBAB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Libraries used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20DE-412E-DC80-7B4E-CCCFDEF43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Tweepy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easy-to-use Python library for accessing the Twitter API.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6800">
              <a:lnSpc>
                <a:spcPct val="107000"/>
              </a:lnSpc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Textblob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TextBlob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en-IN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library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processing textual data. It provides a simple API for diving into common natural language processing (NLP) tasks such as part-of-speech tagging, noun phrase extraction, sentiment analysis, classification, translation, and more.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Tweepy.streaming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 The Twitter streaming API is used to download twitter messages in real time. It is useful for obtaining a high volume of tweets, or for creating a live feed using a site stream or user stream.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6887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18A5-1D44-18E1-E81E-C4FCFA3C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8EAE-A76D-1E23-6722-E0942559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	Visual Studio Code IDE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          Version: 1.68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	Python</a:t>
            </a:r>
          </a:p>
          <a:p>
            <a:pPr marL="1371400" lvl="5" indent="0">
              <a:buNone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Version : 3.10.4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9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438A-B0BF-06DE-93D3-EFE73224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BF6C174-C4F9-3B81-3924-930B95555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808081"/>
              </p:ext>
            </p:extLst>
          </p:nvPr>
        </p:nvGraphicFramePr>
        <p:xfrm>
          <a:off x="835980" y="1899252"/>
          <a:ext cx="10058400" cy="393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488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283</TotalTime>
  <Words>198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Century Gothic</vt:lpstr>
      <vt:lpstr>Garamond</vt:lpstr>
      <vt:lpstr>Sylfaen</vt:lpstr>
      <vt:lpstr>Symbol</vt:lpstr>
      <vt:lpstr>Times New Roman</vt:lpstr>
      <vt:lpstr>Savon</vt:lpstr>
      <vt:lpstr>Sentiment Analysis Of Twitter data</vt:lpstr>
      <vt:lpstr>Introduction</vt:lpstr>
      <vt:lpstr>Libraries used</vt:lpstr>
      <vt:lpstr>Software requirement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saini</dc:creator>
  <cp:lastModifiedBy>sagarchandra5730@gmail.com</cp:lastModifiedBy>
  <cp:revision>4</cp:revision>
  <dcterms:created xsi:type="dcterms:W3CDTF">2022-11-17T11:21:51Z</dcterms:created>
  <dcterms:modified xsi:type="dcterms:W3CDTF">2023-02-03T13:48:05Z</dcterms:modified>
</cp:coreProperties>
</file>