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" pitchFamily="2" charset="0"/>
      <p:regular r:id="rId11"/>
    </p:embeddedFont>
    <p:embeddedFont>
      <p:font typeface="PT Serif" panose="020A06030405050202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7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021562"/>
            <a:ext cx="7415927" cy="2235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iPhone Purchase Status Prediction</a:t>
            </a:r>
            <a:endParaRPr lang="en-US" sz="7000" dirty="0"/>
          </a:p>
        </p:txBody>
      </p:sp>
      <p:sp>
        <p:nvSpPr>
          <p:cNvPr id="4" name="Text 1"/>
          <p:cNvSpPr/>
          <p:nvPr/>
        </p:nvSpPr>
        <p:spPr>
          <a:xfrm>
            <a:off x="864037" y="462784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presentation delves into an analysis of iPhone purchase data using a Decision Tree Classifier. We'll explore how demographic factors influence purchasing decisions and discuss the practical implications of our findings.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52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3" y="460534"/>
            <a:ext cx="4874895" cy="73123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42578" y="672703"/>
            <a:ext cx="7431643" cy="1605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00"/>
              </a:lnSpc>
              <a:buNone/>
            </a:pPr>
            <a:r>
              <a:rPr lang="en-US" sz="50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Objective: Predicting iPhone Purchases</a:t>
            </a:r>
            <a:endParaRPr lang="en-US" sz="5050" dirty="0"/>
          </a:p>
        </p:txBody>
      </p:sp>
      <p:sp>
        <p:nvSpPr>
          <p:cNvPr id="5" name="Shape 1"/>
          <p:cNvSpPr/>
          <p:nvPr/>
        </p:nvSpPr>
        <p:spPr>
          <a:xfrm>
            <a:off x="6342578" y="2919889"/>
            <a:ext cx="550307" cy="55030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6" name="Text 2"/>
          <p:cNvSpPr/>
          <p:nvPr/>
        </p:nvSpPr>
        <p:spPr>
          <a:xfrm>
            <a:off x="6514981" y="3002399"/>
            <a:ext cx="205383" cy="385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7137440" y="2919889"/>
            <a:ext cx="3462933" cy="401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Customer Segmentation</a:t>
            </a:r>
            <a:endParaRPr lang="en-US" sz="2500" dirty="0"/>
          </a:p>
        </p:txBody>
      </p:sp>
      <p:sp>
        <p:nvSpPr>
          <p:cNvPr id="8" name="Text 4"/>
          <p:cNvSpPr/>
          <p:nvPr/>
        </p:nvSpPr>
        <p:spPr>
          <a:xfrm>
            <a:off x="7137440" y="3467933"/>
            <a:ext cx="6636782" cy="7829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Identify customer demographics likely to purchase iPhones.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6342578" y="4770596"/>
            <a:ext cx="550307" cy="55030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6514981" y="4853107"/>
            <a:ext cx="205383" cy="385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7137440" y="4770596"/>
            <a:ext cx="3210639" cy="401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Pattern Analysis</a:t>
            </a:r>
            <a:endParaRPr lang="en-US" sz="2500" dirty="0"/>
          </a:p>
        </p:txBody>
      </p:sp>
      <p:sp>
        <p:nvSpPr>
          <p:cNvPr id="12" name="Text 8"/>
          <p:cNvSpPr/>
          <p:nvPr/>
        </p:nvSpPr>
        <p:spPr>
          <a:xfrm>
            <a:off x="7137440" y="5318641"/>
            <a:ext cx="6636782" cy="391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 the factors that drive iPhone purchases.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6342578" y="6229826"/>
            <a:ext cx="550307" cy="55030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6514981" y="6312337"/>
            <a:ext cx="205383" cy="385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30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7137440" y="6229826"/>
            <a:ext cx="3210639" cy="401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Data-Driven Insights</a:t>
            </a:r>
            <a:endParaRPr lang="en-US" sz="2500" dirty="0"/>
          </a:p>
        </p:txBody>
      </p:sp>
      <p:sp>
        <p:nvSpPr>
          <p:cNvPr id="16" name="Text 12"/>
          <p:cNvSpPr/>
          <p:nvPr/>
        </p:nvSpPr>
        <p:spPr>
          <a:xfrm>
            <a:off x="7137440" y="6777871"/>
            <a:ext cx="6636782" cy="7829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Gain actionable insights for effective marketing and sales strategies.</a:t>
            </a:r>
            <a:endParaRPr lang="en-US" sz="1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8FCD3E-7C68-E209-25B1-0C785745AD23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239" y="608409"/>
            <a:ext cx="8327827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Solution: Data-Driven Approach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7299960" y="1773674"/>
            <a:ext cx="30480" cy="5847398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6325255" y="2254687"/>
            <a:ext cx="772239" cy="30480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7067014" y="2021800"/>
            <a:ext cx="496372" cy="49637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7222510" y="2096214"/>
            <a:ext cx="18526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3205520" y="1994297"/>
            <a:ext cx="289607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Collection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772239" y="2488525"/>
            <a:ext cx="5329357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study utilizes a dataset containing demographics and purchase status.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2906" y="3357920"/>
            <a:ext cx="772239" cy="30480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7067014" y="3125033"/>
            <a:ext cx="496372" cy="49637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7222510" y="3199448"/>
            <a:ext cx="18526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700" dirty="0"/>
          </a:p>
        </p:txBody>
      </p:sp>
      <p:sp>
        <p:nvSpPr>
          <p:cNvPr id="12" name="Text 10"/>
          <p:cNvSpPr/>
          <p:nvPr/>
        </p:nvSpPr>
        <p:spPr>
          <a:xfrm>
            <a:off x="8528804" y="3097530"/>
            <a:ext cx="289607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Preparation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8528804" y="3591758"/>
            <a:ext cx="5329357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data is cleaned, encoded, and prepared for modeling.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5255" y="4350782"/>
            <a:ext cx="772239" cy="30480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7014" y="4117896"/>
            <a:ext cx="496372" cy="49637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7222510" y="4192310"/>
            <a:ext cx="18526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700" dirty="0"/>
          </a:p>
        </p:txBody>
      </p:sp>
      <p:sp>
        <p:nvSpPr>
          <p:cNvPr id="17" name="Text 15"/>
          <p:cNvSpPr/>
          <p:nvPr/>
        </p:nvSpPr>
        <p:spPr>
          <a:xfrm>
            <a:off x="2756773" y="4090392"/>
            <a:ext cx="3344823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Exploratory Data Analysis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772239" y="4584621"/>
            <a:ext cx="5329357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data is analyzed to understand relationships and trends.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2906" y="5343763"/>
            <a:ext cx="772239" cy="30480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7014" y="5110877"/>
            <a:ext cx="496372" cy="49637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7222510" y="5185291"/>
            <a:ext cx="18526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700" dirty="0"/>
          </a:p>
        </p:txBody>
      </p:sp>
      <p:sp>
        <p:nvSpPr>
          <p:cNvPr id="22" name="Text 20"/>
          <p:cNvSpPr/>
          <p:nvPr/>
        </p:nvSpPr>
        <p:spPr>
          <a:xfrm>
            <a:off x="8528804" y="5083373"/>
            <a:ext cx="289607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Building</a:t>
            </a:r>
            <a:endParaRPr lang="en-US" sz="2250" dirty="0"/>
          </a:p>
        </p:txBody>
      </p:sp>
      <p:sp>
        <p:nvSpPr>
          <p:cNvPr id="23" name="Text 21"/>
          <p:cNvSpPr/>
          <p:nvPr/>
        </p:nvSpPr>
        <p:spPr>
          <a:xfrm>
            <a:off x="8528804" y="5577602"/>
            <a:ext cx="5329357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Decision Tree Classifier is built and trained on the data.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5255" y="6336744"/>
            <a:ext cx="772239" cy="30480"/>
          </a:xfrm>
          <a:prstGeom prst="roundRect">
            <a:avLst>
              <a:gd name="adj" fmla="val 108594"/>
            </a:avLst>
          </a:prstGeom>
          <a:solidFill>
            <a:srgbClr val="D8D4D4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7014" y="6103858"/>
            <a:ext cx="496372" cy="49637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6" name="Text 24"/>
          <p:cNvSpPr/>
          <p:nvPr/>
        </p:nvSpPr>
        <p:spPr>
          <a:xfrm>
            <a:off x="7222510" y="6178272"/>
            <a:ext cx="18526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5</a:t>
            </a:r>
            <a:endParaRPr lang="en-US" sz="2700" dirty="0"/>
          </a:p>
        </p:txBody>
      </p:sp>
      <p:sp>
        <p:nvSpPr>
          <p:cNvPr id="27" name="Text 25"/>
          <p:cNvSpPr/>
          <p:nvPr/>
        </p:nvSpPr>
        <p:spPr>
          <a:xfrm>
            <a:off x="3205520" y="6076355"/>
            <a:ext cx="289607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Evaluation</a:t>
            </a:r>
            <a:endParaRPr lang="en-US" sz="2250" dirty="0"/>
          </a:p>
        </p:txBody>
      </p:sp>
      <p:sp>
        <p:nvSpPr>
          <p:cNvPr id="28" name="Text 26"/>
          <p:cNvSpPr/>
          <p:nvPr/>
        </p:nvSpPr>
        <p:spPr>
          <a:xfrm>
            <a:off x="772239" y="6570583"/>
            <a:ext cx="5329357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model's performance is evaluated using various metrics.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559903-200B-A739-582E-90AF953CFD4C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69131"/>
            <a:ext cx="9331404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Exploratory Data Analysis (EDA)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96214"/>
            <a:ext cx="3967996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Age and Salary Distribution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648081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study explores the distribution of age and salary across different gender groups.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96214"/>
            <a:ext cx="4766310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Gender-Based Purchase Behavior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7623929" y="4648081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Visualizations are created to analyze iPhone purchase patterns across genders.</a:t>
            </a:r>
            <a:endParaRPr lang="en-US" sz="1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2DC0C-3010-445E-9E65-854EE18C20AD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971" y="943927"/>
            <a:ext cx="7622858" cy="1425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Building and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6971" y="2695694"/>
            <a:ext cx="7622858" cy="1269206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64260" y="2912983"/>
            <a:ext cx="2985968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Decision Tree Classifier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4260" y="3399949"/>
            <a:ext cx="7188279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uses a Decision Tree Classifier with a maximum depth of 3.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6971" y="4182189"/>
            <a:ext cx="7622858" cy="1616869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464260" y="4399478"/>
            <a:ext cx="2852142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464260" y="4886444"/>
            <a:ext cx="718827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data is divided into training and testing sets for model building and evaluation.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6971" y="6016347"/>
            <a:ext cx="7622858" cy="1269206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464260" y="6233636"/>
            <a:ext cx="3040618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Performance Evaluation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4260" y="6720602"/>
            <a:ext cx="7188279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achieved an accuracy of 88.16% based on various metrics.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A19A-2725-A13A-58BD-E5B92CE72188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8622" y="792599"/>
            <a:ext cx="7833717" cy="592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Business Impact: Leveraging Insights</a:t>
            </a:r>
            <a:endParaRPr lang="en-US" sz="3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22" y="1656159"/>
            <a:ext cx="903208" cy="14451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92697" y="1836777"/>
            <a:ext cx="283618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Informed Decision-Making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292697" y="2241352"/>
            <a:ext cx="670548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Identifying key demographics that are more likely to purchase iPhones.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622" y="3101340"/>
            <a:ext cx="903208" cy="14451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92697" y="3281958"/>
            <a:ext cx="2371011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Targeted Marketing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292697" y="3686532"/>
            <a:ext cx="6705481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effective marketing strategies focused on specific customer segments.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622" y="4546521"/>
            <a:ext cx="903208" cy="14451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92697" y="4727138"/>
            <a:ext cx="2371011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Product Planning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292697" y="5131713"/>
            <a:ext cx="670548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Designing products and features that appeal to the target audience.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622" y="5991701"/>
            <a:ext cx="903208" cy="144518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92697" y="6172319"/>
            <a:ext cx="2371011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Sales Strategy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7292697" y="6576893"/>
            <a:ext cx="670548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Enhancing sales strategies and promotional campaigns based on data insights.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E54D0-70D6-5BFE-10CB-3C4D365D6668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49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6993" y="3080385"/>
            <a:ext cx="10108525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Conclusion: Key Takeaways and Next Steps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06993" y="4046101"/>
            <a:ext cx="13216414" cy="3630930"/>
          </a:xfrm>
          <a:prstGeom prst="roundRect">
            <a:avLst>
              <a:gd name="adj" fmla="val 83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14613" y="4053721"/>
            <a:ext cx="13201174" cy="9039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16543" y="4182428"/>
            <a:ext cx="6192917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Summary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520940" y="4182428"/>
            <a:ext cx="6192917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effectively predicts iPhone purchases with high accuracy.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14613" y="4957643"/>
            <a:ext cx="13201174" cy="9039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16543" y="5086350"/>
            <a:ext cx="6192917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Insights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520940" y="5086350"/>
            <a:ext cx="6192917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provides valuable insights to optimize marketing and sales strategies.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714613" y="5861566"/>
            <a:ext cx="13201174" cy="9039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16543" y="5990273"/>
            <a:ext cx="6192917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Next Steps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20940" y="5990273"/>
            <a:ext cx="6192917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Exploring additional features and data sources to enhance model performance.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714613" y="6765488"/>
            <a:ext cx="13201174" cy="9039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16543" y="6894195"/>
            <a:ext cx="6192917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Deployment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520940" y="6894195"/>
            <a:ext cx="6192917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Considering the deployment of the model in a real-world scenario.</a:t>
            </a:r>
            <a:endParaRPr lang="en-US" sz="15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B53B6-574E-377F-DF2D-9BD96CCA8C57}"/>
              </a:ext>
            </a:extLst>
          </p:cNvPr>
          <p:cNvSpPr/>
          <p:nvPr/>
        </p:nvSpPr>
        <p:spPr>
          <a:xfrm>
            <a:off x="12818533" y="7677031"/>
            <a:ext cx="1676400" cy="4519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932033"/>
            <a:ext cx="6480810" cy="809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Discussion and Q&amp;A</a:t>
            </a:r>
            <a:endParaRPr lang="en-US" sz="5100" dirty="0"/>
          </a:p>
        </p:txBody>
      </p:sp>
      <p:sp>
        <p:nvSpPr>
          <p:cNvPr id="4" name="Text 1"/>
          <p:cNvSpPr/>
          <p:nvPr/>
        </p:nvSpPr>
        <p:spPr>
          <a:xfrm>
            <a:off x="864037" y="4112300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concludes our presentation. We are open to questions and discussions regarding the insights, future directions, and the impact of our findings on business strategies.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Serif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Shubham Soni</cp:lastModifiedBy>
  <cp:revision>2</cp:revision>
  <dcterms:created xsi:type="dcterms:W3CDTF">2024-09-17T07:39:16Z</dcterms:created>
  <dcterms:modified xsi:type="dcterms:W3CDTF">2024-09-17T07:46:33Z</dcterms:modified>
</cp:coreProperties>
</file>