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D45EF34-2976-4A82-BA53-03B562CA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Sales Insights</a:t>
            </a:r>
            <a:endParaRPr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B3776AF-8D61-4704-A883-7578B74C3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13-08-2025 00:49:50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AAE338CF-BE3B-4313-A3B5-DF270B2E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</dc:title>
  <dc:creator/>
  <cp:lastModifiedBy>Shubham Pashte</cp:lastModifiedBy>
  <cp:revision>1</cp:revision>
  <dcterms:created xsi:type="dcterms:W3CDTF">2025-08-12T19:19:50Z</dcterms:created>
  <dcterms:modified xsi:type="dcterms:W3CDTF">2025-08-13T14:11:35Z</dcterms:modified>
</cp:coreProperties>
</file>