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777076b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777076b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777076b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777076b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787882992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787882992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787882992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787882992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49b090f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49b090f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4e98cdec9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4e98cdec9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78788299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78788299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4e98cdec9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4e98cdec9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4e98cdec9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4e98cdec9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4e98cdec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4e98cdec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4e98cdec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4e98cdec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4e98cdec9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4e98cdec9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755750" y="800850"/>
            <a:ext cx="2862600" cy="14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Verdana"/>
                <a:ea typeface="Verdana"/>
                <a:cs typeface="Verdana"/>
                <a:sym typeface="Verdana"/>
              </a:rPr>
              <a:t>INFO5990: Smart Trolley Inc.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755750" y="243930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Verdana"/>
                <a:ea typeface="Verdana"/>
                <a:cs typeface="Verdana"/>
                <a:sym typeface="Verdana"/>
              </a:rPr>
              <a:t>Group </a:t>
            </a:r>
            <a:r>
              <a:rPr lang="en" sz="2500">
                <a:latin typeface="Verdana"/>
                <a:ea typeface="Verdana"/>
                <a:cs typeface="Verdana"/>
                <a:sym typeface="Verdana"/>
              </a:rPr>
              <a:t>T18D-1: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Fatimah Najem N Alsulami (500036657)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Ketan Bambawale (500285875)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Shuhao Liang (500433395)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Dian Rachmanda (500359279)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Shubham Prakash Srivastava (500299300)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Wei Sun (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500166714)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700" y="3369750"/>
            <a:ext cx="939701" cy="93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Payment System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225225"/>
            <a:ext cx="3415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Shopping List Application(SLA)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Tap Machine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•RFID Reader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350" y="52225"/>
            <a:ext cx="3171650" cy="492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50" y="2963200"/>
            <a:ext cx="2106650" cy="17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4925" y="2963200"/>
            <a:ext cx="1942775" cy="15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Anti-theft System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225225"/>
            <a:ext cx="3262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•RFID Method: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RFID reader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•EAS Method: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Anti-theft Soft Label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	Degausser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	Electromagnetic Sensor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*EAS: electronic article surveillance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875" y="65225"/>
            <a:ext cx="4167525" cy="490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3481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Issues of the Idea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257450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Complexity in coordination between each component of RFID technology.</a:t>
            </a:r>
            <a:endParaRPr sz="180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2" type="body"/>
          </p:nvPr>
        </p:nvSpPr>
        <p:spPr>
          <a:xfrm>
            <a:off x="4832400" y="1257450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Not as user friendly at first.</a:t>
            </a:r>
            <a:endParaRPr sz="180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Non technologically proficient.</a:t>
            </a:r>
            <a:endParaRPr sz="180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Senior citizens.</a:t>
            </a:r>
            <a:endParaRPr sz="180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Application user manual.</a:t>
            </a:r>
            <a:endParaRPr sz="180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353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522750" y="1653000"/>
            <a:ext cx="7892700" cy="18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700"/>
              <a:t>       </a:t>
            </a:r>
            <a:r>
              <a:rPr lang="en" sz="6700">
                <a:latin typeface="Verdana"/>
                <a:ea typeface="Verdana"/>
                <a:cs typeface="Verdana"/>
                <a:sym typeface="Verdana"/>
              </a:rPr>
              <a:t>Thank You</a:t>
            </a:r>
            <a:r>
              <a:rPr lang="en" sz="6700"/>
              <a:t> </a:t>
            </a:r>
            <a:endParaRPr sz="6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Verdana"/>
                <a:ea typeface="Verdana"/>
                <a:cs typeface="Verdana"/>
                <a:sym typeface="Verdana"/>
              </a:rPr>
              <a:t>Outline</a:t>
            </a:r>
            <a:endParaRPr sz="3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-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Introduction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-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Problem &amp; Solution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-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Justification &amp; Implementation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-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Working Diagram &amp; Operating frequency of RFID</a:t>
            </a:r>
            <a:r>
              <a:rPr lang="en" sz="2900">
                <a:latin typeface="Arial"/>
                <a:ea typeface="Arial"/>
                <a:cs typeface="Arial"/>
                <a:sym typeface="Arial"/>
              </a:rPr>
              <a:t> 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-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Recommendation System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-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Payment System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-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Anti-theft System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300" y="1729813"/>
            <a:ext cx="4689675" cy="23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4030100" y="4074650"/>
            <a:ext cx="8511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latin typeface="Open Sans"/>
                <a:ea typeface="Open Sans"/>
                <a:cs typeface="Open Sans"/>
                <a:sym typeface="Open Sans"/>
              </a:rPr>
              <a:t>Ref: Google Image</a:t>
            </a:r>
            <a:endParaRPr i="1" sz="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0" y="20225"/>
            <a:ext cx="3260700" cy="7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3500"/>
            <a:ext cx="9143999" cy="41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270575" y="174575"/>
            <a:ext cx="10476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1375" y="20223"/>
            <a:ext cx="1392625" cy="93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Justification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030850"/>
            <a:ext cx="8520600" cy="3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 shopping experience 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Shoplifting - </a:t>
            </a:r>
            <a:r>
              <a:rPr lang="en" sz="1600">
                <a:solidFill>
                  <a:srgbClr val="0E101A"/>
                </a:solidFill>
              </a:rPr>
              <a:t>57 % or $2.6 billion </a:t>
            </a:r>
            <a:endParaRPr sz="22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Ga</a:t>
            </a:r>
            <a:r>
              <a:rPr lang="en"/>
              <a:t>p in the Market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0" l="23218" r="0" t="0"/>
          <a:stretch/>
        </p:blipFill>
        <p:spPr>
          <a:xfrm>
            <a:off x="5170475" y="1996300"/>
            <a:ext cx="2535950" cy="29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476" y="2571750"/>
            <a:ext cx="3327050" cy="23135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546750" y="4631800"/>
            <a:ext cx="8511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latin typeface="Open Sans"/>
                <a:ea typeface="Open Sans"/>
                <a:cs typeface="Open Sans"/>
                <a:sym typeface="Open Sans"/>
              </a:rPr>
              <a:t>Ref: Google Image</a:t>
            </a:r>
            <a:endParaRPr i="1" sz="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54850"/>
            <a:ext cx="8520600" cy="7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Verdana"/>
                <a:ea typeface="Verdana"/>
                <a:cs typeface="Verdana"/>
                <a:sym typeface="Verdana"/>
              </a:rPr>
              <a:t>Implementation: WBS &amp; Timeline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375" y="902000"/>
            <a:ext cx="7158876" cy="411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923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Verdana"/>
                <a:ea typeface="Verdana"/>
                <a:cs typeface="Verdana"/>
                <a:sym typeface="Verdana"/>
              </a:rPr>
              <a:t> Working Diagram &amp; Operating frequency of RFID  </a:t>
            </a:r>
            <a:endParaRPr sz="26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4900"/>
            <a:ext cx="5241950" cy="350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4">
            <a:alphaModFix/>
          </a:blip>
          <a:srcRect b="3359" l="-17510" r="17509" t="-3360"/>
          <a:stretch/>
        </p:blipFill>
        <p:spPr>
          <a:xfrm>
            <a:off x="5072525" y="1347688"/>
            <a:ext cx="3759776" cy="29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1904550" y="4556475"/>
            <a:ext cx="5334900" cy="29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System Operating Frequency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:-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High Frequency(13.56 MHz).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System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4922025" y="934475"/>
            <a:ext cx="3999900" cy="11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The recommendation system provides product information and suggestions to customers, helps users decide what products should be purchased, and simulates sales staff to help customers complete the purchase process.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2" type="body"/>
          </p:nvPr>
        </p:nvSpPr>
        <p:spPr>
          <a:xfrm>
            <a:off x="4832400" y="2172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Arial"/>
                <a:ea typeface="Arial"/>
                <a:cs typeface="Arial"/>
                <a:sym typeface="Arial"/>
              </a:rPr>
              <a:t>Components</a:t>
            </a:r>
            <a:endParaRPr b="1" sz="1200" u="sng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Smart Trolley with RFID signal receiver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LED display is used to accept cloud analysis results, show the content generated by the recommendation system and provide user interaction interface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Cloud server, responsible for data storage and  recommendation analysis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45456" l="0" r="0" t="0"/>
          <a:stretch/>
        </p:blipFill>
        <p:spPr>
          <a:xfrm>
            <a:off x="358350" y="1147225"/>
            <a:ext cx="4407775" cy="374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used in Recommendation System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494750" y="1446900"/>
            <a:ext cx="3584700" cy="28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User-CF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A user-based collaborative filtering algorithm recommends goods liked by other users who has similar preferences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Item-CF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An item-based collaborative filtering algorithm recommends items that are similar to the items the users purchased previously.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67876" l="0" r="0" t="0"/>
          <a:stretch/>
        </p:blipFill>
        <p:spPr>
          <a:xfrm>
            <a:off x="4572000" y="1446900"/>
            <a:ext cx="3787326" cy="268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975" y="2617401"/>
            <a:ext cx="2319675" cy="4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3950" y="4293895"/>
            <a:ext cx="2201725" cy="5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