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ireddy Paradesinaidu" userId="06e6ded028ae6ec9" providerId="LiveId" clId="{D80D79FC-BC15-4989-A125-A5F96BCB40D1}"/>
    <pc:docChg chg="custSel addSld modSld">
      <pc:chgData name="Kasireddy Paradesinaidu" userId="06e6ded028ae6ec9" providerId="LiveId" clId="{D80D79FC-BC15-4989-A125-A5F96BCB40D1}" dt="2023-06-16T16:40:12.210" v="417" actId="14100"/>
      <pc:docMkLst>
        <pc:docMk/>
      </pc:docMkLst>
      <pc:sldChg chg="addSp modSp new mod">
        <pc:chgData name="Kasireddy Paradesinaidu" userId="06e6ded028ae6ec9" providerId="LiveId" clId="{D80D79FC-BC15-4989-A125-A5F96BCB40D1}" dt="2023-06-16T16:26:23.096" v="34" actId="1076"/>
        <pc:sldMkLst>
          <pc:docMk/>
          <pc:sldMk cId="1816283619" sldId="256"/>
        </pc:sldMkLst>
        <pc:spChg chg="mod">
          <ac:chgData name="Kasireddy Paradesinaidu" userId="06e6ded028ae6ec9" providerId="LiveId" clId="{D80D79FC-BC15-4989-A125-A5F96BCB40D1}" dt="2023-06-16T16:23:37.526" v="8" actId="14100"/>
          <ac:spMkLst>
            <pc:docMk/>
            <pc:sldMk cId="1816283619" sldId="256"/>
            <ac:spMk id="2" creationId="{07CFB9AF-099F-4C98-8E88-34EC7FB052D1}"/>
          </ac:spMkLst>
        </pc:spChg>
        <pc:spChg chg="mod">
          <ac:chgData name="Kasireddy Paradesinaidu" userId="06e6ded028ae6ec9" providerId="LiveId" clId="{D80D79FC-BC15-4989-A125-A5F96BCB40D1}" dt="2023-06-16T16:26:13.739" v="32" actId="313"/>
          <ac:spMkLst>
            <pc:docMk/>
            <pc:sldMk cId="1816283619" sldId="256"/>
            <ac:spMk id="3" creationId="{ED444A8E-4FAA-4716-9BF5-C578C4568742}"/>
          </ac:spMkLst>
        </pc:spChg>
        <pc:picChg chg="add mod modCrop">
          <ac:chgData name="Kasireddy Paradesinaidu" userId="06e6ded028ae6ec9" providerId="LiveId" clId="{D80D79FC-BC15-4989-A125-A5F96BCB40D1}" dt="2023-06-16T16:26:23.096" v="34" actId="1076"/>
          <ac:picMkLst>
            <pc:docMk/>
            <pc:sldMk cId="1816283619" sldId="256"/>
            <ac:picMk id="5" creationId="{CDBF2FA6-408F-4FB8-9C73-ECE597F82422}"/>
          </ac:picMkLst>
        </pc:picChg>
      </pc:sldChg>
      <pc:sldChg chg="addSp delSp modSp add mod">
        <pc:chgData name="Kasireddy Paradesinaidu" userId="06e6ded028ae6ec9" providerId="LiveId" clId="{D80D79FC-BC15-4989-A125-A5F96BCB40D1}" dt="2023-06-16T16:29:34.143" v="306" actId="1076"/>
        <pc:sldMkLst>
          <pc:docMk/>
          <pc:sldMk cId="4265584196" sldId="257"/>
        </pc:sldMkLst>
        <pc:spChg chg="del mod">
          <ac:chgData name="Kasireddy Paradesinaidu" userId="06e6ded028ae6ec9" providerId="LiveId" clId="{D80D79FC-BC15-4989-A125-A5F96BCB40D1}" dt="2023-06-16T16:29:00.329" v="302" actId="478"/>
          <ac:spMkLst>
            <pc:docMk/>
            <pc:sldMk cId="4265584196" sldId="257"/>
            <ac:spMk id="2" creationId="{07CFB9AF-099F-4C98-8E88-34EC7FB052D1}"/>
          </ac:spMkLst>
        </pc:spChg>
        <pc:spChg chg="mod">
          <ac:chgData name="Kasireddy Paradesinaidu" userId="06e6ded028ae6ec9" providerId="LiveId" clId="{D80D79FC-BC15-4989-A125-A5F96BCB40D1}" dt="2023-06-16T16:29:04.581" v="303" actId="14100"/>
          <ac:spMkLst>
            <pc:docMk/>
            <pc:sldMk cId="4265584196" sldId="257"/>
            <ac:spMk id="3" creationId="{ED444A8E-4FAA-4716-9BF5-C578C4568742}"/>
          </ac:spMkLst>
        </pc:spChg>
        <pc:picChg chg="del">
          <ac:chgData name="Kasireddy Paradesinaidu" userId="06e6ded028ae6ec9" providerId="LiveId" clId="{D80D79FC-BC15-4989-A125-A5F96BCB40D1}" dt="2023-06-16T16:26:39.355" v="36" actId="478"/>
          <ac:picMkLst>
            <pc:docMk/>
            <pc:sldMk cId="4265584196" sldId="257"/>
            <ac:picMk id="5" creationId="{CDBF2FA6-408F-4FB8-9C73-ECE597F82422}"/>
          </ac:picMkLst>
        </pc:picChg>
        <pc:picChg chg="add mod modCrop">
          <ac:chgData name="Kasireddy Paradesinaidu" userId="06e6ded028ae6ec9" providerId="LiveId" clId="{D80D79FC-BC15-4989-A125-A5F96BCB40D1}" dt="2023-06-16T16:29:34.143" v="306" actId="1076"/>
          <ac:picMkLst>
            <pc:docMk/>
            <pc:sldMk cId="4265584196" sldId="257"/>
            <ac:picMk id="6" creationId="{4FE70953-5AFA-4F17-8382-AAE89D2FF70F}"/>
          </ac:picMkLst>
        </pc:picChg>
      </pc:sldChg>
      <pc:sldChg chg="addSp delSp modSp add mod">
        <pc:chgData name="Kasireddy Paradesinaidu" userId="06e6ded028ae6ec9" providerId="LiveId" clId="{D80D79FC-BC15-4989-A125-A5F96BCB40D1}" dt="2023-06-16T16:31:15.034" v="324" actId="1076"/>
        <pc:sldMkLst>
          <pc:docMk/>
          <pc:sldMk cId="2967365617" sldId="258"/>
        </pc:sldMkLst>
        <pc:spChg chg="mod">
          <ac:chgData name="Kasireddy Paradesinaidu" userId="06e6ded028ae6ec9" providerId="LiveId" clId="{D80D79FC-BC15-4989-A125-A5F96BCB40D1}" dt="2023-06-16T16:31:12.210" v="323" actId="255"/>
          <ac:spMkLst>
            <pc:docMk/>
            <pc:sldMk cId="2967365617" sldId="258"/>
            <ac:spMk id="3" creationId="{ED444A8E-4FAA-4716-9BF5-C578C4568742}"/>
          </ac:spMkLst>
        </pc:spChg>
        <pc:picChg chg="add mod modCrop">
          <ac:chgData name="Kasireddy Paradesinaidu" userId="06e6ded028ae6ec9" providerId="LiveId" clId="{D80D79FC-BC15-4989-A125-A5F96BCB40D1}" dt="2023-06-16T16:31:15.034" v="324" actId="1076"/>
          <ac:picMkLst>
            <pc:docMk/>
            <pc:sldMk cId="2967365617" sldId="258"/>
            <ac:picMk id="4" creationId="{9F786BC1-54C5-4867-BEC1-C74A5A4D55B6}"/>
          </ac:picMkLst>
        </pc:picChg>
        <pc:picChg chg="del">
          <ac:chgData name="Kasireddy Paradesinaidu" userId="06e6ded028ae6ec9" providerId="LiveId" clId="{D80D79FC-BC15-4989-A125-A5F96BCB40D1}" dt="2023-06-16T16:29:39.266" v="308" actId="478"/>
          <ac:picMkLst>
            <pc:docMk/>
            <pc:sldMk cId="2967365617" sldId="258"/>
            <ac:picMk id="6" creationId="{4FE70953-5AFA-4F17-8382-AAE89D2FF70F}"/>
          </ac:picMkLst>
        </pc:picChg>
      </pc:sldChg>
      <pc:sldChg chg="addSp delSp modSp add mod">
        <pc:chgData name="Kasireddy Paradesinaidu" userId="06e6ded028ae6ec9" providerId="LiveId" clId="{D80D79FC-BC15-4989-A125-A5F96BCB40D1}" dt="2023-06-16T16:32:45.117" v="345" actId="14100"/>
        <pc:sldMkLst>
          <pc:docMk/>
          <pc:sldMk cId="3642131730" sldId="259"/>
        </pc:sldMkLst>
        <pc:spChg chg="mod">
          <ac:chgData name="Kasireddy Paradesinaidu" userId="06e6ded028ae6ec9" providerId="LiveId" clId="{D80D79FC-BC15-4989-A125-A5F96BCB40D1}" dt="2023-06-16T16:32:03.619" v="336" actId="20577"/>
          <ac:spMkLst>
            <pc:docMk/>
            <pc:sldMk cId="3642131730" sldId="259"/>
            <ac:spMk id="3" creationId="{ED444A8E-4FAA-4716-9BF5-C578C4568742}"/>
          </ac:spMkLst>
        </pc:spChg>
        <pc:picChg chg="del mod">
          <ac:chgData name="Kasireddy Paradesinaidu" userId="06e6ded028ae6ec9" providerId="LiveId" clId="{D80D79FC-BC15-4989-A125-A5F96BCB40D1}" dt="2023-06-16T16:31:24.343" v="327" actId="478"/>
          <ac:picMkLst>
            <pc:docMk/>
            <pc:sldMk cId="3642131730" sldId="259"/>
            <ac:picMk id="4" creationId="{9F786BC1-54C5-4867-BEC1-C74A5A4D55B6}"/>
          </ac:picMkLst>
        </pc:picChg>
        <pc:picChg chg="add mod modCrop">
          <ac:chgData name="Kasireddy Paradesinaidu" userId="06e6ded028ae6ec9" providerId="LiveId" clId="{D80D79FC-BC15-4989-A125-A5F96BCB40D1}" dt="2023-06-16T16:32:45.117" v="345" actId="14100"/>
          <ac:picMkLst>
            <pc:docMk/>
            <pc:sldMk cId="3642131730" sldId="259"/>
            <ac:picMk id="5" creationId="{1E9FCBC0-2CDE-4E58-A90A-9A524FE86A9A}"/>
          </ac:picMkLst>
        </pc:picChg>
      </pc:sldChg>
      <pc:sldChg chg="addSp delSp modSp add mod">
        <pc:chgData name="Kasireddy Paradesinaidu" userId="06e6ded028ae6ec9" providerId="LiveId" clId="{D80D79FC-BC15-4989-A125-A5F96BCB40D1}" dt="2023-06-16T16:34:21.425" v="363" actId="14100"/>
        <pc:sldMkLst>
          <pc:docMk/>
          <pc:sldMk cId="584808413" sldId="260"/>
        </pc:sldMkLst>
        <pc:spChg chg="mod">
          <ac:chgData name="Kasireddy Paradesinaidu" userId="06e6ded028ae6ec9" providerId="LiveId" clId="{D80D79FC-BC15-4989-A125-A5F96BCB40D1}" dt="2023-06-16T16:33:30.078" v="351" actId="20577"/>
          <ac:spMkLst>
            <pc:docMk/>
            <pc:sldMk cId="584808413" sldId="260"/>
            <ac:spMk id="3" creationId="{ED444A8E-4FAA-4716-9BF5-C578C4568742}"/>
          </ac:spMkLst>
        </pc:spChg>
        <pc:picChg chg="add mod modCrop">
          <ac:chgData name="Kasireddy Paradesinaidu" userId="06e6ded028ae6ec9" providerId="LiveId" clId="{D80D79FC-BC15-4989-A125-A5F96BCB40D1}" dt="2023-06-16T16:34:21.425" v="363" actId="14100"/>
          <ac:picMkLst>
            <pc:docMk/>
            <pc:sldMk cId="584808413" sldId="260"/>
            <ac:picMk id="4" creationId="{5CF5B1BD-AA1F-439A-8A20-7F396C39C100}"/>
          </ac:picMkLst>
        </pc:picChg>
        <pc:picChg chg="del">
          <ac:chgData name="Kasireddy Paradesinaidu" userId="06e6ded028ae6ec9" providerId="LiveId" clId="{D80D79FC-BC15-4989-A125-A5F96BCB40D1}" dt="2023-06-16T16:33:00.252" v="347" actId="478"/>
          <ac:picMkLst>
            <pc:docMk/>
            <pc:sldMk cId="584808413" sldId="260"/>
            <ac:picMk id="5" creationId="{1E9FCBC0-2CDE-4E58-A90A-9A524FE86A9A}"/>
          </ac:picMkLst>
        </pc:picChg>
      </pc:sldChg>
      <pc:sldChg chg="addSp delSp modSp add mod">
        <pc:chgData name="Kasireddy Paradesinaidu" userId="06e6ded028ae6ec9" providerId="LiveId" clId="{D80D79FC-BC15-4989-A125-A5F96BCB40D1}" dt="2023-06-16T16:36:55.084" v="384" actId="14100"/>
        <pc:sldMkLst>
          <pc:docMk/>
          <pc:sldMk cId="2857671884" sldId="261"/>
        </pc:sldMkLst>
        <pc:spChg chg="mod">
          <ac:chgData name="Kasireddy Paradesinaidu" userId="06e6ded028ae6ec9" providerId="LiveId" clId="{D80D79FC-BC15-4989-A125-A5F96BCB40D1}" dt="2023-06-16T16:34:50.776" v="368" actId="20577"/>
          <ac:spMkLst>
            <pc:docMk/>
            <pc:sldMk cId="2857671884" sldId="261"/>
            <ac:spMk id="3" creationId="{ED444A8E-4FAA-4716-9BF5-C578C4568742}"/>
          </ac:spMkLst>
        </pc:spChg>
        <pc:picChg chg="del">
          <ac:chgData name="Kasireddy Paradesinaidu" userId="06e6ded028ae6ec9" providerId="LiveId" clId="{D80D79FC-BC15-4989-A125-A5F96BCB40D1}" dt="2023-06-16T16:34:27.845" v="365" actId="478"/>
          <ac:picMkLst>
            <pc:docMk/>
            <pc:sldMk cId="2857671884" sldId="261"/>
            <ac:picMk id="4" creationId="{5CF5B1BD-AA1F-439A-8A20-7F396C39C100}"/>
          </ac:picMkLst>
        </pc:picChg>
        <pc:picChg chg="add mod modCrop">
          <ac:chgData name="Kasireddy Paradesinaidu" userId="06e6ded028ae6ec9" providerId="LiveId" clId="{D80D79FC-BC15-4989-A125-A5F96BCB40D1}" dt="2023-06-16T16:36:55.084" v="384" actId="14100"/>
          <ac:picMkLst>
            <pc:docMk/>
            <pc:sldMk cId="2857671884" sldId="261"/>
            <ac:picMk id="5" creationId="{E273CCEE-6A7C-4F2C-BB66-F0E6635EE7F3}"/>
          </ac:picMkLst>
        </pc:picChg>
      </pc:sldChg>
      <pc:sldChg chg="modSp add mod">
        <pc:chgData name="Kasireddy Paradesinaidu" userId="06e6ded028ae6ec9" providerId="LiveId" clId="{D80D79FC-BC15-4989-A125-A5F96BCB40D1}" dt="2023-06-16T16:40:12.210" v="417" actId="14100"/>
        <pc:sldMkLst>
          <pc:docMk/>
          <pc:sldMk cId="1472970357" sldId="262"/>
        </pc:sldMkLst>
        <pc:spChg chg="mod">
          <ac:chgData name="Kasireddy Paradesinaidu" userId="06e6ded028ae6ec9" providerId="LiveId" clId="{D80D79FC-BC15-4989-A125-A5F96BCB40D1}" dt="2023-06-16T16:37:26.121" v="386"/>
          <ac:spMkLst>
            <pc:docMk/>
            <pc:sldMk cId="1472970357" sldId="262"/>
            <ac:spMk id="3" creationId="{ED444A8E-4FAA-4716-9BF5-C578C4568742}"/>
          </ac:spMkLst>
        </pc:spChg>
        <pc:picChg chg="mod modCrop">
          <ac:chgData name="Kasireddy Paradesinaidu" userId="06e6ded028ae6ec9" providerId="LiveId" clId="{D80D79FC-BC15-4989-A125-A5F96BCB40D1}" dt="2023-06-16T16:40:12.210" v="417" actId="14100"/>
          <ac:picMkLst>
            <pc:docMk/>
            <pc:sldMk cId="1472970357" sldId="262"/>
            <ac:picMk id="5" creationId="{E273CCEE-6A7C-4F2C-BB66-F0E6635EE7F3}"/>
          </ac:picMkLst>
        </pc:picChg>
      </pc:sldChg>
      <pc:sldMasterChg chg="addSldLayout">
        <pc:chgData name="Kasireddy Paradesinaidu" userId="06e6ded028ae6ec9" providerId="LiveId" clId="{D80D79FC-BC15-4989-A125-A5F96BCB40D1}" dt="2023-06-16T16:22:37.621" v="0" actId="680"/>
        <pc:sldMasterMkLst>
          <pc:docMk/>
          <pc:sldMasterMk cId="2772847054" sldId="2147483648"/>
        </pc:sldMasterMkLst>
        <pc:sldLayoutChg chg="add">
          <pc:chgData name="Kasireddy Paradesinaidu" userId="06e6ded028ae6ec9" providerId="LiveId" clId="{D80D79FC-BC15-4989-A125-A5F96BCB40D1}" dt="2023-06-16T16:22:37.621" v="0" actId="680"/>
          <pc:sldLayoutMkLst>
            <pc:docMk/>
            <pc:sldMasterMk cId="2772847054" sldId="2147483648"/>
            <pc:sldLayoutMk cId="88591182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1E75-3667-4B27-B29C-ACED0B1B4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25293-09F0-4306-AE20-DE35828CC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59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84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9AF-099F-4C98-8E88-34EC7FB05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65761"/>
            <a:ext cx="10958732" cy="576774"/>
          </a:xfrm>
        </p:spPr>
        <p:txBody>
          <a:bodyPr/>
          <a:lstStyle/>
          <a:p>
            <a:r>
              <a:rPr lang="en-US" sz="2400" b="1" i="0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Conclusion from the Analysis: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1434904"/>
            <a:ext cx="10958732" cy="4951827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1. Cluster bar Chart represents the number death causes rates of different types of causes from the year 1990 to 2019, we concluded from the analysis that the top 5 death causes with the most death cancers were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Cardiovascular diseases, Neoplasm.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2FA6-408F-4FB8-9C73-ECE597F8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" t="28503" r="71500" b="50000"/>
          <a:stretch/>
        </p:blipFill>
        <p:spPr>
          <a:xfrm>
            <a:off x="2025746" y="2247314"/>
            <a:ext cx="7287066" cy="20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2.Bar Chart represents the death rates of different types of cancers from the year 1990 to 2019, we concluded from the</a:t>
            </a:r>
            <a:r>
              <a:rPr lang="en-US" sz="1600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analysis that the top 5 cancers with the most death rates among the other cancers were Tracheal, bronchus, and lung cancer, colon and rectum cancer, stomach cancers. Death rates jumped from 0.28bn for Tracheal, bronchus.</a:t>
            </a: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70953-5AFA-4F17-8382-AAE89D2FF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31580" r="31346" b="39893"/>
          <a:stretch/>
        </p:blipFill>
        <p:spPr>
          <a:xfrm>
            <a:off x="1885071" y="1863970"/>
            <a:ext cx="7793501" cy="1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3.Donut Chart shows the deaths from cancer based on the age types: 62.67% of deaths were of people aged 70 and above 23% were people aged 50 and 69 ,a minor portions 2.6% were people aged between 15 to 49.</a:t>
            </a: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86BC1-54C5-4867-BEC1-C74A5A4D5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7" t="59081" r="61231" b="14650"/>
          <a:stretch/>
        </p:blipFill>
        <p:spPr>
          <a:xfrm>
            <a:off x="2236763" y="1899139"/>
            <a:ext cx="6977576" cy="2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4. From the second line chart, we can estimate the share of the population with any type of cancer is shown for different countries, one hill- like line making it obvious among the others is non-melanoma skin cancer which is highest among the other types of cancer and observed</a:t>
            </a:r>
          </a:p>
          <a:p>
            <a:pPr algn="l"/>
            <a:endParaRPr lang="en-US" sz="1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FCBC0-2CDE-4E58-A90A-9A524FE86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62" t="58466" r="30538" b="13418"/>
          <a:stretch/>
        </p:blipFill>
        <p:spPr>
          <a:xfrm>
            <a:off x="1688123" y="2110153"/>
            <a:ext cx="8918917" cy="29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5.from area chart most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prevalnaces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of cancer in world 1.9bn top and second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hoigh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incomes countries most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surival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rates.</a:t>
            </a:r>
          </a:p>
          <a:p>
            <a:pPr algn="l"/>
            <a:endParaRPr lang="en-US" sz="1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5B1BD-AA1F-439A-8A20-7F396C39C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8" t="14727" r="63423" b="50025"/>
          <a:stretch/>
        </p:blipFill>
        <p:spPr>
          <a:xfrm>
            <a:off x="1463038" y="1477108"/>
            <a:ext cx="7863842" cy="317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6.from area chart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prevalanace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of cancer by age 50-69 years old and 15-40 years old most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surival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in world 2004 and 2008 prostate cancer had the best survival rate when compared with other cancers</a:t>
            </a:r>
          </a:p>
          <a:p>
            <a:pPr algn="l"/>
            <a:endParaRPr lang="en-US" sz="1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3CCEE-6A7C-4F2C-BB66-F0E6635E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9" t="49287" r="64374" b="14108"/>
          <a:stretch/>
        </p:blipFill>
        <p:spPr>
          <a:xfrm>
            <a:off x="1842869" y="1589648"/>
            <a:ext cx="7680960" cy="26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44A8E-4FAA-4716-9BF5-C578C4568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7964"/>
            <a:ext cx="10958732" cy="5978768"/>
          </a:xfrm>
        </p:spPr>
        <p:txBody>
          <a:bodyPr/>
          <a:lstStyle/>
          <a:p>
            <a:pPr algn="l"/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7.from cluster column chart burden disease cancer types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Tracheal,bronchus,and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lung cancer ,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braest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cancer,stomak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cancer most </a:t>
            </a:r>
            <a:r>
              <a:rPr lang="en-US" sz="14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dieases</a:t>
            </a:r>
            <a:r>
              <a:rPr lang="en-US" sz="1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rates.</a:t>
            </a:r>
            <a:endParaRPr lang="en-US" sz="18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3CCEE-6A7C-4F2C-BB66-F0E6635E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05" t="13501" r="32539" b="48440"/>
          <a:stretch/>
        </p:blipFill>
        <p:spPr>
          <a:xfrm>
            <a:off x="2082017" y="1308294"/>
            <a:ext cx="8187397" cy="40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Conclusion from the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 from the Analysis:</dc:title>
  <dc:creator>Kasireddy Paradesinaidu</dc:creator>
  <cp:lastModifiedBy>Kasireddy Paradesinaidu</cp:lastModifiedBy>
  <cp:revision>2</cp:revision>
  <dcterms:created xsi:type="dcterms:W3CDTF">2023-06-16T16:22:26Z</dcterms:created>
  <dcterms:modified xsi:type="dcterms:W3CDTF">2023-06-16T16:40:15Z</dcterms:modified>
</cp:coreProperties>
</file>