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ireddy Paradesinaidu" userId="06e6ded028ae6ec9" providerId="LiveId" clId="{4955BE49-E073-47EE-8F6C-514D5966599D}"/>
    <pc:docChg chg="undo redo custSel addSld modSld">
      <pc:chgData name="Kasireddy Paradesinaidu" userId="06e6ded028ae6ec9" providerId="LiveId" clId="{4955BE49-E073-47EE-8F6C-514D5966599D}" dt="2023-06-19T11:08:48.098" v="1364" actId="14100"/>
      <pc:docMkLst>
        <pc:docMk/>
      </pc:docMkLst>
      <pc:sldChg chg="addSp modSp new mod">
        <pc:chgData name="Kasireddy Paradesinaidu" userId="06e6ded028ae6ec9" providerId="LiveId" clId="{4955BE49-E073-47EE-8F6C-514D5966599D}" dt="2023-06-19T10:16:35.239" v="213" actId="20577"/>
        <pc:sldMkLst>
          <pc:docMk/>
          <pc:sldMk cId="1608609471" sldId="256"/>
        </pc:sldMkLst>
        <pc:spChg chg="mod">
          <ac:chgData name="Kasireddy Paradesinaidu" userId="06e6ded028ae6ec9" providerId="LiveId" clId="{4955BE49-E073-47EE-8F6C-514D5966599D}" dt="2023-06-19T10:01:39.237" v="9" actId="14100"/>
          <ac:spMkLst>
            <pc:docMk/>
            <pc:sldMk cId="1608609471" sldId="256"/>
            <ac:spMk id="2" creationId="{E8AE66D8-FACE-4E7C-9F98-646B9BA7D561}"/>
          </ac:spMkLst>
        </pc:spChg>
        <pc:spChg chg="mod">
          <ac:chgData name="Kasireddy Paradesinaidu" userId="06e6ded028ae6ec9" providerId="LiveId" clId="{4955BE49-E073-47EE-8F6C-514D5966599D}" dt="2023-06-19T10:16:35.239" v="213" actId="20577"/>
          <ac:spMkLst>
            <pc:docMk/>
            <pc:sldMk cId="1608609471" sldId="256"/>
            <ac:spMk id="3" creationId="{267F7843-8162-4823-BAE2-C71BC19BF2FB}"/>
          </ac:spMkLst>
        </pc:spChg>
        <pc:picChg chg="add mod modCrop">
          <ac:chgData name="Kasireddy Paradesinaidu" userId="06e6ded028ae6ec9" providerId="LiveId" clId="{4955BE49-E073-47EE-8F6C-514D5966599D}" dt="2023-06-19T10:13:06.355" v="46" actId="1076"/>
          <ac:picMkLst>
            <pc:docMk/>
            <pc:sldMk cId="1608609471" sldId="256"/>
            <ac:picMk id="5" creationId="{4638DC9D-AEB4-4646-9242-D120721E4B09}"/>
          </ac:picMkLst>
        </pc:picChg>
      </pc:sldChg>
      <pc:sldChg chg="addSp delSp modSp add mod">
        <pc:chgData name="Kasireddy Paradesinaidu" userId="06e6ded028ae6ec9" providerId="LiveId" clId="{4955BE49-E073-47EE-8F6C-514D5966599D}" dt="2023-06-19T10:24:07.578" v="439" actId="20577"/>
        <pc:sldMkLst>
          <pc:docMk/>
          <pc:sldMk cId="4293190021" sldId="257"/>
        </pc:sldMkLst>
        <pc:spChg chg="del mod">
          <ac:chgData name="Kasireddy Paradesinaidu" userId="06e6ded028ae6ec9" providerId="LiveId" clId="{4955BE49-E073-47EE-8F6C-514D5966599D}" dt="2023-06-19T10:20:38.555" v="338" actId="478"/>
          <ac:spMkLst>
            <pc:docMk/>
            <pc:sldMk cId="4293190021" sldId="257"/>
            <ac:spMk id="2" creationId="{E8AE66D8-FACE-4E7C-9F98-646B9BA7D561}"/>
          </ac:spMkLst>
        </pc:spChg>
        <pc:spChg chg="mod">
          <ac:chgData name="Kasireddy Paradesinaidu" userId="06e6ded028ae6ec9" providerId="LiveId" clId="{4955BE49-E073-47EE-8F6C-514D5966599D}" dt="2023-06-19T10:24:07.578" v="439" actId="20577"/>
          <ac:spMkLst>
            <pc:docMk/>
            <pc:sldMk cId="4293190021" sldId="257"/>
            <ac:spMk id="3" creationId="{267F7843-8162-4823-BAE2-C71BC19BF2FB}"/>
          </ac:spMkLst>
        </pc:spChg>
        <pc:picChg chg="del">
          <ac:chgData name="Kasireddy Paradesinaidu" userId="06e6ded028ae6ec9" providerId="LiveId" clId="{4955BE49-E073-47EE-8F6C-514D5966599D}" dt="2023-06-19T10:16:48.141" v="215" actId="478"/>
          <ac:picMkLst>
            <pc:docMk/>
            <pc:sldMk cId="4293190021" sldId="257"/>
            <ac:picMk id="5" creationId="{4638DC9D-AEB4-4646-9242-D120721E4B09}"/>
          </ac:picMkLst>
        </pc:picChg>
        <pc:picChg chg="add mod modCrop">
          <ac:chgData name="Kasireddy Paradesinaidu" userId="06e6ded028ae6ec9" providerId="LiveId" clId="{4955BE49-E073-47EE-8F6C-514D5966599D}" dt="2023-06-19T10:22:55.062" v="359" actId="14100"/>
          <ac:picMkLst>
            <pc:docMk/>
            <pc:sldMk cId="4293190021" sldId="257"/>
            <ac:picMk id="6" creationId="{37CD7D45-1BE2-4403-8486-E3F2867838FD}"/>
          </ac:picMkLst>
        </pc:picChg>
        <pc:picChg chg="add mod modCrop">
          <ac:chgData name="Kasireddy Paradesinaidu" userId="06e6ded028ae6ec9" providerId="LiveId" clId="{4955BE49-E073-47EE-8F6C-514D5966599D}" dt="2023-06-19T10:23:53.301" v="437" actId="1076"/>
          <ac:picMkLst>
            <pc:docMk/>
            <pc:sldMk cId="4293190021" sldId="257"/>
            <ac:picMk id="8" creationId="{BE16C71A-39D8-42BD-88BE-6A2DCCABCCE1}"/>
          </ac:picMkLst>
        </pc:picChg>
      </pc:sldChg>
      <pc:sldChg chg="addSp delSp modSp add mod">
        <pc:chgData name="Kasireddy Paradesinaidu" userId="06e6ded028ae6ec9" providerId="LiveId" clId="{4955BE49-E073-47EE-8F6C-514D5966599D}" dt="2023-06-19T10:31:07.341" v="603" actId="14100"/>
        <pc:sldMkLst>
          <pc:docMk/>
          <pc:sldMk cId="3723072296" sldId="258"/>
        </pc:sldMkLst>
        <pc:spChg chg="mod">
          <ac:chgData name="Kasireddy Paradesinaidu" userId="06e6ded028ae6ec9" providerId="LiveId" clId="{4955BE49-E073-47EE-8F6C-514D5966599D}" dt="2023-06-19T10:31:02.246" v="602" actId="313"/>
          <ac:spMkLst>
            <pc:docMk/>
            <pc:sldMk cId="3723072296" sldId="258"/>
            <ac:spMk id="3" creationId="{267F7843-8162-4823-BAE2-C71BC19BF2FB}"/>
          </ac:spMkLst>
        </pc:spChg>
        <pc:picChg chg="add mod modCrop">
          <ac:chgData name="Kasireddy Paradesinaidu" userId="06e6ded028ae6ec9" providerId="LiveId" clId="{4955BE49-E073-47EE-8F6C-514D5966599D}" dt="2023-06-19T10:27:29.233" v="469" actId="1076"/>
          <ac:picMkLst>
            <pc:docMk/>
            <pc:sldMk cId="3723072296" sldId="258"/>
            <ac:picMk id="4" creationId="{797FBDA9-4DF9-4487-AC26-1AA11C37283C}"/>
          </ac:picMkLst>
        </pc:picChg>
        <pc:picChg chg="del">
          <ac:chgData name="Kasireddy Paradesinaidu" userId="06e6ded028ae6ec9" providerId="LiveId" clId="{4955BE49-E073-47EE-8F6C-514D5966599D}" dt="2023-06-19T10:24:17.614" v="442" actId="478"/>
          <ac:picMkLst>
            <pc:docMk/>
            <pc:sldMk cId="3723072296" sldId="258"/>
            <ac:picMk id="6" creationId="{37CD7D45-1BE2-4403-8486-E3F2867838FD}"/>
          </ac:picMkLst>
        </pc:picChg>
        <pc:picChg chg="add mod modCrop">
          <ac:chgData name="Kasireddy Paradesinaidu" userId="06e6ded028ae6ec9" providerId="LiveId" clId="{4955BE49-E073-47EE-8F6C-514D5966599D}" dt="2023-06-19T10:31:07.341" v="603" actId="14100"/>
          <ac:picMkLst>
            <pc:docMk/>
            <pc:sldMk cId="3723072296" sldId="258"/>
            <ac:picMk id="7" creationId="{252ADA13-7709-4AEE-AD5C-2131AC9356C2}"/>
          </ac:picMkLst>
        </pc:picChg>
        <pc:picChg chg="del">
          <ac:chgData name="Kasireddy Paradesinaidu" userId="06e6ded028ae6ec9" providerId="LiveId" clId="{4955BE49-E073-47EE-8F6C-514D5966599D}" dt="2023-06-19T10:24:16.862" v="441" actId="478"/>
          <ac:picMkLst>
            <pc:docMk/>
            <pc:sldMk cId="3723072296" sldId="258"/>
            <ac:picMk id="8" creationId="{BE16C71A-39D8-42BD-88BE-6A2DCCABCCE1}"/>
          </ac:picMkLst>
        </pc:picChg>
      </pc:sldChg>
      <pc:sldChg chg="addSp delSp modSp add mod">
        <pc:chgData name="Kasireddy Paradesinaidu" userId="06e6ded028ae6ec9" providerId="LiveId" clId="{4955BE49-E073-47EE-8F6C-514D5966599D}" dt="2023-06-19T10:35:07.062" v="737" actId="1076"/>
        <pc:sldMkLst>
          <pc:docMk/>
          <pc:sldMk cId="4209171625" sldId="259"/>
        </pc:sldMkLst>
        <pc:spChg chg="mod">
          <ac:chgData name="Kasireddy Paradesinaidu" userId="06e6ded028ae6ec9" providerId="LiveId" clId="{4955BE49-E073-47EE-8F6C-514D5966599D}" dt="2023-06-19T10:34:21.600" v="732" actId="20577"/>
          <ac:spMkLst>
            <pc:docMk/>
            <pc:sldMk cId="4209171625" sldId="259"/>
            <ac:spMk id="3" creationId="{267F7843-8162-4823-BAE2-C71BC19BF2FB}"/>
          </ac:spMkLst>
        </pc:spChg>
        <pc:picChg chg="del">
          <ac:chgData name="Kasireddy Paradesinaidu" userId="06e6ded028ae6ec9" providerId="LiveId" clId="{4955BE49-E073-47EE-8F6C-514D5966599D}" dt="2023-06-19T10:31:22.949" v="606" actId="478"/>
          <ac:picMkLst>
            <pc:docMk/>
            <pc:sldMk cId="4209171625" sldId="259"/>
            <ac:picMk id="4" creationId="{797FBDA9-4DF9-4487-AC26-1AA11C37283C}"/>
          </ac:picMkLst>
        </pc:picChg>
        <pc:picChg chg="add mod modCrop">
          <ac:chgData name="Kasireddy Paradesinaidu" userId="06e6ded028ae6ec9" providerId="LiveId" clId="{4955BE49-E073-47EE-8F6C-514D5966599D}" dt="2023-06-19T10:35:07.062" v="737" actId="1076"/>
          <ac:picMkLst>
            <pc:docMk/>
            <pc:sldMk cId="4209171625" sldId="259"/>
            <ac:picMk id="5" creationId="{FE22ACA8-849E-462B-8EEF-4C96E89316A6}"/>
          </ac:picMkLst>
        </pc:picChg>
        <pc:picChg chg="del">
          <ac:chgData name="Kasireddy Paradesinaidu" userId="06e6ded028ae6ec9" providerId="LiveId" clId="{4955BE49-E073-47EE-8F6C-514D5966599D}" dt="2023-06-19T10:31:22.239" v="605" actId="478"/>
          <ac:picMkLst>
            <pc:docMk/>
            <pc:sldMk cId="4209171625" sldId="259"/>
            <ac:picMk id="7" creationId="{252ADA13-7709-4AEE-AD5C-2131AC9356C2}"/>
          </ac:picMkLst>
        </pc:picChg>
      </pc:sldChg>
      <pc:sldChg chg="addSp delSp modSp add mod">
        <pc:chgData name="Kasireddy Paradesinaidu" userId="06e6ded028ae6ec9" providerId="LiveId" clId="{4955BE49-E073-47EE-8F6C-514D5966599D}" dt="2023-06-19T10:37:40.944" v="807" actId="1076"/>
        <pc:sldMkLst>
          <pc:docMk/>
          <pc:sldMk cId="3080064814" sldId="260"/>
        </pc:sldMkLst>
        <pc:spChg chg="mod">
          <ac:chgData name="Kasireddy Paradesinaidu" userId="06e6ded028ae6ec9" providerId="LiveId" clId="{4955BE49-E073-47EE-8F6C-514D5966599D}" dt="2023-06-19T10:37:28.684" v="806" actId="20577"/>
          <ac:spMkLst>
            <pc:docMk/>
            <pc:sldMk cId="3080064814" sldId="260"/>
            <ac:spMk id="3" creationId="{267F7843-8162-4823-BAE2-C71BC19BF2FB}"/>
          </ac:spMkLst>
        </pc:spChg>
        <pc:picChg chg="add del mod modCrop">
          <ac:chgData name="Kasireddy Paradesinaidu" userId="06e6ded028ae6ec9" providerId="LiveId" clId="{4955BE49-E073-47EE-8F6C-514D5966599D}" dt="2023-06-19T10:37:40.944" v="807" actId="1076"/>
          <ac:picMkLst>
            <pc:docMk/>
            <pc:sldMk cId="3080064814" sldId="260"/>
            <ac:picMk id="4" creationId="{D09E0E7C-67D0-4E93-AE50-C0AC70EC6401}"/>
          </ac:picMkLst>
        </pc:picChg>
        <pc:picChg chg="del">
          <ac:chgData name="Kasireddy Paradesinaidu" userId="06e6ded028ae6ec9" providerId="LiveId" clId="{4955BE49-E073-47EE-8F6C-514D5966599D}" dt="2023-06-19T10:34:33.086" v="735" actId="478"/>
          <ac:picMkLst>
            <pc:docMk/>
            <pc:sldMk cId="3080064814" sldId="260"/>
            <ac:picMk id="5" creationId="{FE22ACA8-849E-462B-8EEF-4C96E89316A6}"/>
          </ac:picMkLst>
        </pc:picChg>
      </pc:sldChg>
      <pc:sldChg chg="addSp delSp modSp add mod">
        <pc:chgData name="Kasireddy Paradesinaidu" userId="06e6ded028ae6ec9" providerId="LiveId" clId="{4955BE49-E073-47EE-8F6C-514D5966599D}" dt="2023-06-19T10:42:49.067" v="861" actId="5793"/>
        <pc:sldMkLst>
          <pc:docMk/>
          <pc:sldMk cId="3201843845" sldId="261"/>
        </pc:sldMkLst>
        <pc:spChg chg="mod">
          <ac:chgData name="Kasireddy Paradesinaidu" userId="06e6ded028ae6ec9" providerId="LiveId" clId="{4955BE49-E073-47EE-8F6C-514D5966599D}" dt="2023-06-19T10:42:49.067" v="861" actId="5793"/>
          <ac:spMkLst>
            <pc:docMk/>
            <pc:sldMk cId="3201843845" sldId="261"/>
            <ac:spMk id="3" creationId="{267F7843-8162-4823-BAE2-C71BC19BF2FB}"/>
          </ac:spMkLst>
        </pc:spChg>
        <pc:picChg chg="del">
          <ac:chgData name="Kasireddy Paradesinaidu" userId="06e6ded028ae6ec9" providerId="LiveId" clId="{4955BE49-E073-47EE-8F6C-514D5966599D}" dt="2023-06-19T10:37:46.830" v="809" actId="478"/>
          <ac:picMkLst>
            <pc:docMk/>
            <pc:sldMk cId="3201843845" sldId="261"/>
            <ac:picMk id="4" creationId="{D09E0E7C-67D0-4E93-AE50-C0AC70EC6401}"/>
          </ac:picMkLst>
        </pc:picChg>
        <pc:picChg chg="add mod modCrop">
          <ac:chgData name="Kasireddy Paradesinaidu" userId="06e6ded028ae6ec9" providerId="LiveId" clId="{4955BE49-E073-47EE-8F6C-514D5966599D}" dt="2023-06-19T10:40:14.869" v="842" actId="14100"/>
          <ac:picMkLst>
            <pc:docMk/>
            <pc:sldMk cId="3201843845" sldId="261"/>
            <ac:picMk id="5" creationId="{F36B6925-B9E4-4A28-8A74-78A587A62254}"/>
          </ac:picMkLst>
        </pc:picChg>
      </pc:sldChg>
      <pc:sldChg chg="addSp delSp modSp add mod">
        <pc:chgData name="Kasireddy Paradesinaidu" userId="06e6ded028ae6ec9" providerId="LiveId" clId="{4955BE49-E073-47EE-8F6C-514D5966599D}" dt="2023-06-19T10:48:00.935" v="992" actId="1076"/>
        <pc:sldMkLst>
          <pc:docMk/>
          <pc:sldMk cId="2829340805" sldId="262"/>
        </pc:sldMkLst>
        <pc:spChg chg="mod">
          <ac:chgData name="Kasireddy Paradesinaidu" userId="06e6ded028ae6ec9" providerId="LiveId" clId="{4955BE49-E073-47EE-8F6C-514D5966599D}" dt="2023-06-19T10:47:59.522" v="991" actId="20577"/>
          <ac:spMkLst>
            <pc:docMk/>
            <pc:sldMk cId="2829340805" sldId="262"/>
            <ac:spMk id="3" creationId="{267F7843-8162-4823-BAE2-C71BC19BF2FB}"/>
          </ac:spMkLst>
        </pc:spChg>
        <pc:picChg chg="add mod modCrop">
          <ac:chgData name="Kasireddy Paradesinaidu" userId="06e6ded028ae6ec9" providerId="LiveId" clId="{4955BE49-E073-47EE-8F6C-514D5966599D}" dt="2023-06-19T10:48:00.935" v="992" actId="1076"/>
          <ac:picMkLst>
            <pc:docMk/>
            <pc:sldMk cId="2829340805" sldId="262"/>
            <ac:picMk id="4" creationId="{5A8DACE8-4E70-4063-B197-04553C19C7B6}"/>
          </ac:picMkLst>
        </pc:picChg>
        <pc:picChg chg="del mod">
          <ac:chgData name="Kasireddy Paradesinaidu" userId="06e6ded028ae6ec9" providerId="LiveId" clId="{4955BE49-E073-47EE-8F6C-514D5966599D}" dt="2023-06-19T10:43:23.038" v="864" actId="478"/>
          <ac:picMkLst>
            <pc:docMk/>
            <pc:sldMk cId="2829340805" sldId="262"/>
            <ac:picMk id="5" creationId="{F36B6925-B9E4-4A28-8A74-78A587A62254}"/>
          </ac:picMkLst>
        </pc:picChg>
      </pc:sldChg>
      <pc:sldChg chg="addSp delSp modSp add mod">
        <pc:chgData name="Kasireddy Paradesinaidu" userId="06e6ded028ae6ec9" providerId="LiveId" clId="{4955BE49-E073-47EE-8F6C-514D5966599D}" dt="2023-06-19T10:53:27.491" v="1138" actId="14100"/>
        <pc:sldMkLst>
          <pc:docMk/>
          <pc:sldMk cId="639765085" sldId="263"/>
        </pc:sldMkLst>
        <pc:spChg chg="mod">
          <ac:chgData name="Kasireddy Paradesinaidu" userId="06e6ded028ae6ec9" providerId="LiveId" clId="{4955BE49-E073-47EE-8F6C-514D5966599D}" dt="2023-06-19T10:53:22.561" v="1137" actId="313"/>
          <ac:spMkLst>
            <pc:docMk/>
            <pc:sldMk cId="639765085" sldId="263"/>
            <ac:spMk id="3" creationId="{267F7843-8162-4823-BAE2-C71BC19BF2FB}"/>
          </ac:spMkLst>
        </pc:spChg>
        <pc:picChg chg="del">
          <ac:chgData name="Kasireddy Paradesinaidu" userId="06e6ded028ae6ec9" providerId="LiveId" clId="{4955BE49-E073-47EE-8F6C-514D5966599D}" dt="2023-06-19T10:48:05.962" v="994" actId="478"/>
          <ac:picMkLst>
            <pc:docMk/>
            <pc:sldMk cId="639765085" sldId="263"/>
            <ac:picMk id="4" creationId="{5A8DACE8-4E70-4063-B197-04553C19C7B6}"/>
          </ac:picMkLst>
        </pc:picChg>
        <pc:picChg chg="add mod modCrop">
          <ac:chgData name="Kasireddy Paradesinaidu" userId="06e6ded028ae6ec9" providerId="LiveId" clId="{4955BE49-E073-47EE-8F6C-514D5966599D}" dt="2023-06-19T10:53:27.491" v="1138" actId="14100"/>
          <ac:picMkLst>
            <pc:docMk/>
            <pc:sldMk cId="639765085" sldId="263"/>
            <ac:picMk id="5" creationId="{141416C2-6B1B-4A57-8933-4334A88ADFC5}"/>
          </ac:picMkLst>
        </pc:picChg>
      </pc:sldChg>
      <pc:sldChg chg="addSp delSp modSp add mod">
        <pc:chgData name="Kasireddy Paradesinaidu" userId="06e6ded028ae6ec9" providerId="LiveId" clId="{4955BE49-E073-47EE-8F6C-514D5966599D}" dt="2023-06-19T10:57:07.059" v="1190" actId="20577"/>
        <pc:sldMkLst>
          <pc:docMk/>
          <pc:sldMk cId="2639015523" sldId="264"/>
        </pc:sldMkLst>
        <pc:spChg chg="mod">
          <ac:chgData name="Kasireddy Paradesinaidu" userId="06e6ded028ae6ec9" providerId="LiveId" clId="{4955BE49-E073-47EE-8F6C-514D5966599D}" dt="2023-06-19T10:57:07.059" v="1190" actId="20577"/>
          <ac:spMkLst>
            <pc:docMk/>
            <pc:sldMk cId="2639015523" sldId="264"/>
            <ac:spMk id="3" creationId="{267F7843-8162-4823-BAE2-C71BC19BF2FB}"/>
          </ac:spMkLst>
        </pc:spChg>
        <pc:picChg chg="add mod modCrop">
          <ac:chgData name="Kasireddy Paradesinaidu" userId="06e6ded028ae6ec9" providerId="LiveId" clId="{4955BE49-E073-47EE-8F6C-514D5966599D}" dt="2023-06-19T10:57:04.448" v="1188" actId="1076"/>
          <ac:picMkLst>
            <pc:docMk/>
            <pc:sldMk cId="2639015523" sldId="264"/>
            <ac:picMk id="4" creationId="{8D36EF1E-7470-4856-8F1E-2C7CAB153489}"/>
          </ac:picMkLst>
        </pc:picChg>
        <pc:picChg chg="del">
          <ac:chgData name="Kasireddy Paradesinaidu" userId="06e6ded028ae6ec9" providerId="LiveId" clId="{4955BE49-E073-47EE-8F6C-514D5966599D}" dt="2023-06-19T10:54:36.429" v="1140" actId="478"/>
          <ac:picMkLst>
            <pc:docMk/>
            <pc:sldMk cId="2639015523" sldId="264"/>
            <ac:picMk id="5" creationId="{141416C2-6B1B-4A57-8933-4334A88ADFC5}"/>
          </ac:picMkLst>
        </pc:picChg>
      </pc:sldChg>
      <pc:sldChg chg="addSp delSp modSp add mod">
        <pc:chgData name="Kasireddy Paradesinaidu" userId="06e6ded028ae6ec9" providerId="LiveId" clId="{4955BE49-E073-47EE-8F6C-514D5966599D}" dt="2023-06-19T11:02:48.538" v="1303" actId="1076"/>
        <pc:sldMkLst>
          <pc:docMk/>
          <pc:sldMk cId="2372813225" sldId="265"/>
        </pc:sldMkLst>
        <pc:spChg chg="mod">
          <ac:chgData name="Kasireddy Paradesinaidu" userId="06e6ded028ae6ec9" providerId="LiveId" clId="{4955BE49-E073-47EE-8F6C-514D5966599D}" dt="2023-06-19T11:02:46.287" v="1302" actId="20577"/>
          <ac:spMkLst>
            <pc:docMk/>
            <pc:sldMk cId="2372813225" sldId="265"/>
            <ac:spMk id="3" creationId="{267F7843-8162-4823-BAE2-C71BC19BF2FB}"/>
          </ac:spMkLst>
        </pc:spChg>
        <pc:picChg chg="del">
          <ac:chgData name="Kasireddy Paradesinaidu" userId="06e6ded028ae6ec9" providerId="LiveId" clId="{4955BE49-E073-47EE-8F6C-514D5966599D}" dt="2023-06-19T10:57:30.362" v="1194" actId="478"/>
          <ac:picMkLst>
            <pc:docMk/>
            <pc:sldMk cId="2372813225" sldId="265"/>
            <ac:picMk id="4" creationId="{8D36EF1E-7470-4856-8F1E-2C7CAB153489}"/>
          </ac:picMkLst>
        </pc:picChg>
        <pc:picChg chg="add mod modCrop">
          <ac:chgData name="Kasireddy Paradesinaidu" userId="06e6ded028ae6ec9" providerId="LiveId" clId="{4955BE49-E073-47EE-8F6C-514D5966599D}" dt="2023-06-19T11:02:48.538" v="1303" actId="1076"/>
          <ac:picMkLst>
            <pc:docMk/>
            <pc:sldMk cId="2372813225" sldId="265"/>
            <ac:picMk id="5" creationId="{39935346-64D9-4427-B0A5-DDD9A0F4230F}"/>
          </ac:picMkLst>
        </pc:picChg>
      </pc:sldChg>
      <pc:sldChg chg="addSp delSp modSp add mod">
        <pc:chgData name="Kasireddy Paradesinaidu" userId="06e6ded028ae6ec9" providerId="LiveId" clId="{4955BE49-E073-47EE-8F6C-514D5966599D}" dt="2023-06-19T11:08:48.098" v="1364" actId="14100"/>
        <pc:sldMkLst>
          <pc:docMk/>
          <pc:sldMk cId="3755901" sldId="266"/>
        </pc:sldMkLst>
        <pc:spChg chg="mod">
          <ac:chgData name="Kasireddy Paradesinaidu" userId="06e6ded028ae6ec9" providerId="LiveId" clId="{4955BE49-E073-47EE-8F6C-514D5966599D}" dt="2023-06-19T11:07:45.916" v="1347" actId="20577"/>
          <ac:spMkLst>
            <pc:docMk/>
            <pc:sldMk cId="3755901" sldId="266"/>
            <ac:spMk id="3" creationId="{267F7843-8162-4823-BAE2-C71BC19BF2FB}"/>
          </ac:spMkLst>
        </pc:spChg>
        <pc:picChg chg="add mod modCrop">
          <ac:chgData name="Kasireddy Paradesinaidu" userId="06e6ded028ae6ec9" providerId="LiveId" clId="{4955BE49-E073-47EE-8F6C-514D5966599D}" dt="2023-06-19T11:08:43.843" v="1362" actId="1076"/>
          <ac:picMkLst>
            <pc:docMk/>
            <pc:sldMk cId="3755901" sldId="266"/>
            <ac:picMk id="4" creationId="{057F2596-609F-49B0-BDAE-8517A0FAF302}"/>
          </ac:picMkLst>
        </pc:picChg>
        <pc:picChg chg="del">
          <ac:chgData name="Kasireddy Paradesinaidu" userId="06e6ded028ae6ec9" providerId="LiveId" clId="{4955BE49-E073-47EE-8F6C-514D5966599D}" dt="2023-06-19T11:02:53.780" v="1305" actId="478"/>
          <ac:picMkLst>
            <pc:docMk/>
            <pc:sldMk cId="3755901" sldId="266"/>
            <ac:picMk id="5" creationId="{39935346-64D9-4427-B0A5-DDD9A0F4230F}"/>
          </ac:picMkLst>
        </pc:picChg>
        <pc:picChg chg="add mod modCrop">
          <ac:chgData name="Kasireddy Paradesinaidu" userId="06e6ded028ae6ec9" providerId="LiveId" clId="{4955BE49-E073-47EE-8F6C-514D5966599D}" dt="2023-06-19T11:08:48.098" v="1364" actId="14100"/>
          <ac:picMkLst>
            <pc:docMk/>
            <pc:sldMk cId="3755901" sldId="266"/>
            <ac:picMk id="7" creationId="{42FEA583-FE4B-4AC3-A0C7-9059FDAF6255}"/>
          </ac:picMkLst>
        </pc:picChg>
      </pc:sldChg>
      <pc:sldMasterChg chg="addSldLayout">
        <pc:chgData name="Kasireddy Paradesinaidu" userId="06e6ded028ae6ec9" providerId="LiveId" clId="{4955BE49-E073-47EE-8F6C-514D5966599D}" dt="2023-06-19T10:00:28.080" v="0" actId="680"/>
        <pc:sldMasterMkLst>
          <pc:docMk/>
          <pc:sldMasterMk cId="3856376350" sldId="2147483648"/>
        </pc:sldMasterMkLst>
        <pc:sldLayoutChg chg="add">
          <pc:chgData name="Kasireddy Paradesinaidu" userId="06e6ded028ae6ec9" providerId="LiveId" clId="{4955BE49-E073-47EE-8F6C-514D5966599D}" dt="2023-06-19T10:00:28.080" v="0" actId="680"/>
          <pc:sldLayoutMkLst>
            <pc:docMk/>
            <pc:sldMasterMk cId="3856376350" sldId="2147483648"/>
            <pc:sldLayoutMk cId="1104842879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B48A-0453-46A2-81D7-95A7D7DEC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66A6A-60E0-4252-AEFE-693D1B10A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0484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37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66D8-FACE-4E7C-9F98-646B9BA7D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45" y="253219"/>
            <a:ext cx="11830929" cy="815926"/>
          </a:xfrm>
        </p:spPr>
        <p:txBody>
          <a:bodyPr/>
          <a:lstStyle/>
          <a:p>
            <a:r>
              <a:rPr lang="en-US" sz="2800" b="1" dirty="0">
                <a:highlight>
                  <a:srgbClr val="FFFF00"/>
                </a:highlight>
              </a:rPr>
              <a:t>Analysis of Cancer and Deaths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F7843-8162-4823-BAE2-C71BC19BF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422" y="1336431"/>
            <a:ext cx="11465169" cy="4051495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top 5 Total number of death by cause</a:t>
            </a:r>
            <a:endParaRPr lang="en-US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The most death by cause around world cardiovascular diseases and second </a:t>
            </a:r>
            <a:r>
              <a:rPr lang="en-US" sz="1600" b="1" dirty="0" err="1"/>
              <a:t>neoplasms,chronic</a:t>
            </a:r>
            <a:r>
              <a:rPr lang="en-US" sz="1600" b="1" dirty="0"/>
              <a:t> respiratory </a:t>
            </a:r>
            <a:r>
              <a:rPr lang="en-US" sz="1600" b="1" dirty="0" err="1"/>
              <a:t>diesases,lowe</a:t>
            </a:r>
            <a:r>
              <a:rPr lang="en-US" sz="1600" b="1" dirty="0"/>
              <a:t> respiratory infections.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8DC9D-AEB4-4646-9242-D120721E4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7" t="15573" r="15423" b="33325"/>
          <a:stretch/>
        </p:blipFill>
        <p:spPr>
          <a:xfrm>
            <a:off x="431409" y="2588457"/>
            <a:ext cx="9978683" cy="35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0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7F7843-8162-4823-BAE2-C71BC19BF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46" y="281354"/>
            <a:ext cx="12037254" cy="6105377"/>
          </a:xfrm>
        </p:spPr>
        <p:txBody>
          <a:bodyPr/>
          <a:lstStyle/>
          <a:p>
            <a:pPr algn="l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8) top 5 country &amp; year wise Disease burden rates by cancers types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disease burden rates broken down by cancer types. We see that at a global level, the largest burden results from tracheal, bronchus and lung cancer, followed by liver, stomach, colon &amp; rectum, and breast cancer.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The most affected country green land burden diseases and </a:t>
            </a:r>
            <a:r>
              <a:rPr lang="en-US" sz="1600" b="1" dirty="0" err="1"/>
              <a:t>monogolla</a:t>
            </a:r>
            <a:r>
              <a:rPr lang="en-US" sz="1600" b="1" dirty="0"/>
              <a:t>. </a:t>
            </a:r>
          </a:p>
          <a:p>
            <a:pPr algn="l"/>
            <a:endParaRPr lang="en-US" sz="1600" b="1" dirty="0"/>
          </a:p>
          <a:p>
            <a:pPr algn="l"/>
            <a:endParaRPr lang="en-US" sz="1600" b="1" dirty="0"/>
          </a:p>
          <a:p>
            <a:pPr algn="l"/>
            <a:endParaRPr lang="en-US" sz="1600" b="1" dirty="0"/>
          </a:p>
          <a:p>
            <a:pPr algn="l"/>
            <a:endParaRPr lang="en-US" sz="1600" b="1" dirty="0"/>
          </a:p>
          <a:p>
            <a:pPr algn="l"/>
            <a:endParaRPr lang="en-US" sz="1600" b="1" dirty="0"/>
          </a:p>
          <a:p>
            <a:pPr algn="l"/>
            <a:endParaRPr lang="en-US" sz="1600" b="1" dirty="0"/>
          </a:p>
          <a:p>
            <a:pPr algn="l"/>
            <a:endParaRPr lang="en-US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35346-64D9-4427-B0A5-DDD9A0F42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16" t="13135" r="24961" b="31862"/>
          <a:stretch/>
        </p:blipFill>
        <p:spPr>
          <a:xfrm>
            <a:off x="154746" y="2187526"/>
            <a:ext cx="11122855" cy="377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1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7F7843-8162-4823-BAE2-C71BC19BF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46" y="281354"/>
            <a:ext cx="12037254" cy="6105377"/>
          </a:xfrm>
        </p:spPr>
        <p:txBody>
          <a:bodyPr/>
          <a:lstStyle/>
          <a:p>
            <a:pPr algn="l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9) The death rate, and the age-standardized death rate by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1990 to 2019 </a:t>
            </a:r>
          </a:p>
          <a:p>
            <a:pPr algn="l"/>
            <a:r>
              <a:rPr lang="en-US" sz="1600" b="1" i="0" dirty="0">
                <a:effectLst/>
                <a:latin typeface="Lato" panose="020F0502020204030203" pitchFamily="34" charset="0"/>
              </a:rPr>
              <a:t>he number of cancer deaths increased by 75</a:t>
            </a:r>
            <a:r>
              <a:rPr lang="en-US" sz="1600" b="0" i="0" dirty="0">
                <a:effectLst/>
                <a:latin typeface="Lato" panose="020F0502020204030203" pitchFamily="34" charset="0"/>
              </a:rPr>
              <a:t>%</a:t>
            </a:r>
          </a:p>
          <a:p>
            <a:pPr algn="l"/>
            <a:r>
              <a:rPr lang="en-US" sz="1600" b="0" i="0" dirty="0">
                <a:effectLst/>
                <a:latin typeface="Lato" panose="020F0502020204030203" pitchFamily="34" charset="0"/>
              </a:rPr>
              <a:t>More people than ever before die from cancer – 9.5 million in 2019.</a:t>
            </a:r>
          </a:p>
          <a:p>
            <a:pPr algn="l"/>
            <a:r>
              <a:rPr lang="en-US" sz="1600" b="0" i="0" dirty="0">
                <a:effectLst/>
                <a:latin typeface="Lato" panose="020F0502020204030203" pitchFamily="34" charset="0"/>
              </a:rPr>
              <a:t>In 1990, 5.8 million people died from cancer. This means we have seen a 75% increase in the global </a:t>
            </a:r>
            <a:r>
              <a:rPr lang="en-US" sz="1600" b="0" i="1" dirty="0">
                <a:effectLst/>
                <a:latin typeface="Lato" panose="020F0502020204030203" pitchFamily="34" charset="0"/>
              </a:rPr>
              <a:t>number</a:t>
            </a:r>
            <a:r>
              <a:rPr lang="en-US" sz="1600" b="0" i="0" dirty="0">
                <a:effectLst/>
                <a:latin typeface="Lato" panose="020F0502020204030203" pitchFamily="34" charset="0"/>
              </a:rPr>
              <a:t> of cancer deaths.</a:t>
            </a:r>
          </a:p>
          <a:p>
            <a:pPr algn="l"/>
            <a:r>
              <a:rPr lang="en-US" sz="1600" b="1" i="0" dirty="0">
                <a:effectLst/>
                <a:latin typeface="Lato" panose="020F0502020204030203" pitchFamily="34" charset="0"/>
              </a:rPr>
              <a:t>The death rate from cancer increased by 21%</a:t>
            </a:r>
            <a:endParaRPr lang="en-US" sz="1600" b="0" i="0" dirty="0">
              <a:effectLst/>
              <a:latin typeface="Lato" panose="020F0502020204030203" pitchFamily="34" charset="0"/>
            </a:endParaRPr>
          </a:p>
          <a:p>
            <a:pPr algn="l"/>
            <a:endParaRPr lang="en-US" sz="1600" b="1" dirty="0"/>
          </a:p>
          <a:p>
            <a:pPr algn="l"/>
            <a:endParaRPr lang="en-US" sz="1600" b="1" dirty="0"/>
          </a:p>
          <a:p>
            <a:pPr algn="l"/>
            <a:endParaRPr lang="en-US" sz="1600" b="1" dirty="0"/>
          </a:p>
          <a:p>
            <a:pPr algn="l"/>
            <a:endParaRPr lang="en-US" sz="1600" b="1" dirty="0"/>
          </a:p>
          <a:p>
            <a:pPr algn="l"/>
            <a:endParaRPr lang="en-US" sz="1600" b="1" dirty="0"/>
          </a:p>
          <a:p>
            <a:pPr algn="l"/>
            <a:endParaRPr lang="en-US" sz="1600" b="1" dirty="0"/>
          </a:p>
          <a:p>
            <a:pPr algn="l"/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F2596-609F-49B0-BDAE-8517A0FAF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95" t="21139" r="36721" b="-25"/>
          <a:stretch/>
        </p:blipFill>
        <p:spPr>
          <a:xfrm>
            <a:off x="464235" y="1988819"/>
            <a:ext cx="10846189" cy="2690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FEA583-FE4B-4AC3-A0C7-9059FDAF62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07" t="25835" r="24538" b="34916"/>
          <a:stretch/>
        </p:blipFill>
        <p:spPr>
          <a:xfrm>
            <a:off x="386862" y="4473523"/>
            <a:ext cx="11233051" cy="191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7F7843-8162-4823-BAE2-C71BC19BF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46" y="281354"/>
            <a:ext cx="12037254" cy="6105377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a).top 5 Total number of death  cause by country and year</a:t>
            </a:r>
            <a:endParaRPr lang="en-US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The most death by cause by country world ,G20, cardiovascular diseases and second neoplasms both cause by death.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The top year death by cause only cardiovascular diseases most  </a:t>
            </a:r>
            <a:r>
              <a:rPr lang="en-US" sz="1600" b="1" dirty="0" err="1"/>
              <a:t>affaceted</a:t>
            </a:r>
            <a:endParaRPr lang="en-US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CD7D45-1BE2-4403-8486-E3F286783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54" t="28913" r="14154" b="29837"/>
          <a:stretch/>
        </p:blipFill>
        <p:spPr>
          <a:xfrm>
            <a:off x="750277" y="1434904"/>
            <a:ext cx="10691445" cy="2841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16C71A-39D8-42BD-88BE-6A2DCCABC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2" t="37327" r="17615" b="29631"/>
          <a:stretch/>
        </p:blipFill>
        <p:spPr>
          <a:xfrm>
            <a:off x="750277" y="4311748"/>
            <a:ext cx="10691445" cy="22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9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7F7843-8162-4823-BAE2-C71BC19BF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46" y="281354"/>
            <a:ext cx="12037254" cy="6105377"/>
          </a:xfrm>
        </p:spPr>
        <p:txBody>
          <a:bodyPr/>
          <a:lstStyle/>
          <a:p>
            <a:pPr algn="l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2.which cancer types most deaths and Top 5 countries with the highest deaths for each cancer type</a:t>
            </a:r>
            <a:endParaRPr lang="en-US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The  group of tracheal, bronchus, and lung cancers claimed the largest number of lives.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The top -5 country most by affected by cancer, world,G20 countries.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FBDA9-4DF9-4487-AC26-1AA11C372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0" t="25219" r="15037" b="42355"/>
          <a:stretch/>
        </p:blipFill>
        <p:spPr>
          <a:xfrm>
            <a:off x="815926" y="1707550"/>
            <a:ext cx="9045525" cy="2222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2ADA13-7709-4AEE-AD5C-2131AC9356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93" t="13545" r="17385" b="41124"/>
          <a:stretch/>
        </p:blipFill>
        <p:spPr>
          <a:xfrm>
            <a:off x="815925" y="3930246"/>
            <a:ext cx="9397219" cy="26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7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7F7843-8162-4823-BAE2-C71BC19BF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46" y="281354"/>
            <a:ext cx="12037254" cy="6105377"/>
          </a:xfrm>
        </p:spPr>
        <p:txBody>
          <a:bodyPr/>
          <a:lstStyle/>
          <a:p>
            <a:pPr algn="l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3.which aged most death rates by cancer</a:t>
            </a:r>
            <a:endParaRPr lang="en-US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The most death rate by aged people 70+ years old affected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2ACA8-849E-462B-8EEF-4C96E8931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2" t="20704" r="17615" b="37635"/>
          <a:stretch/>
        </p:blipFill>
        <p:spPr>
          <a:xfrm>
            <a:off x="337623" y="1413802"/>
            <a:ext cx="10466363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7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7F7843-8162-4823-BAE2-C71BC19BF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46" y="281354"/>
            <a:ext cx="12037254" cy="6105377"/>
          </a:xfrm>
        </p:spPr>
        <p:txBody>
          <a:bodyPr/>
          <a:lstStyle/>
          <a:p>
            <a:pPr algn="l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a). top 5 countries most death rates by age </a:t>
            </a:r>
          </a:p>
          <a:p>
            <a:pPr algn="l"/>
            <a:r>
              <a:rPr lang="en-US" sz="1600" b="1" dirty="0"/>
              <a:t>The most countries Monaco, </a:t>
            </a:r>
            <a:r>
              <a:rPr lang="en-US" sz="1600" b="1" dirty="0" err="1"/>
              <a:t>mongola</a:t>
            </a:r>
            <a:r>
              <a:rPr lang="en-US" sz="1600" b="1" dirty="0"/>
              <a:t>, Greenland are death rate by aged people 70+ years old affected </a:t>
            </a:r>
          </a:p>
          <a:p>
            <a:pPr algn="l"/>
            <a:endParaRPr lang="en-US" sz="1600" b="1" dirty="0"/>
          </a:p>
          <a:p>
            <a:pPr algn="l"/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E0E7C-67D0-4E93-AE50-C0AC70EC6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69" t="23167" r="9308" b="37840"/>
          <a:stretch/>
        </p:blipFill>
        <p:spPr>
          <a:xfrm>
            <a:off x="717451" y="1575579"/>
            <a:ext cx="9622301" cy="412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6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7F7843-8162-4823-BAE2-C71BC19BF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46" y="281354"/>
            <a:ext cx="12037254" cy="6105377"/>
          </a:xfrm>
        </p:spPr>
        <p:txBody>
          <a:bodyPr/>
          <a:lstStyle/>
          <a:p>
            <a:pPr algn="l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4) Top 10 which cancer type most prevalence by average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age_stanrdzied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%</a:t>
            </a:r>
          </a:p>
          <a:p>
            <a:pPr algn="l"/>
            <a:r>
              <a:rPr lang="en-US" sz="1600" b="1" dirty="0"/>
              <a:t>When broken down by type of cancer we see that neoplasm, breast cancer is globally the most prevalent form. </a:t>
            </a:r>
          </a:p>
          <a:p>
            <a:pPr algn="l"/>
            <a:r>
              <a:rPr lang="en-US" sz="1600" b="1" dirty="0"/>
              <a:t>Following breast cancer are prostrate and colon &amp; rectum cancer.</a:t>
            </a:r>
          </a:p>
          <a:p>
            <a:pPr algn="l"/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algn="l"/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algn="l"/>
            <a:endParaRPr lang="en-US" sz="1600" b="1" dirty="0"/>
          </a:p>
          <a:p>
            <a:pPr algn="l"/>
            <a:endParaRPr lang="en-US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B6925-B9E4-4A28-8A74-78A587A62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2" t="20909" r="6422" b="27374"/>
          <a:stretch/>
        </p:blipFill>
        <p:spPr>
          <a:xfrm>
            <a:off x="492368" y="2504049"/>
            <a:ext cx="10550769" cy="388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4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7F7843-8162-4823-BAE2-C71BC19BF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46" y="281354"/>
            <a:ext cx="12037254" cy="6105377"/>
          </a:xfrm>
        </p:spPr>
        <p:txBody>
          <a:bodyPr/>
          <a:lstStyle/>
          <a:p>
            <a:pPr algn="l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5) which country most prevalence's cancer the age-standardized percentage and top 5 countries</a:t>
            </a:r>
            <a:endParaRPr lang="en-US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The most prevalence's cancer in Unstated states and age-standardized by heath prevent united states .</a:t>
            </a:r>
          </a:p>
          <a:p>
            <a:pPr algn="l"/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DACE8-4E70-4063-B197-04553C19C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9" t="17420" r="7000" b="38661"/>
          <a:stretch/>
        </p:blipFill>
        <p:spPr>
          <a:xfrm>
            <a:off x="783100" y="1828799"/>
            <a:ext cx="11254154" cy="30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4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7F7843-8162-4823-BAE2-C71BC19BF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46" y="281354"/>
            <a:ext cx="12037254" cy="6105377"/>
          </a:xfrm>
        </p:spPr>
        <p:txBody>
          <a:bodyPr/>
          <a:lstStyle/>
          <a:p>
            <a:pPr algn="l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6) the most prevalence cancer by age around the world 1990 to 2017 </a:t>
            </a:r>
          </a:p>
          <a:p>
            <a:pPr algn="l"/>
            <a:r>
              <a:rPr lang="en-US" sz="1600" b="1" dirty="0"/>
              <a:t>The most prevalence's cancer by aged people around the world 50-69 years old most prevenances and 15-49 year old age group .</a:t>
            </a:r>
          </a:p>
          <a:p>
            <a:pPr algn="l"/>
            <a:endParaRPr lang="en-US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416C2-6B1B-4A57-8933-4334A88AD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1" t="19061" r="26616" b="34146"/>
          <a:stretch/>
        </p:blipFill>
        <p:spPr>
          <a:xfrm>
            <a:off x="609600" y="1825282"/>
            <a:ext cx="11376072" cy="367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6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7F7843-8162-4823-BAE2-C71BC19BF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46" y="281354"/>
            <a:ext cx="12037254" cy="6105377"/>
          </a:xfrm>
        </p:spPr>
        <p:txBody>
          <a:bodyPr/>
          <a:lstStyle/>
          <a:p>
            <a:pPr algn="l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7) Share of population with cancer by all ages, around World 2017 </a:t>
            </a:r>
          </a:p>
          <a:p>
            <a:pPr algn="l"/>
            <a:r>
              <a:rPr lang="en-US" sz="1600" b="1" dirty="0"/>
              <a:t>The most prevalence's cancer by all aged people around the world70+ years  old and 50-69 years old most prevenances and 15-49 year old age group .</a:t>
            </a:r>
          </a:p>
          <a:p>
            <a:pPr algn="l"/>
            <a:endParaRPr lang="en-US" sz="1600" b="1" dirty="0"/>
          </a:p>
          <a:p>
            <a:pPr algn="l"/>
            <a:endParaRPr lang="en-US" sz="1600" b="1" dirty="0"/>
          </a:p>
          <a:p>
            <a:pPr algn="l"/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6EF1E-7470-4856-8F1E-2C7CAB153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2" t="17214" r="26077" b="28399"/>
          <a:stretch/>
        </p:blipFill>
        <p:spPr>
          <a:xfrm>
            <a:off x="890954" y="2658792"/>
            <a:ext cx="10564837" cy="372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1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477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Lato</vt:lpstr>
      <vt:lpstr>Office Theme</vt:lpstr>
      <vt:lpstr>Analysis of Cancer and Deaths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Cancer and Deaths</dc:title>
  <dc:creator>Kasireddy Paradesinaidu</dc:creator>
  <cp:lastModifiedBy>Kasireddy Paradesinaidu</cp:lastModifiedBy>
  <cp:revision>5</cp:revision>
  <dcterms:created xsi:type="dcterms:W3CDTF">2023-06-19T10:00:08Z</dcterms:created>
  <dcterms:modified xsi:type="dcterms:W3CDTF">2023-06-19T11:08:57Z</dcterms:modified>
</cp:coreProperties>
</file>