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1" r:id="rId2"/>
    <p:sldId id="326" r:id="rId3"/>
    <p:sldId id="333" r:id="rId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E24E4-D603-4935-8295-FED1ACB42CC0}" v="5" dt="2022-10-16T09:49:33.692"/>
    <p1510:client id="{F1522CDE-B4FD-4EF6-B8FF-0F58257F0329}" v="8" dt="2022-10-17T07:59:14.7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9EC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EF2F4"/>
          </a:solidFill>
        </a:fill>
      </a:tcStyle>
    </a:wholeTbl>
    <a:band2H>
      <a:tcTxStyle/>
      <a:tcStyle>
        <a:tcBdr/>
        <a:fill>
          <a:solidFill>
            <a:srgbClr val="F6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>
      <p:cViewPr>
        <p:scale>
          <a:sx n="120" d="100"/>
          <a:sy n="120" d="100"/>
        </p:scale>
        <p:origin x="1680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7c72ebbbbe647762" providerId="LiveId" clId="{5F7E24E4-D603-4935-8295-FED1ACB42CC0}"/>
    <pc:docChg chg="custSel modSld">
      <pc:chgData name="Mashnunul Huq" userId="7c72ebbbbe647762" providerId="LiveId" clId="{5F7E24E4-D603-4935-8295-FED1ACB42CC0}" dt="2022-10-16T09:50:20.580" v="34" actId="14100"/>
      <pc:docMkLst>
        <pc:docMk/>
      </pc:docMkLst>
      <pc:sldChg chg="addSp delSp modSp mod">
        <pc:chgData name="Mashnunul Huq" userId="7c72ebbbbe647762" providerId="LiveId" clId="{5F7E24E4-D603-4935-8295-FED1ACB42CC0}" dt="2022-10-16T09:50:20.580" v="34" actId="14100"/>
        <pc:sldMkLst>
          <pc:docMk/>
          <pc:sldMk cId="3640536135" sldId="339"/>
        </pc:sldMkLst>
        <pc:picChg chg="add mod">
          <ac:chgData name="Mashnunul Huq" userId="7c72ebbbbe647762" providerId="LiveId" clId="{5F7E24E4-D603-4935-8295-FED1ACB42CC0}" dt="2022-10-16T09:46:43.988" v="5" actId="14100"/>
          <ac:picMkLst>
            <pc:docMk/>
            <pc:sldMk cId="3640536135" sldId="339"/>
            <ac:picMk id="4" creationId="{AFA82658-8D96-6FBF-00DE-4981E22957EA}"/>
          </ac:picMkLst>
        </pc:picChg>
        <pc:picChg chg="del">
          <ac:chgData name="Mashnunul Huq" userId="7c72ebbbbe647762" providerId="LiveId" clId="{5F7E24E4-D603-4935-8295-FED1ACB42CC0}" dt="2022-10-16T09:42:33.331" v="0" actId="478"/>
          <ac:picMkLst>
            <pc:docMk/>
            <pc:sldMk cId="3640536135" sldId="339"/>
            <ac:picMk id="5" creationId="{8EE3386E-2121-6CAE-B5CC-C1479181B512}"/>
          </ac:picMkLst>
        </pc:picChg>
        <pc:picChg chg="add mod">
          <ac:chgData name="Mashnunul Huq" userId="7c72ebbbbe647762" providerId="LiveId" clId="{5F7E24E4-D603-4935-8295-FED1ACB42CC0}" dt="2022-10-16T09:49:53.876" v="33" actId="14100"/>
          <ac:picMkLst>
            <pc:docMk/>
            <pc:sldMk cId="3640536135" sldId="339"/>
            <ac:picMk id="7" creationId="{BAAFF729-7AA7-C370-48BE-23A5D109A21D}"/>
          </ac:picMkLst>
        </pc:picChg>
        <pc:picChg chg="add mod">
          <ac:chgData name="Mashnunul Huq" userId="7c72ebbbbe647762" providerId="LiveId" clId="{5F7E24E4-D603-4935-8295-FED1ACB42CC0}" dt="2022-10-16T09:48:46.180" v="19" actId="14100"/>
          <ac:picMkLst>
            <pc:docMk/>
            <pc:sldMk cId="3640536135" sldId="339"/>
            <ac:picMk id="10" creationId="{465C49C5-DCA8-380C-E331-09AC8374174A}"/>
          </ac:picMkLst>
        </pc:picChg>
        <pc:picChg chg="mod">
          <ac:chgData name="Mashnunul Huq" userId="7c72ebbbbe647762" providerId="LiveId" clId="{5F7E24E4-D603-4935-8295-FED1ACB42CC0}" dt="2022-10-16T09:50:20.580" v="34" actId="14100"/>
          <ac:picMkLst>
            <pc:docMk/>
            <pc:sldMk cId="3640536135" sldId="339"/>
            <ac:picMk id="11" creationId="{8C91972F-A25A-3E29-6DEF-7FCC774EFD99}"/>
          </ac:picMkLst>
        </pc:picChg>
        <pc:picChg chg="add mod">
          <ac:chgData name="Mashnunul Huq" userId="7c72ebbbbe647762" providerId="LiveId" clId="{5F7E24E4-D603-4935-8295-FED1ACB42CC0}" dt="2022-10-16T09:49:48.251" v="32" actId="14100"/>
          <ac:picMkLst>
            <pc:docMk/>
            <pc:sldMk cId="3640536135" sldId="339"/>
            <ac:picMk id="13" creationId="{805D29AC-0DEB-B91F-7DF5-2711035A40EB}"/>
          </ac:picMkLst>
        </pc:picChg>
        <pc:picChg chg="del">
          <ac:chgData name="Mashnunul Huq" userId="7c72ebbbbe647762" providerId="LiveId" clId="{5F7E24E4-D603-4935-8295-FED1ACB42CC0}" dt="2022-10-16T09:46:52.288" v="6" actId="478"/>
          <ac:picMkLst>
            <pc:docMk/>
            <pc:sldMk cId="3640536135" sldId="339"/>
            <ac:picMk id="15" creationId="{EA56AEAE-2A46-647F-914C-632D814ED9A7}"/>
          </ac:picMkLst>
        </pc:picChg>
        <pc:picChg chg="add mod">
          <ac:chgData name="Mashnunul Huq" userId="7c72ebbbbe647762" providerId="LiveId" clId="{5F7E24E4-D603-4935-8295-FED1ACB42CC0}" dt="2022-10-16T09:49:44.520" v="31" actId="14100"/>
          <ac:picMkLst>
            <pc:docMk/>
            <pc:sldMk cId="3640536135" sldId="339"/>
            <ac:picMk id="16" creationId="{EBCBD1A5-0EB8-4BD5-85BE-B9370DBEDCEA}"/>
          </ac:picMkLst>
        </pc:picChg>
        <pc:picChg chg="del">
          <ac:chgData name="Mashnunul Huq" userId="7c72ebbbbe647762" providerId="LiveId" clId="{5F7E24E4-D603-4935-8295-FED1ACB42CC0}" dt="2022-10-16T09:48:22.742" v="13" actId="478"/>
          <ac:picMkLst>
            <pc:docMk/>
            <pc:sldMk cId="3640536135" sldId="339"/>
            <ac:picMk id="19" creationId="{D08BDD85-3B05-4C3A-1EE7-1594E6237F8D}"/>
          </ac:picMkLst>
        </pc:picChg>
        <pc:picChg chg="del">
          <ac:chgData name="Mashnunul Huq" userId="7c72ebbbbe647762" providerId="LiveId" clId="{5F7E24E4-D603-4935-8295-FED1ACB42CC0}" dt="2022-10-16T09:48:57.681" v="20" actId="478"/>
          <ac:picMkLst>
            <pc:docMk/>
            <pc:sldMk cId="3640536135" sldId="339"/>
            <ac:picMk id="21" creationId="{019ECE3E-1241-96D1-59B6-D74D0FA73881}"/>
          </ac:picMkLst>
        </pc:picChg>
        <pc:picChg chg="del mod">
          <ac:chgData name="Mashnunul Huq" userId="7c72ebbbbe647762" providerId="LiveId" clId="{5F7E24E4-D603-4935-8295-FED1ACB42CC0}" dt="2022-10-16T09:49:35.246" v="29" actId="478"/>
          <ac:picMkLst>
            <pc:docMk/>
            <pc:sldMk cId="3640536135" sldId="339"/>
            <ac:picMk id="23" creationId="{1A0D5C92-0760-ABBB-CCD8-A037B04AB843}"/>
          </ac:picMkLst>
        </pc:picChg>
      </pc:sldChg>
    </pc:docChg>
  </pc:docChgLst>
  <pc:docChgLst>
    <pc:chgData name="Mandar Patkar" userId="dea28d49ea53da6a" providerId="LiveId" clId="{F1522CDE-B4FD-4EF6-B8FF-0F58257F0329}"/>
    <pc:docChg chg="undo custSel modSld">
      <pc:chgData name="Mandar Patkar" userId="dea28d49ea53da6a" providerId="LiveId" clId="{F1522CDE-B4FD-4EF6-B8FF-0F58257F0329}" dt="2022-10-17T07:58:38.725" v="106" actId="20577"/>
      <pc:docMkLst>
        <pc:docMk/>
      </pc:docMkLst>
      <pc:sldChg chg="modSp mod">
        <pc:chgData name="Mandar Patkar" userId="dea28d49ea53da6a" providerId="LiveId" clId="{F1522CDE-B4FD-4EF6-B8FF-0F58257F0329}" dt="2022-10-16T10:00:04.976" v="46" actId="108"/>
        <pc:sldMkLst>
          <pc:docMk/>
          <pc:sldMk cId="2968395323" sldId="261"/>
        </pc:sldMkLst>
        <pc:graphicFrameChg chg="mod modGraphic">
          <ac:chgData name="Mandar Patkar" userId="dea28d49ea53da6a" providerId="LiveId" clId="{F1522CDE-B4FD-4EF6-B8FF-0F58257F0329}" dt="2022-10-16T10:00:04.976" v="46" actId="108"/>
          <ac:graphicFrameMkLst>
            <pc:docMk/>
            <pc:sldMk cId="2968395323" sldId="261"/>
            <ac:graphicFrameMk id="5" creationId="{05A88EBD-96E1-4E0E-978C-18A6CEADB416}"/>
          </ac:graphicFrameMkLst>
        </pc:graphicFrameChg>
      </pc:sldChg>
      <pc:sldChg chg="modSp mod">
        <pc:chgData name="Mandar Patkar" userId="dea28d49ea53da6a" providerId="LiveId" clId="{F1522CDE-B4FD-4EF6-B8FF-0F58257F0329}" dt="2022-10-17T07:56:44.040" v="101" actId="20577"/>
        <pc:sldMkLst>
          <pc:docMk/>
          <pc:sldMk cId="3316763043" sldId="326"/>
        </pc:sldMkLst>
        <pc:graphicFrameChg chg="modGraphic">
          <ac:chgData name="Mandar Patkar" userId="dea28d49ea53da6a" providerId="LiveId" clId="{F1522CDE-B4FD-4EF6-B8FF-0F58257F0329}" dt="2022-10-17T07:56:44.040" v="101" actId="20577"/>
          <ac:graphicFrameMkLst>
            <pc:docMk/>
            <pc:sldMk cId="3316763043" sldId="326"/>
            <ac:graphicFrameMk id="4" creationId="{8A8715BC-6695-C1CA-EE0A-03B721868A46}"/>
          </ac:graphicFrameMkLst>
        </pc:graphicFrameChg>
      </pc:sldChg>
      <pc:sldChg chg="modSp mod">
        <pc:chgData name="Mandar Patkar" userId="dea28d49ea53da6a" providerId="LiveId" clId="{F1522CDE-B4FD-4EF6-B8FF-0F58257F0329}" dt="2022-10-16T10:24:21.836" v="98" actId="6549"/>
        <pc:sldMkLst>
          <pc:docMk/>
          <pc:sldMk cId="1091521524" sldId="328"/>
        </pc:sldMkLst>
        <pc:spChg chg="mod">
          <ac:chgData name="Mandar Patkar" userId="dea28d49ea53da6a" providerId="LiveId" clId="{F1522CDE-B4FD-4EF6-B8FF-0F58257F0329}" dt="2022-10-16T10:24:21.836" v="98" actId="6549"/>
          <ac:spMkLst>
            <pc:docMk/>
            <pc:sldMk cId="1091521524" sldId="328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6T10:00:45.597" v="50" actId="14100"/>
        <pc:sldMkLst>
          <pc:docMk/>
          <pc:sldMk cId="441471427" sldId="334"/>
        </pc:sldMkLst>
        <pc:spChg chg="mod">
          <ac:chgData name="Mandar Patkar" userId="dea28d49ea53da6a" providerId="LiveId" clId="{F1522CDE-B4FD-4EF6-B8FF-0F58257F0329}" dt="2022-10-16T10:00:45.597" v="50" actId="14100"/>
          <ac:spMkLst>
            <pc:docMk/>
            <pc:sldMk cId="441471427" sldId="334"/>
            <ac:spMk id="2" creationId="{56CE4166-50BE-4018-8238-1DF3104CDC72}"/>
          </ac:spMkLst>
        </pc:spChg>
      </pc:sldChg>
      <pc:sldChg chg="modSp mod">
        <pc:chgData name="Mandar Patkar" userId="dea28d49ea53da6a" providerId="LiveId" clId="{F1522CDE-B4FD-4EF6-B8FF-0F58257F0329}" dt="2022-10-16T10:24:53.342" v="100" actId="20577"/>
        <pc:sldMkLst>
          <pc:docMk/>
          <pc:sldMk cId="2652756945" sldId="335"/>
        </pc:sldMkLst>
        <pc:spChg chg="mod">
          <ac:chgData name="Mandar Patkar" userId="dea28d49ea53da6a" providerId="LiveId" clId="{F1522CDE-B4FD-4EF6-B8FF-0F58257F0329}" dt="2022-10-16T10:24:53.342" v="100" actId="20577"/>
          <ac:spMkLst>
            <pc:docMk/>
            <pc:sldMk cId="2652756945" sldId="335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7T07:58:38.725" v="106" actId="20577"/>
        <pc:sldMkLst>
          <pc:docMk/>
          <pc:sldMk cId="3286206906" sldId="338"/>
        </pc:sldMkLst>
        <pc:spChg chg="mod">
          <ac:chgData name="Mandar Patkar" userId="dea28d49ea53da6a" providerId="LiveId" clId="{F1522CDE-B4FD-4EF6-B8FF-0F58257F0329}" dt="2022-10-17T07:58:38.725" v="106" actId="20577"/>
          <ac:spMkLst>
            <pc:docMk/>
            <pc:sldMk cId="3286206906" sldId="338"/>
            <ac:spMk id="3" creationId="{F52A42EF-B2F9-0A93-7039-A00C0595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838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4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45360" y="6690412"/>
            <a:ext cx="128564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19" name="Textfeld 11"/>
          <p:cNvSpPr txBox="1"/>
          <p:nvPr/>
        </p:nvSpPr>
        <p:spPr>
          <a:xfrm>
            <a:off x="539899" y="6660547"/>
            <a:ext cx="1875185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Wissen durch Praxis stärkt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rgbClr val="D1D3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7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53799"/>
            <a:ext cx="128564" cy="127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September 2017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sz="1200" b="1" dirty="0">
                <a:solidFill>
                  <a:schemeClr val="bg1"/>
                </a:solidFill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3902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rafik 4" descr="Grafik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521999" y="1154112"/>
            <a:ext cx="8173033" cy="6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536573" y="2060848"/>
            <a:ext cx="8158165" cy="432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70774"/>
            <a:ext cx="128564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42925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429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096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/>
          <p:cNvSpPr>
            <a:spLocks noGrp="1"/>
          </p:cNvSpPr>
          <p:nvPr>
            <p:ph type="ctrTitle"/>
          </p:nvPr>
        </p:nvSpPr>
        <p:spPr>
          <a:xfrm>
            <a:off x="261342" y="2582116"/>
            <a:ext cx="8433396" cy="492444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39" y="3356992"/>
            <a:ext cx="75791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NLP for ESG Goal </a:t>
            </a:r>
            <a:r>
              <a:rPr lang="en-GB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Extraction</a:t>
            </a:r>
            <a:endParaRPr lang="en-GB" sz="3200" b="0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085410" y="6093296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dirty="0">
                <a:latin typeface="Arial" pitchFamily="34" charset="0"/>
                <a:cs typeface="Arial" pitchFamily="34" charset="0"/>
              </a:rPr>
              <a:t>January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19th, 2023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7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AC0-4D7D-44F8-8080-461B78A0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56992"/>
            <a:ext cx="8163422" cy="64807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</a:t>
            </a:r>
            <a:endParaRPr lang="en-GB" sz="4000" u="sng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F4736C-15B4-430D-AE4B-D828B16413C5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163422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453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12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FH_blau</vt:lpstr>
      <vt:lpstr>Project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Wirtz, Birgit; Patkar, Mandar</dc:creator>
  <cp:lastModifiedBy>Shubham Suryawanshi</cp:lastModifiedBy>
  <cp:revision>171</cp:revision>
  <dcterms:modified xsi:type="dcterms:W3CDTF">2023-01-16T18:13:43Z</dcterms:modified>
</cp:coreProperties>
</file>