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44" r:id="rId10"/>
    <p:sldId id="342" r:id="rId11"/>
    <p:sldId id="338" r:id="rId12"/>
    <p:sldId id="333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125" d="100"/>
          <a:sy n="125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coref.shtml" TargetMode="External"/><Relationship Id="rId5" Type="http://schemas.openxmlformats.org/officeDocument/2006/relationships/hyperlink" Target="https://explosion.ai/about" TargetMode="External"/><Relationship Id="rId4" Type="http://schemas.openxmlformats.org/officeDocument/2006/relationships/hyperlink" Target="https://github.com/google-research/ber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470131" y="6093296"/>
            <a:ext cx="1380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Arial" pitchFamily="34" charset="0"/>
                <a:cs typeface="Arial" pitchFamily="34" charset="0"/>
              </a:rPr>
              <a:t>March 30</a:t>
            </a:r>
            <a:r>
              <a:rPr lang="de-DE" sz="12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417095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runs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A8B85CD-647A-86D7-1AAA-6002FB7B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77" y="1052736"/>
            <a:ext cx="4395645" cy="52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016"/>
              </p:ext>
            </p:extLst>
          </p:nvPr>
        </p:nvGraphicFramePr>
        <p:xfrm>
          <a:off x="682077" y="1844824"/>
          <a:ext cx="78488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55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5882646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 ReadMe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6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lightweight CNN with two output channels.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3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Fine-tuned BERT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An annotated dataset was created from ESG report from multiple DAX100 companies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fine-tune a pre-trained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501008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Named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19" y="3543796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568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about 4.5k annotated samples to classify goals from action statements. The Fine-tuning process adds 12 additional hidden layers on top of pre-trained BERT layers.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Description of the 4</a:t>
            </a:r>
            <a:r>
              <a:rPr kumimoji="0" lang="en-US" sz="1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th</a:t>
            </a: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stage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48E675-C9A8-6BA4-13D7-CBD12925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3356992"/>
            <a:ext cx="5969691" cy="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K-Folds cross validation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2E292F2-F4CC-5232-5D5A-1D44D769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222500"/>
            <a:ext cx="7239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629</Words>
  <Application>Microsoft Macintosh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219</cp:revision>
  <dcterms:modified xsi:type="dcterms:W3CDTF">2023-03-30T10:17:36Z</dcterms:modified>
  <cp:category/>
</cp:coreProperties>
</file>