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0"/>
  </p:normalViewPr>
  <p:slideViewPr>
    <p:cSldViewPr snapToGrid="0">
      <p:cViewPr>
        <p:scale>
          <a:sx n="60" d="100"/>
          <a:sy n="60" d="100"/>
        </p:scale>
        <p:origin x="279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3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5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2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9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0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7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3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55311-7B3E-6189-C05F-CEEAAEEA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81" r="1168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2263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82642" flipH="1">
            <a:off x="318955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CB5A6-1D06-A4B4-7364-200B8643B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3830853"/>
            <a:ext cx="4297680" cy="158191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Project</a:t>
            </a:r>
            <a:endParaRPr lang="en-D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BC00C-0B2B-323F-3608-D6EFEC23B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5438272"/>
            <a:ext cx="4297680" cy="822141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NLP for ESG goal extraction</a:t>
            </a:r>
            <a:endParaRPr lang="en-DE" sz="2200" dirty="0"/>
          </a:p>
        </p:txBody>
      </p:sp>
    </p:spTree>
    <p:extLst>
      <p:ext uri="{BB962C8B-B14F-4D97-AF65-F5344CB8AC3E}">
        <p14:creationId xmlns:p14="http://schemas.microsoft.com/office/powerpoint/2010/main" val="417606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27-C98D-307D-2D64-97F36422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F425-EE22-F4F2-1423-0F33D00F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243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27-C98D-307D-2D64-97F36422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F425-EE22-F4F2-1423-0F33D00F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967772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73B21"/>
      </a:dk2>
      <a:lt2>
        <a:srgbClr val="E2E5E8"/>
      </a:lt2>
      <a:accent1>
        <a:srgbClr val="C49A77"/>
      </a:accent1>
      <a:accent2>
        <a:srgbClr val="ACA267"/>
      </a:accent2>
      <a:accent3>
        <a:srgbClr val="98A773"/>
      </a:accent3>
      <a:accent4>
        <a:srgbClr val="7FB06A"/>
      </a:accent4>
      <a:accent5>
        <a:srgbClr val="75B17C"/>
      </a:accent5>
      <a:accent6>
        <a:srgbClr val="69AF8E"/>
      </a:accent6>
      <a:hlink>
        <a:srgbClr val="5C85A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 Next LT Pro Light</vt:lpstr>
      <vt:lpstr>Sitka Subheading</vt:lpstr>
      <vt:lpstr>PebbleVTI</vt:lpstr>
      <vt:lpstr>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Shubham Suryawanshi</dc:creator>
  <cp:lastModifiedBy>Shubham Suryawanshi</cp:lastModifiedBy>
  <cp:revision>2</cp:revision>
  <dcterms:created xsi:type="dcterms:W3CDTF">2023-01-15T15:27:25Z</dcterms:created>
  <dcterms:modified xsi:type="dcterms:W3CDTF">2023-01-15T15:34:08Z</dcterms:modified>
</cp:coreProperties>
</file>