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9144000" cy="51435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ia5sbHV5BJS+KnZuj/ykIs3mNl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11025" y="11025"/>
            <a:ext cx="4068445" cy="5132705"/>
          </a:xfrm>
          <a:custGeom>
            <a:rect b="b" l="l" r="r" t="t"/>
            <a:pathLst>
              <a:path extrusionOk="0" h="5132705" w="4068445">
                <a:moveTo>
                  <a:pt x="0" y="0"/>
                </a:moveTo>
                <a:lnTo>
                  <a:pt x="4067999" y="0"/>
                </a:lnTo>
                <a:lnTo>
                  <a:pt x="4067999" y="5132399"/>
                </a:lnTo>
                <a:lnTo>
                  <a:pt x="0" y="5132399"/>
                </a:lnTo>
                <a:lnTo>
                  <a:pt x="0" y="0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"/>
          <p:cNvSpPr/>
          <p:nvPr/>
        </p:nvSpPr>
        <p:spPr>
          <a:xfrm>
            <a:off x="11025" y="11025"/>
            <a:ext cx="4068445" cy="5132705"/>
          </a:xfrm>
          <a:custGeom>
            <a:rect b="b" l="l" r="r" t="t"/>
            <a:pathLst>
              <a:path extrusionOk="0" h="5132705" w="4068445">
                <a:moveTo>
                  <a:pt x="0" y="0"/>
                </a:moveTo>
                <a:lnTo>
                  <a:pt x="4067999" y="0"/>
                </a:lnTo>
                <a:lnTo>
                  <a:pt x="4067999" y="5132399"/>
                </a:lnTo>
                <a:lnTo>
                  <a:pt x="0" y="51323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 txBox="1"/>
          <p:nvPr>
            <p:ph type="title"/>
          </p:nvPr>
        </p:nvSpPr>
        <p:spPr>
          <a:xfrm>
            <a:off x="1739359" y="417872"/>
            <a:ext cx="5665280" cy="5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/>
        </p:nvSpPr>
        <p:spPr>
          <a:xfrm>
            <a:off x="6092099" y="0"/>
            <a:ext cx="3052445" cy="5143500"/>
          </a:xfrm>
          <a:custGeom>
            <a:rect b="b" l="l" r="r" t="t"/>
            <a:pathLst>
              <a:path extrusionOk="0" h="5143500" w="3052445">
                <a:moveTo>
                  <a:pt x="0" y="5143499"/>
                </a:moveTo>
                <a:lnTo>
                  <a:pt x="0" y="0"/>
                </a:lnTo>
                <a:lnTo>
                  <a:pt x="3051899" y="0"/>
                </a:lnTo>
                <a:lnTo>
                  <a:pt x="3051899" y="5143499"/>
                </a:lnTo>
                <a:lnTo>
                  <a:pt x="0" y="5143499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6092099" y="0"/>
            <a:ext cx="0" cy="5143500"/>
          </a:xfrm>
          <a:custGeom>
            <a:rect b="b" l="l" r="r" t="t"/>
            <a:pathLst>
              <a:path extrusionOk="0" h="5143500" w="120000">
                <a:moveTo>
                  <a:pt x="0" y="51434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1739359" y="417872"/>
            <a:ext cx="5665280" cy="5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739359" y="417872"/>
            <a:ext cx="5665280" cy="5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739359" y="417872"/>
            <a:ext cx="5665280" cy="5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1B45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624525" y="727586"/>
            <a:ext cx="185166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437000" y="1840722"/>
            <a:ext cx="3477260" cy="245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just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491225" y="578175"/>
            <a:ext cx="31878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B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600">
              <a:solidFill>
                <a:srgbClr val="1B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-US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esigning a billing system for malls to reduce cumbersome task .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4572000" y="2266950"/>
            <a:ext cx="3048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B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Warrior’s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4542453" y="3028950"/>
            <a:ext cx="3634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B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 Name: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Shruti Choudhary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4582871" y="3638550"/>
            <a:ext cx="3477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B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Poornima Institute of Engineering &amp; Technology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304800" y="1581150"/>
            <a:ext cx="3581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generally seen in malls that due to large queue for the billing, people are required to wait for a longer time which results in a wastage of time and becomes cumbersome for the customer executive to perform billing. to avoid such problems we are developing a software which could save the time and forward us towards the digital world while advancing in the technology.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4523792" y="1581150"/>
            <a:ext cx="28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Number: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STH-24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type="title"/>
          </p:nvPr>
        </p:nvSpPr>
        <p:spPr>
          <a:xfrm>
            <a:off x="1739359" y="417872"/>
            <a:ext cx="56652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6705171" y="0"/>
            <a:ext cx="2438829" cy="5143500"/>
          </a:xfrm>
          <a:custGeom>
            <a:rect b="b" l="l" r="r" t="t"/>
            <a:pathLst>
              <a:path extrusionOk="0" h="5143500" w="2780029">
                <a:moveTo>
                  <a:pt x="0" y="0"/>
                </a:moveTo>
                <a:lnTo>
                  <a:pt x="2779499" y="0"/>
                </a:lnTo>
                <a:lnTo>
                  <a:pt x="27794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B45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9143900" y="0"/>
            <a:ext cx="0" cy="5143500"/>
          </a:xfrm>
          <a:custGeom>
            <a:rect b="b" l="l" r="r" t="t"/>
            <a:pathLst>
              <a:path extrusionOk="0" h="5143500" w="120000">
                <a:moveTo>
                  <a:pt x="0" y="0"/>
                </a:moveTo>
                <a:lnTo>
                  <a:pt x="0" y="514349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 flipH="1">
            <a:off x="6248400" y="0"/>
            <a:ext cx="493601" cy="5143500"/>
          </a:xfrm>
          <a:custGeom>
            <a:rect b="b" l="l" r="r" t="t"/>
            <a:pathLst>
              <a:path extrusionOk="0" h="5143500" w="120000">
                <a:moveTo>
                  <a:pt x="0" y="51434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381001" y="0"/>
            <a:ext cx="15240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Solutions: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1200"/>
              <a:t>.</a:t>
            </a:r>
            <a:endParaRPr sz="1200"/>
          </a:p>
        </p:txBody>
      </p:sp>
      <p:sp>
        <p:nvSpPr>
          <p:cNvPr id="64" name="Google Shape;64;p2"/>
          <p:cNvSpPr txBox="1"/>
          <p:nvPr/>
        </p:nvSpPr>
        <p:spPr>
          <a:xfrm>
            <a:off x="6950075" y="209550"/>
            <a:ext cx="21939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52400" y="679150"/>
            <a:ext cx="6248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the time and troublesome work of  malls 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will help us to reduce the waiting queue.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end,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can easily calculate the total amount.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the manual work.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750" y="724000"/>
            <a:ext cx="630393" cy="88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2826" y="3194473"/>
            <a:ext cx="1439826" cy="54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3710" y="806625"/>
            <a:ext cx="822350" cy="82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5048" y="4106448"/>
            <a:ext cx="663975" cy="6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69050" y="700500"/>
            <a:ext cx="663971" cy="9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8863" y="1895876"/>
            <a:ext cx="1908176" cy="9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48800" y="195214"/>
            <a:ext cx="277540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Use Case Diagram</a:t>
            </a:r>
            <a:endParaRPr sz="2000"/>
          </a:p>
        </p:txBody>
      </p:sp>
      <p:sp>
        <p:nvSpPr>
          <p:cNvPr id="77" name="Google Shape;77;p3"/>
          <p:cNvSpPr txBox="1"/>
          <p:nvPr/>
        </p:nvSpPr>
        <p:spPr>
          <a:xfrm>
            <a:off x="6259974" y="140816"/>
            <a:ext cx="2198225" cy="436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Dependencies: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6324600" y="819150"/>
            <a:ext cx="23295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should have the k</a:t>
            </a: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nowledge of using the Application</a:t>
            </a: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should be  updated </a:t>
            </a:r>
            <a:r>
              <a:rPr b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575" y="577475"/>
            <a:ext cx="4874724" cy="4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2020-02-07T06:22:49Z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