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1"/>
  </p:notesMasterIdLst>
  <p:sldIdLst>
    <p:sldId id="261" r:id="rId3"/>
    <p:sldId id="264" r:id="rId4"/>
    <p:sldId id="256" r:id="rId5"/>
    <p:sldId id="257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D5202-7CB7-4301-9527-8FDFCC3ED2C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38D25-8B29-4576-ACAD-B3019FF2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b454d0cce_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bb454d0cce_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b454d0cce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bb454d0cce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b454d0cce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bb454d0cce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76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9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/>
          <p:nvPr/>
        </p:nvSpPr>
        <p:spPr>
          <a:xfrm>
            <a:off x="0" y="4206240"/>
            <a:ext cx="12192000" cy="265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ctrTitle"/>
          </p:nvPr>
        </p:nvSpPr>
        <p:spPr>
          <a:xfrm>
            <a:off x="960120" y="640080"/>
            <a:ext cx="10268800" cy="3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 sz="8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subTitle" idx="1"/>
          </p:nvPr>
        </p:nvSpPr>
        <p:spPr>
          <a:xfrm>
            <a:off x="960120" y="4526280"/>
            <a:ext cx="10268800" cy="1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3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82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body" idx="1"/>
          </p:nvPr>
        </p:nvSpPr>
        <p:spPr>
          <a:xfrm>
            <a:off x="960120" y="2587752"/>
            <a:ext cx="102688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34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7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5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960120" y="2587752"/>
            <a:ext cx="48160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36"/>
          <p:cNvSpPr txBox="1">
            <a:spLocks noGrp="1"/>
          </p:cNvSpPr>
          <p:nvPr>
            <p:ph type="body" idx="2"/>
          </p:nvPr>
        </p:nvSpPr>
        <p:spPr>
          <a:xfrm>
            <a:off x="6412992" y="2583371"/>
            <a:ext cx="48160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36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6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7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>
            <a:spLocks noGrp="1"/>
          </p:cNvSpPr>
          <p:nvPr>
            <p:ph type="body" idx="1"/>
          </p:nvPr>
        </p:nvSpPr>
        <p:spPr>
          <a:xfrm>
            <a:off x="960121" y="2587752"/>
            <a:ext cx="4818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0" cap="none"/>
            </a:lvl1pPr>
            <a:lvl2pPr marL="1219170" lvl="1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2"/>
          </p:nvPr>
        </p:nvSpPr>
        <p:spPr>
          <a:xfrm>
            <a:off x="960120" y="3594537"/>
            <a:ext cx="4818800" cy="2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body" idx="3"/>
          </p:nvPr>
        </p:nvSpPr>
        <p:spPr>
          <a:xfrm>
            <a:off x="6409944" y="2587752"/>
            <a:ext cx="4818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0" cap="none"/>
            </a:lvl1pPr>
            <a:lvl2pPr marL="1219170" lvl="1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4"/>
          </p:nvPr>
        </p:nvSpPr>
        <p:spPr>
          <a:xfrm>
            <a:off x="6409944" y="3594537"/>
            <a:ext cx="4818800" cy="2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37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7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027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8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38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69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9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9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97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5183188" y="2591851"/>
            <a:ext cx="60456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/>
            </a:lvl1pPr>
            <a:lvl2pPr marL="1219170" lvl="1" indent="-482588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800"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marL="2438339" lvl="3" indent="-431789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2000"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body" idx="2"/>
          </p:nvPr>
        </p:nvSpPr>
        <p:spPr>
          <a:xfrm>
            <a:off x="960120" y="2591851"/>
            <a:ext cx="3811600" cy="3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2" name="Google Shape;472;p40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99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>
            <a:spLocks noGrp="1"/>
          </p:cNvSpPr>
          <p:nvPr>
            <p:ph type="pic" idx="2"/>
          </p:nvPr>
        </p:nvSpPr>
        <p:spPr>
          <a:xfrm>
            <a:off x="0" y="2267712"/>
            <a:ext cx="6571600" cy="4590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R="0" lvl="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R="0" lvl="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R="0" lvl="4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body" idx="1"/>
          </p:nvPr>
        </p:nvSpPr>
        <p:spPr>
          <a:xfrm>
            <a:off x="7235971" y="2587752"/>
            <a:ext cx="39928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76" name="Google Shape;476;p41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1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984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body" idx="1"/>
          </p:nvPr>
        </p:nvSpPr>
        <p:spPr>
          <a:xfrm rot="5400000">
            <a:off x="4297632" y="-749848"/>
            <a:ext cx="3593600" cy="10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42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2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2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48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/>
          <p:nvPr/>
        </p:nvSpPr>
        <p:spPr>
          <a:xfrm>
            <a:off x="7108275" y="0"/>
            <a:ext cx="508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title"/>
          </p:nvPr>
        </p:nvSpPr>
        <p:spPr>
          <a:xfrm rot="5400000">
            <a:off x="6723432" y="1671667"/>
            <a:ext cx="5533600" cy="3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body" idx="1"/>
          </p:nvPr>
        </p:nvSpPr>
        <p:spPr>
          <a:xfrm rot="5400000">
            <a:off x="945607" y="657867"/>
            <a:ext cx="5533600" cy="5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609585" lvl="0" indent="-304792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1219170" lvl="1" indent="-423323" algn="l" rtl="0">
              <a:lnSpc>
                <a:spcPct val="101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828754" lvl="2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423323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3047924" lvl="4" indent="-304792" algn="l" rtl="0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dt" idx="10"/>
          </p:nvPr>
        </p:nvSpPr>
        <p:spPr>
          <a:xfrm>
            <a:off x="7617897" y="6356351"/>
            <a:ext cx="252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10B16A-68F4-489E-8DF2-7D34272377A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59C299-955A-45D5-8979-050801F2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/>
          <p:nvPr/>
        </p:nvSpPr>
        <p:spPr>
          <a:xfrm>
            <a:off x="0" y="0"/>
            <a:ext cx="12192000" cy="22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16" name="Google Shape;416;p32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ibre Franklin"/>
              <a:buNone/>
              <a:defRPr sz="5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body" idx="1"/>
          </p:nvPr>
        </p:nvSpPr>
        <p:spPr>
          <a:xfrm>
            <a:off x="960120" y="2587752"/>
            <a:ext cx="102688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914400" marR="0" lvl="1" indent="-33655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1371600" marR="0" lvl="2" indent="-228600" algn="l" rtl="0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1828800" marR="0" lvl="3" indent="-317500" algn="l" rtl="0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2286000" marR="0" lvl="4" indent="-228600" algn="l" rtl="0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dt" idx="10"/>
          </p:nvPr>
        </p:nvSpPr>
        <p:spPr>
          <a:xfrm>
            <a:off x="6903720" y="6356351"/>
            <a:ext cx="3237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just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ftr" idx="11"/>
          </p:nvPr>
        </p:nvSpPr>
        <p:spPr>
          <a:xfrm>
            <a:off x="960120" y="6356351"/>
            <a:ext cx="550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0296144" y="6356351"/>
            <a:ext cx="93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57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4657348" y="736600"/>
            <a:ext cx="7534800" cy="53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99" name="Google Shape;499;p44"/>
          <p:cNvSpPr txBox="1">
            <a:spLocks noGrp="1"/>
          </p:cNvSpPr>
          <p:nvPr>
            <p:ph type="ctrTitle"/>
          </p:nvPr>
        </p:nvSpPr>
        <p:spPr>
          <a:xfrm>
            <a:off x="5300815" y="1482633"/>
            <a:ext cx="59280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300"/>
            </a:pPr>
            <a:r>
              <a:rPr lang="en-GB" sz="4400">
                <a:solidFill>
                  <a:schemeClr val="lt1"/>
                </a:solidFill>
              </a:rPr>
              <a:t>TOPIC: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500" name="Google Shape;500;p44"/>
          <p:cNvSpPr txBox="1">
            <a:spLocks noGrp="1"/>
          </p:cNvSpPr>
          <p:nvPr>
            <p:ph type="subTitle" idx="1"/>
          </p:nvPr>
        </p:nvSpPr>
        <p:spPr>
          <a:xfrm>
            <a:off x="5284301" y="3162670"/>
            <a:ext cx="5928000" cy="23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</a:pPr>
            <a:r>
              <a:rPr lang="en-GB" sz="5467" i="1" dirty="0"/>
              <a:t>Smart Mart</a:t>
            </a:r>
            <a:endParaRPr sz="5467" i="1" dirty="0"/>
          </a:p>
        </p:txBody>
      </p:sp>
      <p:pic>
        <p:nvPicPr>
          <p:cNvPr id="501" name="Google Shape;501;p44"/>
          <p:cNvPicPr preferRelativeResize="0"/>
          <p:nvPr/>
        </p:nvPicPr>
        <p:blipFill rotWithShape="1">
          <a:blip r:embed="rId3">
            <a:alphaModFix/>
          </a:blip>
          <a:srcRect l="20944" r="21325"/>
          <a:stretch/>
        </p:blipFill>
        <p:spPr>
          <a:xfrm>
            <a:off x="20" y="736600"/>
            <a:ext cx="4657323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7D271-910D-4F36-850B-BA60A4B8CB2C}"/>
              </a:ext>
            </a:extLst>
          </p:cNvPr>
          <p:cNvSpPr txBox="1"/>
          <p:nvPr/>
        </p:nvSpPr>
        <p:spPr>
          <a:xfrm>
            <a:off x="9161857" y="5655076"/>
            <a:ext cx="30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Name: </a:t>
            </a:r>
            <a:r>
              <a:rPr lang="en-US"/>
              <a:t>Code Warrior’s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 txBox="1">
            <a:spLocks noGrp="1"/>
          </p:cNvSpPr>
          <p:nvPr>
            <p:ph type="title"/>
          </p:nvPr>
        </p:nvSpPr>
        <p:spPr>
          <a:xfrm>
            <a:off x="960120" y="317813"/>
            <a:ext cx="10268800" cy="1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3000"/>
            </a:pPr>
            <a:r>
              <a:rPr lang="en-GB" sz="4000"/>
              <a:t>TEAM MEMBERS:</a:t>
            </a:r>
            <a:endParaRPr sz="4000"/>
          </a:p>
        </p:txBody>
      </p:sp>
      <p:sp>
        <p:nvSpPr>
          <p:cNvPr id="507" name="Google Shape;507;p45"/>
          <p:cNvSpPr txBox="1">
            <a:spLocks noGrp="1"/>
          </p:cNvSpPr>
          <p:nvPr>
            <p:ph type="body" idx="1"/>
          </p:nvPr>
        </p:nvSpPr>
        <p:spPr>
          <a:xfrm>
            <a:off x="960120" y="2587752"/>
            <a:ext cx="10268800" cy="3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 err="1"/>
              <a:t>Salvader</a:t>
            </a:r>
            <a:r>
              <a:rPr lang="en-GB" dirty="0"/>
              <a:t> Ron Nathaniel (PIET19CS144)</a:t>
            </a:r>
            <a:endParaRPr dirty="0"/>
          </a:p>
          <a:p>
            <a:pPr marL="342900" indent="-342900">
              <a:spcBef>
                <a:spcPts val="1467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Shruti Choudhary (PIET19CS160)</a:t>
            </a:r>
            <a:endParaRPr dirty="0"/>
          </a:p>
          <a:p>
            <a:pPr marL="342900" indent="-342900">
              <a:spcBef>
                <a:spcPts val="1467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Shubham Tambi (PIET19CS164)</a:t>
            </a:r>
          </a:p>
          <a:p>
            <a:pPr marL="342900" indent="-342900">
              <a:spcBef>
                <a:spcPts val="1467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Shreya Jain(PIET19CS157)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CA4FB-D2FF-4541-9CA3-68412E06817A}"/>
              </a:ext>
            </a:extLst>
          </p:cNvPr>
          <p:cNvSpPr txBox="1"/>
          <p:nvPr/>
        </p:nvSpPr>
        <p:spPr>
          <a:xfrm>
            <a:off x="6747400" y="1225241"/>
            <a:ext cx="4731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This Project is aimed at reducing the Queues which are usually seen on the Billing Counters of Shopping Marts through a system that will enable customers to choose what they want to buy and the total cost of 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roducts they are going to purchase this in turn will improve the customer experience in the Shopping Marts and reduce billing Queues as the data will be pre-available with the customer executives 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63C71-F84B-4C20-9D84-55A57ECABB2E}"/>
              </a:ext>
            </a:extLst>
          </p:cNvPr>
          <p:cNvSpPr txBox="1"/>
          <p:nvPr/>
        </p:nvSpPr>
        <p:spPr>
          <a:xfrm>
            <a:off x="4190261" y="257452"/>
            <a:ext cx="384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Calisto MT (Headings)"/>
              </a:rPr>
              <a:t>About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00853-1D06-4C98-B375-0A3CB619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2" y="1804092"/>
            <a:ext cx="5238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4A44-3331-4086-B88A-6D28E1BF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Tech-Stack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E79-4D7C-4BD9-8EE2-9F0DF7105EA9}"/>
              </a:ext>
            </a:extLst>
          </p:cNvPr>
          <p:cNvSpPr txBox="1"/>
          <p:nvPr/>
        </p:nvSpPr>
        <p:spPr>
          <a:xfrm>
            <a:off x="856974" y="1864311"/>
            <a:ext cx="4079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Project will be made using Hypertext Markup Language, Cascading Style Sheet ,JavaScript, Structured Query Language and many other technologies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And, Will be implemented via either Apache Web Server (on Linux Platform) , Sockets or Cloud</a:t>
            </a:r>
          </a:p>
        </p:txBody>
      </p:sp>
      <p:pic>
        <p:nvPicPr>
          <p:cNvPr id="2056" name="Picture 8" descr="Image result for web technologies">
            <a:extLst>
              <a:ext uri="{FF2B5EF4-FFF2-40B4-BE49-F238E27FC236}">
                <a16:creationId xmlns:a16="http://schemas.microsoft.com/office/drawing/2014/main" id="{74171E1E-31F1-4A9E-9EF4-C1A73BEB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29" y="2029852"/>
            <a:ext cx="4512484" cy="336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5645-0031-4E85-B5FF-3428D45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Relevance to Society and 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C36E8-6398-44B3-BECB-7830ED00BDEE}"/>
              </a:ext>
            </a:extLst>
          </p:cNvPr>
          <p:cNvSpPr txBox="1"/>
          <p:nvPr/>
        </p:nvSpPr>
        <p:spPr>
          <a:xfrm>
            <a:off x="5974671" y="2274838"/>
            <a:ext cx="5832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is Relevant in the following ways: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helps to reduce the large queue during the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can save time for both the buyer and the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forwards us towards the digital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CD49C-BD53-46C0-B8A5-DA1A5082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9" y="2249357"/>
            <a:ext cx="4836644" cy="32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1111-48EF-4CBA-BC7C-D6520358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Relevance to technical world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4877-A8B7-440C-9AFF-4986E6D2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56" y="1998780"/>
            <a:ext cx="6088893" cy="405875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pplications streamline interactions between people and services, enhancing customer experience.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reduces the manual 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directs the world towards digitalization.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6DE89-25E5-496C-ABC3-78709E1D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7" y="1803279"/>
            <a:ext cx="4817862" cy="30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5C4-2062-4E0F-830D-ABDE75F6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082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Future Developments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CEF3-B949-4AB9-8A85-B6815CA2CE14}"/>
              </a:ext>
            </a:extLst>
          </p:cNvPr>
          <p:cNvSpPr txBox="1"/>
          <p:nvPr/>
        </p:nvSpPr>
        <p:spPr>
          <a:xfrm>
            <a:off x="6223247" y="1597980"/>
            <a:ext cx="52467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Some of the Future Developments for the Project are:</a:t>
            </a:r>
          </a:p>
          <a:p>
            <a:pPr algn="just"/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Providing the facility of booking orders for pickup within 2 hours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Implementing a barcode reader so as to autodetect the item placed in the cart which can further be improvised  by using image-processing and deep learning techniques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Transforming the webapp into a Android application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F01BD-DB1E-4607-A6F4-51D0FCAA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" y="2146919"/>
            <a:ext cx="4878769" cy="36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960120" y="768096"/>
            <a:ext cx="10268800" cy="3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GB" i="1"/>
              <a:t>                </a:t>
            </a:r>
            <a:r>
              <a:rPr lang="en-GB" sz="9600" i="1">
                <a:latin typeface="Quintessential"/>
                <a:ea typeface="Quintessential"/>
                <a:cs typeface="Quintessential"/>
                <a:sym typeface="Quintessential"/>
              </a:rPr>
              <a:t>THANKYOU</a:t>
            </a:r>
            <a:endParaRPr sz="9600" i="1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JuxtaposeVTI">
  <a:themeElements>
    <a:clrScheme name="AnalogousFromDarkSeed_2SEEDS">
      <a:dk1>
        <a:srgbClr val="000000"/>
      </a:dk1>
      <a:lt1>
        <a:srgbClr val="FFFFFF"/>
      </a:lt1>
      <a:dk2>
        <a:srgbClr val="1D2A34"/>
      </a:dk2>
      <a:lt2>
        <a:srgbClr val="E8E4E2"/>
      </a:lt2>
      <a:accent1>
        <a:srgbClr val="3B80B1"/>
      </a:accent1>
      <a:accent2>
        <a:srgbClr val="46B2B2"/>
      </a:accent2>
      <a:accent3>
        <a:srgbClr val="4D61C3"/>
      </a:accent3>
      <a:accent4>
        <a:srgbClr val="B13B63"/>
      </a:accent4>
      <a:accent5>
        <a:srgbClr val="C3564D"/>
      </a:accent5>
      <a:accent6>
        <a:srgbClr val="B1763B"/>
      </a:accent6>
      <a:hlink>
        <a:srgbClr val="B4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150</TotalTime>
  <Words>280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</vt:lpstr>
      <vt:lpstr>Bahnschrift Light</vt:lpstr>
      <vt:lpstr>Calibri</vt:lpstr>
      <vt:lpstr>Calisto MT</vt:lpstr>
      <vt:lpstr>Calisto MT (Headings)</vt:lpstr>
      <vt:lpstr>Libre Franklin</vt:lpstr>
      <vt:lpstr>Libre Franklin Thin</vt:lpstr>
      <vt:lpstr>Noto Sans Symbols</vt:lpstr>
      <vt:lpstr>Quintessential</vt:lpstr>
      <vt:lpstr>Wingdings 2</vt:lpstr>
      <vt:lpstr>Slate</vt:lpstr>
      <vt:lpstr>JuxtaposeVTI</vt:lpstr>
      <vt:lpstr>TOPIC:</vt:lpstr>
      <vt:lpstr>TEAM MEMBERS:</vt:lpstr>
      <vt:lpstr>PowerPoint Presentation</vt:lpstr>
      <vt:lpstr>Tech-Stack</vt:lpstr>
      <vt:lpstr>Relevance to Society and Self</vt:lpstr>
      <vt:lpstr>Relevance to technical world </vt:lpstr>
      <vt:lpstr>Future Developments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tambishubham2@gmail.com</dc:creator>
  <cp:lastModifiedBy>tambishubham2@gmail.com</cp:lastModifiedBy>
  <cp:revision>18</cp:revision>
  <dcterms:created xsi:type="dcterms:W3CDTF">2021-02-05T06:13:28Z</dcterms:created>
  <dcterms:modified xsi:type="dcterms:W3CDTF">2021-03-10T08:52:24Z</dcterms:modified>
</cp:coreProperties>
</file>