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rod-apnortheast-a.online.tableau.com/#/site/shubhamttableau/workbooks/485073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FCDEE19-95B6-4D68-9388-E2073EB0F2E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Google Application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ECC72CE-9C35-47CC-B2E2-5DCE7C51CA0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3/14/2022 5:22:02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Application Overview" id="2" name="slide2">
            <a:extLst>
              <a:ext uri="{FF2B5EF4-FFF2-40B4-BE49-F238E27FC236}">
                <a16:creationId xmlns:a16="http://schemas.microsoft.com/office/drawing/2014/main" id="{688EE346-E008-4A75-8979-3829D1866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2022-03-14T08:22:02Z</dcterms:created>
  <dcterms:modified xsi:type="dcterms:W3CDTF">2022-03-14T08:22:02Z</dcterms:modified>
</cp:coreProperties>
</file>