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Log Storage and Querying Options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Cost Analysis and Recommendations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Hot Logs (&lt; 20 Days): S3 Standard + AWS Athena for low-latency queries.</a:t>
            </a:r>
          </a:p>
          <a:p>
            <a:r>
              <a:t>• Warm Logs (&gt; 20 Days &lt; 15 Months): S3 Standard-IA + AWS Athena.</a:t>
            </a:r>
          </a:p>
          <a:p>
            <a:r>
              <a:t>• Cold Logs (&gt; 15 Months): S3 Glacier Deep Archive for archival.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Analysis for Storage and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S3 Storage Costs (Annual):</a:t>
            </a:r>
          </a:p>
          <a:p>
            <a:r>
              <a:t>   • Hot Logs (1.5 TB): €378/year</a:t>
            </a:r>
          </a:p>
          <a:p>
            <a:r>
              <a:t>   • Warm Logs (3 TB): €432/year</a:t>
            </a:r>
          </a:p>
          <a:p>
            <a:r>
              <a:t>   • Cold Logs (4.5 TB): €97.20/year</a:t>
            </a:r>
          </a:p>
          <a:p>
            <a:r>
              <a:t>   • Total Storage: €907.20/year</a:t>
            </a:r>
          </a:p>
          <a:p/>
          <a:p>
            <a:r>
              <a:t>2. Querying Costs:</a:t>
            </a:r>
          </a:p>
          <a:p>
            <a:r>
              <a:t>   • Hot Logs Queries: €90/year</a:t>
            </a:r>
          </a:p>
          <a:p>
            <a:r>
              <a:t>   • Warm Logs Queries: €180/year</a:t>
            </a:r>
          </a:p>
          <a:p>
            <a:r>
              <a:t>   • Total Querying: €270/year</a:t>
            </a:r>
          </a:p>
          <a:p/>
          <a:p>
            <a:r>
              <a:t>Total Annual Cost: €1,177.20/year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Cost of Glacier Retrieval: High retrieval costs for infrequent access.</a:t>
            </a:r>
          </a:p>
          <a:p>
            <a:r>
              <a:t>• Query Latency: Glacier tiers require data retrieval before querying.</a:t>
            </a:r>
          </a:p>
          <a:p>
            <a:r>
              <a:t>• Data Lifecycle Management: Automating transitions between tiers.</a:t>
            </a:r>
          </a:p>
          <a:p>
            <a:r>
              <a:t>• Monitoring Costs: Additional costs for tracking usage and storage.</a:t>
            </a:r>
          </a:p>
          <a:p>
            <a:r>
              <a:t>• Access Patterns: Ensure optimized storage based on query frequency.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Implement S3 Lifecycle Policies:</a:t>
            </a:r>
          </a:p>
          <a:p>
            <a:r>
              <a:t>   • Automate transitions between S3 Standard, Standard-IA, and Glacier.</a:t>
            </a:r>
          </a:p>
          <a:p>
            <a:r>
              <a:t>2. Use Athena for Hot and Warm Logs:</a:t>
            </a:r>
          </a:p>
          <a:p>
            <a:r>
              <a:t>   • Partition and compress data for cost-effective querying.</a:t>
            </a:r>
          </a:p>
          <a:p>
            <a:r>
              <a:t>3. Optimize Cold Log Retrieval:</a:t>
            </a:r>
          </a:p>
          <a:p>
            <a:r>
              <a:t>   • Plan retrievals for compliance and audits efficiently.</a:t>
            </a:r>
          </a:p>
          <a:p>
            <a:r>
              <a:t>4. Regular Monitoring:</a:t>
            </a:r>
          </a:p>
          <a:p>
            <a:r>
              <a:t>   • Use CloudTrail and CloudWatch to optimize usage and costs.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