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S3 and Athena Cost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Storing 4.5TB of logs and analysis in AWS London Region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Storage and Athena Query Costs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S3 Storage Options</a:t>
            </a:r>
          </a:p>
          <a:p>
            <a:r>
              <a:t>    - S3 Standard: €1,134.00/year</a:t>
            </a:r>
          </a:p>
          <a:p>
            <a:r>
              <a:t>    - S3 Standard-IA: €626.40/year</a:t>
            </a:r>
          </a:p>
          <a:p>
            <a:r>
              <a:t>    - S3 Glacier: €248.40/year</a:t>
            </a:r>
          </a:p>
          <a:p/>
          <a:p>
            <a:r>
              <a:t>2. Athena Query Costs</a:t>
            </a:r>
          </a:p>
          <a:p>
            <a:r>
              <a:t>    - €4.38 per TB scanned</a:t>
            </a:r>
          </a:p>
          <a:p>
            <a:r>
              <a:t>    - Annual Cost for 4.5TB of logs: €236.52/year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S3 Storage Class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S3 Standard: Ideal for frequent access logs.</a:t>
            </a:r>
          </a:p>
          <a:p>
            <a:r>
              <a:t>S3 Standard-IA: Ideal for infrequent access logs.</a:t>
            </a:r>
          </a:p>
          <a:p>
            <a:r>
              <a:t>S3 Glacier: Best for archival logs with minimal access.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Cost Summary (Per Year)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Storage Class | Storage Cost | Athena Query Cost | Total Cost</a:t>
            </a:r>
          </a:p>
          <a:p>
            <a:r>
              <a:t>------------------------------------------------------------</a:t>
            </a:r>
          </a:p>
          <a:p>
            <a:r>
              <a:t>S3 Standard   | €1,134.00    | €236.52           | €1,370.52</a:t>
            </a:r>
          </a:p>
          <a:p>
            <a:r>
              <a:t>S3 Standard-IA| €626.40      | €236.52           | €862.92</a:t>
            </a:r>
          </a:p>
          <a:p>
            <a:r>
              <a:t>S3 Glacier    | €248.40      | €236.52           | €484.92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