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1" r:id="rId1"/>
  </p:sldMasterIdLst>
  <p:notesMasterIdLst>
    <p:notesMasterId r:id="rId21"/>
  </p:notesMasterIdLst>
  <p:sldIdLst>
    <p:sldId id="256" r:id="rId2"/>
    <p:sldId id="260" r:id="rId3"/>
    <p:sldId id="264" r:id="rId4"/>
    <p:sldId id="257" r:id="rId5"/>
    <p:sldId id="258" r:id="rId6"/>
    <p:sldId id="296" r:id="rId7"/>
    <p:sldId id="297" r:id="rId8"/>
    <p:sldId id="298" r:id="rId9"/>
    <p:sldId id="299" r:id="rId10"/>
    <p:sldId id="300" r:id="rId11"/>
    <p:sldId id="302" r:id="rId12"/>
    <p:sldId id="303" r:id="rId13"/>
    <p:sldId id="305" r:id="rId14"/>
    <p:sldId id="306" r:id="rId15"/>
    <p:sldId id="307" r:id="rId16"/>
    <p:sldId id="308" r:id="rId17"/>
    <p:sldId id="309" r:id="rId18"/>
    <p:sldId id="269" r:id="rId19"/>
    <p:sldId id="275" r:id="rId20"/>
  </p:sldIdLst>
  <p:sldSz cx="9144000" cy="5143500" type="screen16x9"/>
  <p:notesSz cx="6858000" cy="9144000"/>
  <p:embeddedFontLst>
    <p:embeddedFont>
      <p:font typeface="Be Vietnam Pro" panose="020B0604020202020204" charset="0"/>
      <p:regular r:id="rId22"/>
      <p:bold r:id="rId23"/>
      <p:italic r:id="rId24"/>
      <p:boldItalic r:id="rId25"/>
    </p:embeddedFont>
    <p:embeddedFont>
      <p:font typeface="Fira Sans" panose="020B0503050000020004" pitchFamily="34" charset="0"/>
      <p:regular r:id="rId26"/>
      <p:bold r:id="rId27"/>
      <p:italic r:id="rId28"/>
      <p:boldItalic r:id="rId29"/>
    </p:embeddedFont>
    <p:embeddedFont>
      <p:font typeface="Viga" panose="020B0604020202020204" charset="0"/>
      <p:regular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3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91065BA-1F74-4908-8C65-4F6CB8866BE4}">
  <a:tblStyle styleId="{891065BA-1F74-4908-8C65-4F6CB8866BE4}"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3" d="100"/>
          <a:sy n="103" d="100"/>
        </p:scale>
        <p:origin x="874"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notesMaster" Target="notesMasters/notesMaster1.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7"/>
        <p:cNvGrpSpPr/>
        <p:nvPr/>
      </p:nvGrpSpPr>
      <p:grpSpPr>
        <a:xfrm>
          <a:off x="0" y="0"/>
          <a:ext cx="0" cy="0"/>
          <a:chOff x="0" y="0"/>
          <a:chExt cx="0" cy="0"/>
        </a:xfrm>
      </p:grpSpPr>
      <p:sp>
        <p:nvSpPr>
          <p:cNvPr id="608" name="Google Shape;608;g23cf3b500d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9" name="Google Shape;609;g23cf3b500d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4">
          <a:extLst>
            <a:ext uri="{FF2B5EF4-FFF2-40B4-BE49-F238E27FC236}">
              <a16:creationId xmlns:a16="http://schemas.microsoft.com/office/drawing/2014/main" id="{4CCC3F70-EB8F-1C6D-A7C8-69D6CD7A5F7D}"/>
            </a:ext>
          </a:extLst>
        </p:cNvPr>
        <p:cNvGrpSpPr/>
        <p:nvPr/>
      </p:nvGrpSpPr>
      <p:grpSpPr>
        <a:xfrm>
          <a:off x="0" y="0"/>
          <a:ext cx="0" cy="0"/>
          <a:chOff x="0" y="0"/>
          <a:chExt cx="0" cy="0"/>
        </a:xfrm>
      </p:grpSpPr>
      <p:sp>
        <p:nvSpPr>
          <p:cNvPr id="655" name="Google Shape;655;g23e4bf4f0ce_0_4:notes">
            <a:extLst>
              <a:ext uri="{FF2B5EF4-FFF2-40B4-BE49-F238E27FC236}">
                <a16:creationId xmlns:a16="http://schemas.microsoft.com/office/drawing/2014/main" id="{30D0DF15-8188-D5A8-99FC-0F03097F18D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6" name="Google Shape;656;g23e4bf4f0ce_0_4:notes">
            <a:extLst>
              <a:ext uri="{FF2B5EF4-FFF2-40B4-BE49-F238E27FC236}">
                <a16:creationId xmlns:a16="http://schemas.microsoft.com/office/drawing/2014/main" id="{5F145C3C-F929-70CD-8F8B-4C0F44AE56C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795791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4">
          <a:extLst>
            <a:ext uri="{FF2B5EF4-FFF2-40B4-BE49-F238E27FC236}">
              <a16:creationId xmlns:a16="http://schemas.microsoft.com/office/drawing/2014/main" id="{123B85CF-5E57-33F9-6FB4-C2B31730175F}"/>
            </a:ext>
          </a:extLst>
        </p:cNvPr>
        <p:cNvGrpSpPr/>
        <p:nvPr/>
      </p:nvGrpSpPr>
      <p:grpSpPr>
        <a:xfrm>
          <a:off x="0" y="0"/>
          <a:ext cx="0" cy="0"/>
          <a:chOff x="0" y="0"/>
          <a:chExt cx="0" cy="0"/>
        </a:xfrm>
      </p:grpSpPr>
      <p:sp>
        <p:nvSpPr>
          <p:cNvPr id="655" name="Google Shape;655;g23e4bf4f0ce_0_4:notes">
            <a:extLst>
              <a:ext uri="{FF2B5EF4-FFF2-40B4-BE49-F238E27FC236}">
                <a16:creationId xmlns:a16="http://schemas.microsoft.com/office/drawing/2014/main" id="{71D93878-3A01-9918-9599-C2300B1ED81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6" name="Google Shape;656;g23e4bf4f0ce_0_4:notes">
            <a:extLst>
              <a:ext uri="{FF2B5EF4-FFF2-40B4-BE49-F238E27FC236}">
                <a16:creationId xmlns:a16="http://schemas.microsoft.com/office/drawing/2014/main" id="{62DD3A95-365D-8D4B-3529-CBF3680743F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814449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4">
          <a:extLst>
            <a:ext uri="{FF2B5EF4-FFF2-40B4-BE49-F238E27FC236}">
              <a16:creationId xmlns:a16="http://schemas.microsoft.com/office/drawing/2014/main" id="{A33DA0CD-9D6F-4368-B6E1-62B93C1B0054}"/>
            </a:ext>
          </a:extLst>
        </p:cNvPr>
        <p:cNvGrpSpPr/>
        <p:nvPr/>
      </p:nvGrpSpPr>
      <p:grpSpPr>
        <a:xfrm>
          <a:off x="0" y="0"/>
          <a:ext cx="0" cy="0"/>
          <a:chOff x="0" y="0"/>
          <a:chExt cx="0" cy="0"/>
        </a:xfrm>
      </p:grpSpPr>
      <p:sp>
        <p:nvSpPr>
          <p:cNvPr id="655" name="Google Shape;655;g23e4bf4f0ce_0_4:notes">
            <a:extLst>
              <a:ext uri="{FF2B5EF4-FFF2-40B4-BE49-F238E27FC236}">
                <a16:creationId xmlns:a16="http://schemas.microsoft.com/office/drawing/2014/main" id="{AB1C5621-0A30-A653-11EB-1759353E9CE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6" name="Google Shape;656;g23e4bf4f0ce_0_4:notes">
            <a:extLst>
              <a:ext uri="{FF2B5EF4-FFF2-40B4-BE49-F238E27FC236}">
                <a16:creationId xmlns:a16="http://schemas.microsoft.com/office/drawing/2014/main" id="{519BF4DE-6AF4-B768-08FF-94019AB1C87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154143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4">
          <a:extLst>
            <a:ext uri="{FF2B5EF4-FFF2-40B4-BE49-F238E27FC236}">
              <a16:creationId xmlns:a16="http://schemas.microsoft.com/office/drawing/2014/main" id="{095DDFD7-B509-2C96-E6C1-3B4CDC26F7EC}"/>
            </a:ext>
          </a:extLst>
        </p:cNvPr>
        <p:cNvGrpSpPr/>
        <p:nvPr/>
      </p:nvGrpSpPr>
      <p:grpSpPr>
        <a:xfrm>
          <a:off x="0" y="0"/>
          <a:ext cx="0" cy="0"/>
          <a:chOff x="0" y="0"/>
          <a:chExt cx="0" cy="0"/>
        </a:xfrm>
      </p:grpSpPr>
      <p:sp>
        <p:nvSpPr>
          <p:cNvPr id="655" name="Google Shape;655;g23e4bf4f0ce_0_4:notes">
            <a:extLst>
              <a:ext uri="{FF2B5EF4-FFF2-40B4-BE49-F238E27FC236}">
                <a16:creationId xmlns:a16="http://schemas.microsoft.com/office/drawing/2014/main" id="{32FB9FC5-B543-1619-BDD3-6C53CAAC518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6" name="Google Shape;656;g23e4bf4f0ce_0_4:notes">
            <a:extLst>
              <a:ext uri="{FF2B5EF4-FFF2-40B4-BE49-F238E27FC236}">
                <a16:creationId xmlns:a16="http://schemas.microsoft.com/office/drawing/2014/main" id="{565DD72F-9327-D2EC-0F00-7C519B31767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000353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4">
          <a:extLst>
            <a:ext uri="{FF2B5EF4-FFF2-40B4-BE49-F238E27FC236}">
              <a16:creationId xmlns:a16="http://schemas.microsoft.com/office/drawing/2014/main" id="{9049C06B-B818-69FC-7ADA-E130BDE7D689}"/>
            </a:ext>
          </a:extLst>
        </p:cNvPr>
        <p:cNvGrpSpPr/>
        <p:nvPr/>
      </p:nvGrpSpPr>
      <p:grpSpPr>
        <a:xfrm>
          <a:off x="0" y="0"/>
          <a:ext cx="0" cy="0"/>
          <a:chOff x="0" y="0"/>
          <a:chExt cx="0" cy="0"/>
        </a:xfrm>
      </p:grpSpPr>
      <p:sp>
        <p:nvSpPr>
          <p:cNvPr id="655" name="Google Shape;655;g23e4bf4f0ce_0_4:notes">
            <a:extLst>
              <a:ext uri="{FF2B5EF4-FFF2-40B4-BE49-F238E27FC236}">
                <a16:creationId xmlns:a16="http://schemas.microsoft.com/office/drawing/2014/main" id="{22E63269-E79D-F949-DE1B-488912AC86D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6" name="Google Shape;656;g23e4bf4f0ce_0_4:notes">
            <a:extLst>
              <a:ext uri="{FF2B5EF4-FFF2-40B4-BE49-F238E27FC236}">
                <a16:creationId xmlns:a16="http://schemas.microsoft.com/office/drawing/2014/main" id="{CD09DA19-6B5E-6391-68D7-9DD82D610A6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507411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4">
          <a:extLst>
            <a:ext uri="{FF2B5EF4-FFF2-40B4-BE49-F238E27FC236}">
              <a16:creationId xmlns:a16="http://schemas.microsoft.com/office/drawing/2014/main" id="{A78066DC-9CCF-D787-7A59-199022F5FA46}"/>
            </a:ext>
          </a:extLst>
        </p:cNvPr>
        <p:cNvGrpSpPr/>
        <p:nvPr/>
      </p:nvGrpSpPr>
      <p:grpSpPr>
        <a:xfrm>
          <a:off x="0" y="0"/>
          <a:ext cx="0" cy="0"/>
          <a:chOff x="0" y="0"/>
          <a:chExt cx="0" cy="0"/>
        </a:xfrm>
      </p:grpSpPr>
      <p:sp>
        <p:nvSpPr>
          <p:cNvPr id="655" name="Google Shape;655;g23e4bf4f0ce_0_4:notes">
            <a:extLst>
              <a:ext uri="{FF2B5EF4-FFF2-40B4-BE49-F238E27FC236}">
                <a16:creationId xmlns:a16="http://schemas.microsoft.com/office/drawing/2014/main" id="{A429B4F4-1DF4-85CC-0E72-C0BBCDD5611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6" name="Google Shape;656;g23e4bf4f0ce_0_4:notes">
            <a:extLst>
              <a:ext uri="{FF2B5EF4-FFF2-40B4-BE49-F238E27FC236}">
                <a16:creationId xmlns:a16="http://schemas.microsoft.com/office/drawing/2014/main" id="{4896CEEE-50D1-3754-B13D-7C87C863CB6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184019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4">
          <a:extLst>
            <a:ext uri="{FF2B5EF4-FFF2-40B4-BE49-F238E27FC236}">
              <a16:creationId xmlns:a16="http://schemas.microsoft.com/office/drawing/2014/main" id="{56E34CC3-30EE-9DBC-540C-988C5A64A73C}"/>
            </a:ext>
          </a:extLst>
        </p:cNvPr>
        <p:cNvGrpSpPr/>
        <p:nvPr/>
      </p:nvGrpSpPr>
      <p:grpSpPr>
        <a:xfrm>
          <a:off x="0" y="0"/>
          <a:ext cx="0" cy="0"/>
          <a:chOff x="0" y="0"/>
          <a:chExt cx="0" cy="0"/>
        </a:xfrm>
      </p:grpSpPr>
      <p:sp>
        <p:nvSpPr>
          <p:cNvPr id="655" name="Google Shape;655;g23e4bf4f0ce_0_4:notes">
            <a:extLst>
              <a:ext uri="{FF2B5EF4-FFF2-40B4-BE49-F238E27FC236}">
                <a16:creationId xmlns:a16="http://schemas.microsoft.com/office/drawing/2014/main" id="{A155029C-E1B3-7F2C-C0C1-A873C1514BB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6" name="Google Shape;656;g23e4bf4f0ce_0_4:notes">
            <a:extLst>
              <a:ext uri="{FF2B5EF4-FFF2-40B4-BE49-F238E27FC236}">
                <a16:creationId xmlns:a16="http://schemas.microsoft.com/office/drawing/2014/main" id="{6867158E-A6AA-DE7A-8F75-33049834AA1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09141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4">
          <a:extLst>
            <a:ext uri="{FF2B5EF4-FFF2-40B4-BE49-F238E27FC236}">
              <a16:creationId xmlns:a16="http://schemas.microsoft.com/office/drawing/2014/main" id="{70D073B9-0A93-71B1-DE01-6CE950BD4AA4}"/>
            </a:ext>
          </a:extLst>
        </p:cNvPr>
        <p:cNvGrpSpPr/>
        <p:nvPr/>
      </p:nvGrpSpPr>
      <p:grpSpPr>
        <a:xfrm>
          <a:off x="0" y="0"/>
          <a:ext cx="0" cy="0"/>
          <a:chOff x="0" y="0"/>
          <a:chExt cx="0" cy="0"/>
        </a:xfrm>
      </p:grpSpPr>
      <p:sp>
        <p:nvSpPr>
          <p:cNvPr id="655" name="Google Shape;655;g23e4bf4f0ce_0_4:notes">
            <a:extLst>
              <a:ext uri="{FF2B5EF4-FFF2-40B4-BE49-F238E27FC236}">
                <a16:creationId xmlns:a16="http://schemas.microsoft.com/office/drawing/2014/main" id="{61F74562-546F-FBFD-89C1-48AE17AB685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6" name="Google Shape;656;g23e4bf4f0ce_0_4:notes">
            <a:extLst>
              <a:ext uri="{FF2B5EF4-FFF2-40B4-BE49-F238E27FC236}">
                <a16:creationId xmlns:a16="http://schemas.microsoft.com/office/drawing/2014/main" id="{BC6ECFB6-3C8D-0B52-334F-9744221BAE6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7686141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4"/>
        <p:cNvGrpSpPr/>
        <p:nvPr/>
      </p:nvGrpSpPr>
      <p:grpSpPr>
        <a:xfrm>
          <a:off x="0" y="0"/>
          <a:ext cx="0" cy="0"/>
          <a:chOff x="0" y="0"/>
          <a:chExt cx="0" cy="0"/>
        </a:xfrm>
      </p:grpSpPr>
      <p:sp>
        <p:nvSpPr>
          <p:cNvPr id="915" name="Google Shape;915;g1e222572394_1_1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6" name="Google Shape;916;g1e222572394_1_1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1"/>
        <p:cNvGrpSpPr/>
        <p:nvPr/>
      </p:nvGrpSpPr>
      <p:grpSpPr>
        <a:xfrm>
          <a:off x="0" y="0"/>
          <a:ext cx="0" cy="0"/>
          <a:chOff x="0" y="0"/>
          <a:chExt cx="0" cy="0"/>
        </a:xfrm>
      </p:grpSpPr>
      <p:sp>
        <p:nvSpPr>
          <p:cNvPr id="1052" name="Google Shape;1052;g1e222572394_1_277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3" name="Google Shape;1053;g1e222572394_1_277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4"/>
        <p:cNvGrpSpPr/>
        <p:nvPr/>
      </p:nvGrpSpPr>
      <p:grpSpPr>
        <a:xfrm>
          <a:off x="0" y="0"/>
          <a:ext cx="0" cy="0"/>
          <a:chOff x="0" y="0"/>
          <a:chExt cx="0" cy="0"/>
        </a:xfrm>
      </p:grpSpPr>
      <p:sp>
        <p:nvSpPr>
          <p:cNvPr id="725" name="Google Shape;725;g1e1ec6fc8eb_0_1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6" name="Google Shape;726;g1e1ec6fc8eb_0_1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4"/>
        <p:cNvGrpSpPr/>
        <p:nvPr/>
      </p:nvGrpSpPr>
      <p:grpSpPr>
        <a:xfrm>
          <a:off x="0" y="0"/>
          <a:ext cx="0" cy="0"/>
          <a:chOff x="0" y="0"/>
          <a:chExt cx="0" cy="0"/>
        </a:xfrm>
      </p:grpSpPr>
      <p:sp>
        <p:nvSpPr>
          <p:cNvPr id="815" name="Google Shape;815;g1e222572394_1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6" name="Google Shape;816;g1e222572394_1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5"/>
        <p:cNvGrpSpPr/>
        <p:nvPr/>
      </p:nvGrpSpPr>
      <p:grpSpPr>
        <a:xfrm>
          <a:off x="0" y="0"/>
          <a:ext cx="0" cy="0"/>
          <a:chOff x="0" y="0"/>
          <a:chExt cx="0" cy="0"/>
        </a:xfrm>
      </p:grpSpPr>
      <p:sp>
        <p:nvSpPr>
          <p:cNvPr id="646" name="Google Shape;646;g1e1ec6fc8eb_0_1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7" name="Google Shape;647;g1e1ec6fc8eb_0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4"/>
        <p:cNvGrpSpPr/>
        <p:nvPr/>
      </p:nvGrpSpPr>
      <p:grpSpPr>
        <a:xfrm>
          <a:off x="0" y="0"/>
          <a:ext cx="0" cy="0"/>
          <a:chOff x="0" y="0"/>
          <a:chExt cx="0" cy="0"/>
        </a:xfrm>
      </p:grpSpPr>
      <p:sp>
        <p:nvSpPr>
          <p:cNvPr id="655" name="Google Shape;655;g23e4bf4f0ce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6" name="Google Shape;656;g23e4bf4f0ce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4">
          <a:extLst>
            <a:ext uri="{FF2B5EF4-FFF2-40B4-BE49-F238E27FC236}">
              <a16:creationId xmlns:a16="http://schemas.microsoft.com/office/drawing/2014/main" id="{39FA59B8-B934-4213-A2DD-84559DB70C66}"/>
            </a:ext>
          </a:extLst>
        </p:cNvPr>
        <p:cNvGrpSpPr/>
        <p:nvPr/>
      </p:nvGrpSpPr>
      <p:grpSpPr>
        <a:xfrm>
          <a:off x="0" y="0"/>
          <a:ext cx="0" cy="0"/>
          <a:chOff x="0" y="0"/>
          <a:chExt cx="0" cy="0"/>
        </a:xfrm>
      </p:grpSpPr>
      <p:sp>
        <p:nvSpPr>
          <p:cNvPr id="655" name="Google Shape;655;g23e4bf4f0ce_0_4:notes">
            <a:extLst>
              <a:ext uri="{FF2B5EF4-FFF2-40B4-BE49-F238E27FC236}">
                <a16:creationId xmlns:a16="http://schemas.microsoft.com/office/drawing/2014/main" id="{5D8E3F6E-5C73-A38A-38EA-C2EF8FEE345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6" name="Google Shape;656;g23e4bf4f0ce_0_4:notes">
            <a:extLst>
              <a:ext uri="{FF2B5EF4-FFF2-40B4-BE49-F238E27FC236}">
                <a16:creationId xmlns:a16="http://schemas.microsoft.com/office/drawing/2014/main" id="{A74AC570-0688-F9F4-67D0-B4B636B1177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569580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4">
          <a:extLst>
            <a:ext uri="{FF2B5EF4-FFF2-40B4-BE49-F238E27FC236}">
              <a16:creationId xmlns:a16="http://schemas.microsoft.com/office/drawing/2014/main" id="{5E024BED-E903-2C0B-111F-C4AE3AF3D2E3}"/>
            </a:ext>
          </a:extLst>
        </p:cNvPr>
        <p:cNvGrpSpPr/>
        <p:nvPr/>
      </p:nvGrpSpPr>
      <p:grpSpPr>
        <a:xfrm>
          <a:off x="0" y="0"/>
          <a:ext cx="0" cy="0"/>
          <a:chOff x="0" y="0"/>
          <a:chExt cx="0" cy="0"/>
        </a:xfrm>
      </p:grpSpPr>
      <p:sp>
        <p:nvSpPr>
          <p:cNvPr id="655" name="Google Shape;655;g23e4bf4f0ce_0_4:notes">
            <a:extLst>
              <a:ext uri="{FF2B5EF4-FFF2-40B4-BE49-F238E27FC236}">
                <a16:creationId xmlns:a16="http://schemas.microsoft.com/office/drawing/2014/main" id="{B707563C-ABB0-6B46-83F9-39CE981835F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6" name="Google Shape;656;g23e4bf4f0ce_0_4:notes">
            <a:extLst>
              <a:ext uri="{FF2B5EF4-FFF2-40B4-BE49-F238E27FC236}">
                <a16:creationId xmlns:a16="http://schemas.microsoft.com/office/drawing/2014/main" id="{2E598C50-D831-E654-B62F-AF4F1DB0793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074612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4">
          <a:extLst>
            <a:ext uri="{FF2B5EF4-FFF2-40B4-BE49-F238E27FC236}">
              <a16:creationId xmlns:a16="http://schemas.microsoft.com/office/drawing/2014/main" id="{0D4D7F7D-6791-19FE-D64B-26961EEBC551}"/>
            </a:ext>
          </a:extLst>
        </p:cNvPr>
        <p:cNvGrpSpPr/>
        <p:nvPr/>
      </p:nvGrpSpPr>
      <p:grpSpPr>
        <a:xfrm>
          <a:off x="0" y="0"/>
          <a:ext cx="0" cy="0"/>
          <a:chOff x="0" y="0"/>
          <a:chExt cx="0" cy="0"/>
        </a:xfrm>
      </p:grpSpPr>
      <p:sp>
        <p:nvSpPr>
          <p:cNvPr id="655" name="Google Shape;655;g23e4bf4f0ce_0_4:notes">
            <a:extLst>
              <a:ext uri="{FF2B5EF4-FFF2-40B4-BE49-F238E27FC236}">
                <a16:creationId xmlns:a16="http://schemas.microsoft.com/office/drawing/2014/main" id="{4C62DB1E-0F12-E981-33B9-7B38628060F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6" name="Google Shape;656;g23e4bf4f0ce_0_4:notes">
            <a:extLst>
              <a:ext uri="{FF2B5EF4-FFF2-40B4-BE49-F238E27FC236}">
                <a16:creationId xmlns:a16="http://schemas.microsoft.com/office/drawing/2014/main" id="{23E40965-45A1-26EB-B081-8FBE28D14BB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139492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4">
          <a:extLst>
            <a:ext uri="{FF2B5EF4-FFF2-40B4-BE49-F238E27FC236}">
              <a16:creationId xmlns:a16="http://schemas.microsoft.com/office/drawing/2014/main" id="{0916D746-037E-8CE0-C818-7960159BAB5C}"/>
            </a:ext>
          </a:extLst>
        </p:cNvPr>
        <p:cNvGrpSpPr/>
        <p:nvPr/>
      </p:nvGrpSpPr>
      <p:grpSpPr>
        <a:xfrm>
          <a:off x="0" y="0"/>
          <a:ext cx="0" cy="0"/>
          <a:chOff x="0" y="0"/>
          <a:chExt cx="0" cy="0"/>
        </a:xfrm>
      </p:grpSpPr>
      <p:sp>
        <p:nvSpPr>
          <p:cNvPr id="655" name="Google Shape;655;g23e4bf4f0ce_0_4:notes">
            <a:extLst>
              <a:ext uri="{FF2B5EF4-FFF2-40B4-BE49-F238E27FC236}">
                <a16:creationId xmlns:a16="http://schemas.microsoft.com/office/drawing/2014/main" id="{DE7ABC41-3945-C76A-94D1-96BBFD239D5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6" name="Google Shape;656;g23e4bf4f0ce_0_4:notes">
            <a:extLst>
              <a:ext uri="{FF2B5EF4-FFF2-40B4-BE49-F238E27FC236}">
                <a16:creationId xmlns:a16="http://schemas.microsoft.com/office/drawing/2014/main" id="{21546E01-982A-F84E-14F1-C6B1370E484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487702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s://bit.ly/3A1uf1Q"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3806353" y="590725"/>
            <a:ext cx="4929600" cy="2868600"/>
          </a:xfrm>
          <a:prstGeom prst="rect">
            <a:avLst/>
          </a:prstGeom>
        </p:spPr>
        <p:txBody>
          <a:bodyPr spcFirstLastPara="1" wrap="square" lIns="91425" tIns="91425" rIns="91425" bIns="91425" anchor="b" anchorCtr="0">
            <a:noAutofit/>
          </a:bodyPr>
          <a:lstStyle>
            <a:lvl1pPr lvl="0" algn="l" rtl="0">
              <a:lnSpc>
                <a:spcPct val="90000"/>
              </a:lnSpc>
              <a:spcBef>
                <a:spcPts val="0"/>
              </a:spcBef>
              <a:spcAft>
                <a:spcPts val="0"/>
              </a:spcAft>
              <a:buSzPts val="5200"/>
              <a:buNone/>
              <a:defRPr sz="55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3806326" y="3459325"/>
            <a:ext cx="4929600" cy="425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sz="1400"/>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11" name="Google Shape;11;p2"/>
          <p:cNvSpPr/>
          <p:nvPr/>
        </p:nvSpPr>
        <p:spPr>
          <a:xfrm>
            <a:off x="-16150" y="4608500"/>
            <a:ext cx="9160200" cy="535200"/>
          </a:xfrm>
          <a:prstGeom prst="rect">
            <a:avLst/>
          </a:prstGeom>
          <a:solidFill>
            <a:srgbClr val="835F40">
              <a:alpha val="31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 name="Google Shape;12;p2"/>
          <p:cNvGrpSpPr/>
          <p:nvPr/>
        </p:nvGrpSpPr>
        <p:grpSpPr>
          <a:xfrm>
            <a:off x="8380458" y="4391979"/>
            <a:ext cx="597094" cy="566150"/>
            <a:chOff x="8428908" y="4391979"/>
            <a:chExt cx="597094" cy="566150"/>
          </a:xfrm>
        </p:grpSpPr>
        <p:grpSp>
          <p:nvGrpSpPr>
            <p:cNvPr id="13" name="Google Shape;13;p2"/>
            <p:cNvGrpSpPr/>
            <p:nvPr/>
          </p:nvGrpSpPr>
          <p:grpSpPr>
            <a:xfrm>
              <a:off x="8691444" y="4391979"/>
              <a:ext cx="334558" cy="566150"/>
              <a:chOff x="3642425" y="1809325"/>
              <a:chExt cx="70500" cy="119300"/>
            </a:xfrm>
          </p:grpSpPr>
          <p:sp>
            <p:nvSpPr>
              <p:cNvPr id="14" name="Google Shape;14;p2"/>
              <p:cNvSpPr/>
              <p:nvPr/>
            </p:nvSpPr>
            <p:spPr>
              <a:xfrm>
                <a:off x="3673725" y="1880775"/>
                <a:ext cx="7900" cy="47850"/>
              </a:xfrm>
              <a:custGeom>
                <a:avLst/>
                <a:gdLst/>
                <a:ahLst/>
                <a:cxnLst/>
                <a:rect l="l" t="t" r="r" b="b"/>
                <a:pathLst>
                  <a:path w="316" h="1914" extrusionOk="0">
                    <a:moveTo>
                      <a:pt x="158" y="1"/>
                    </a:moveTo>
                    <a:cubicBezTo>
                      <a:pt x="69" y="1"/>
                      <a:pt x="0" y="70"/>
                      <a:pt x="0" y="149"/>
                    </a:cubicBezTo>
                    <a:lnTo>
                      <a:pt x="0" y="1765"/>
                    </a:lnTo>
                    <a:cubicBezTo>
                      <a:pt x="0" y="1844"/>
                      <a:pt x="69" y="1913"/>
                      <a:pt x="158" y="1913"/>
                    </a:cubicBezTo>
                    <a:cubicBezTo>
                      <a:pt x="237" y="1913"/>
                      <a:pt x="316" y="1844"/>
                      <a:pt x="316" y="1765"/>
                    </a:cubicBezTo>
                    <a:lnTo>
                      <a:pt x="316" y="149"/>
                    </a:lnTo>
                    <a:cubicBezTo>
                      <a:pt x="316" y="70"/>
                      <a:pt x="247" y="1"/>
                      <a:pt x="15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3642425" y="1809325"/>
                <a:ext cx="70500" cy="83300"/>
              </a:xfrm>
              <a:custGeom>
                <a:avLst/>
                <a:gdLst/>
                <a:ahLst/>
                <a:cxnLst/>
                <a:rect l="l" t="t" r="r" b="b"/>
                <a:pathLst>
                  <a:path w="2820" h="3332" extrusionOk="0">
                    <a:moveTo>
                      <a:pt x="1410" y="0"/>
                    </a:moveTo>
                    <a:cubicBezTo>
                      <a:pt x="631" y="0"/>
                      <a:pt x="0" y="749"/>
                      <a:pt x="0" y="1666"/>
                    </a:cubicBezTo>
                    <a:cubicBezTo>
                      <a:pt x="0" y="2583"/>
                      <a:pt x="631" y="3332"/>
                      <a:pt x="1410" y="3332"/>
                    </a:cubicBezTo>
                    <a:cubicBezTo>
                      <a:pt x="2189" y="3332"/>
                      <a:pt x="2819" y="2583"/>
                      <a:pt x="2819" y="1666"/>
                    </a:cubicBezTo>
                    <a:cubicBezTo>
                      <a:pt x="2819" y="749"/>
                      <a:pt x="2189" y="0"/>
                      <a:pt x="141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 name="Google Shape;16;p2"/>
            <p:cNvGrpSpPr/>
            <p:nvPr/>
          </p:nvGrpSpPr>
          <p:grpSpPr>
            <a:xfrm>
              <a:off x="8428908" y="4504245"/>
              <a:ext cx="201799" cy="341496"/>
              <a:chOff x="3642425" y="1809325"/>
              <a:chExt cx="70500" cy="119300"/>
            </a:xfrm>
          </p:grpSpPr>
          <p:sp>
            <p:nvSpPr>
              <p:cNvPr id="17" name="Google Shape;17;p2"/>
              <p:cNvSpPr/>
              <p:nvPr/>
            </p:nvSpPr>
            <p:spPr>
              <a:xfrm>
                <a:off x="3673725" y="1880775"/>
                <a:ext cx="7900" cy="47850"/>
              </a:xfrm>
              <a:custGeom>
                <a:avLst/>
                <a:gdLst/>
                <a:ahLst/>
                <a:cxnLst/>
                <a:rect l="l" t="t" r="r" b="b"/>
                <a:pathLst>
                  <a:path w="316" h="1914" extrusionOk="0">
                    <a:moveTo>
                      <a:pt x="158" y="1"/>
                    </a:moveTo>
                    <a:cubicBezTo>
                      <a:pt x="69" y="1"/>
                      <a:pt x="0" y="70"/>
                      <a:pt x="0" y="149"/>
                    </a:cubicBezTo>
                    <a:lnTo>
                      <a:pt x="0" y="1765"/>
                    </a:lnTo>
                    <a:cubicBezTo>
                      <a:pt x="0" y="1844"/>
                      <a:pt x="69" y="1913"/>
                      <a:pt x="158" y="1913"/>
                    </a:cubicBezTo>
                    <a:cubicBezTo>
                      <a:pt x="237" y="1913"/>
                      <a:pt x="316" y="1844"/>
                      <a:pt x="316" y="1765"/>
                    </a:cubicBezTo>
                    <a:lnTo>
                      <a:pt x="316" y="149"/>
                    </a:lnTo>
                    <a:cubicBezTo>
                      <a:pt x="316" y="70"/>
                      <a:pt x="247" y="1"/>
                      <a:pt x="15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3642425" y="1809325"/>
                <a:ext cx="70500" cy="83300"/>
              </a:xfrm>
              <a:custGeom>
                <a:avLst/>
                <a:gdLst/>
                <a:ahLst/>
                <a:cxnLst/>
                <a:rect l="l" t="t" r="r" b="b"/>
                <a:pathLst>
                  <a:path w="2820" h="3332" extrusionOk="0">
                    <a:moveTo>
                      <a:pt x="1410" y="0"/>
                    </a:moveTo>
                    <a:cubicBezTo>
                      <a:pt x="631" y="0"/>
                      <a:pt x="0" y="749"/>
                      <a:pt x="0" y="1666"/>
                    </a:cubicBezTo>
                    <a:cubicBezTo>
                      <a:pt x="0" y="2583"/>
                      <a:pt x="631" y="3332"/>
                      <a:pt x="1410" y="3332"/>
                    </a:cubicBezTo>
                    <a:cubicBezTo>
                      <a:pt x="2189" y="3332"/>
                      <a:pt x="2819" y="2583"/>
                      <a:pt x="2819" y="1666"/>
                    </a:cubicBezTo>
                    <a:cubicBezTo>
                      <a:pt x="2819" y="749"/>
                      <a:pt x="2189" y="0"/>
                      <a:pt x="141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9" name="Google Shape;19;p2"/>
          <p:cNvSpPr/>
          <p:nvPr/>
        </p:nvSpPr>
        <p:spPr>
          <a:xfrm>
            <a:off x="-16150" y="5037350"/>
            <a:ext cx="9160200" cy="106500"/>
          </a:xfrm>
          <a:prstGeom prst="rect">
            <a:avLst/>
          </a:prstGeom>
          <a:solidFill>
            <a:srgbClr val="835F40">
              <a:alpha val="31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hanks">
  <p:cSld name="BLANK_1_1_1_1_1_1_2">
    <p:spTree>
      <p:nvGrpSpPr>
        <p:cNvPr id="1" name="Shape 539"/>
        <p:cNvGrpSpPr/>
        <p:nvPr/>
      </p:nvGrpSpPr>
      <p:grpSpPr>
        <a:xfrm>
          <a:off x="0" y="0"/>
          <a:ext cx="0" cy="0"/>
          <a:chOff x="0" y="0"/>
          <a:chExt cx="0" cy="0"/>
        </a:xfrm>
      </p:grpSpPr>
      <p:sp>
        <p:nvSpPr>
          <p:cNvPr id="540" name="Google Shape;540;p20"/>
          <p:cNvSpPr txBox="1">
            <a:spLocks noGrp="1"/>
          </p:cNvSpPr>
          <p:nvPr>
            <p:ph type="ctrTitle"/>
          </p:nvPr>
        </p:nvSpPr>
        <p:spPr>
          <a:xfrm>
            <a:off x="2429925" y="743150"/>
            <a:ext cx="4284000" cy="997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60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541" name="Google Shape;541;p20"/>
          <p:cNvSpPr txBox="1">
            <a:spLocks noGrp="1"/>
          </p:cNvSpPr>
          <p:nvPr>
            <p:ph type="subTitle" idx="1"/>
          </p:nvPr>
        </p:nvSpPr>
        <p:spPr>
          <a:xfrm>
            <a:off x="2425050" y="1854075"/>
            <a:ext cx="4293900" cy="997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542" name="Google Shape;542;p20"/>
          <p:cNvSpPr/>
          <p:nvPr/>
        </p:nvSpPr>
        <p:spPr>
          <a:xfrm>
            <a:off x="-16150" y="4608500"/>
            <a:ext cx="9160200" cy="535200"/>
          </a:xfrm>
          <a:prstGeom prst="rect">
            <a:avLst/>
          </a:prstGeom>
          <a:solidFill>
            <a:srgbClr val="835F40">
              <a:alpha val="31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20"/>
          <p:cNvSpPr/>
          <p:nvPr/>
        </p:nvSpPr>
        <p:spPr>
          <a:xfrm>
            <a:off x="-16150" y="5037350"/>
            <a:ext cx="9160200" cy="106500"/>
          </a:xfrm>
          <a:prstGeom prst="rect">
            <a:avLst/>
          </a:prstGeom>
          <a:solidFill>
            <a:srgbClr val="835F40">
              <a:alpha val="31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20"/>
          <p:cNvSpPr txBox="1"/>
          <p:nvPr/>
        </p:nvSpPr>
        <p:spPr>
          <a:xfrm>
            <a:off x="2429925" y="2912325"/>
            <a:ext cx="4284000" cy="4788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en" sz="1000">
                <a:solidFill>
                  <a:schemeClr val="dk1"/>
                </a:solidFill>
                <a:latin typeface="Fira Sans"/>
                <a:ea typeface="Fira Sans"/>
                <a:cs typeface="Fira Sans"/>
                <a:sym typeface="Fira Sans"/>
              </a:rPr>
              <a:t>CREDITS: This presentation template was created by </a:t>
            </a:r>
            <a:r>
              <a:rPr lang="en" sz="1000" b="1" u="sng">
                <a:solidFill>
                  <a:schemeClr val="dk1"/>
                </a:solidFill>
                <a:latin typeface="Fira Sans"/>
                <a:ea typeface="Fira Sans"/>
                <a:cs typeface="Fira Sans"/>
                <a:sym typeface="Fira Sans"/>
                <a:hlinkClick r:id="rId2">
                  <a:extLst>
                    <a:ext uri="{A12FA001-AC4F-418D-AE19-62706E023703}">
                      <ahyp:hlinkClr xmlns:ahyp="http://schemas.microsoft.com/office/drawing/2018/hyperlinkcolor" val="tx"/>
                    </a:ext>
                  </a:extLst>
                </a:hlinkClick>
              </a:rPr>
              <a:t>Slidesgo</a:t>
            </a:r>
            <a:r>
              <a:rPr lang="en" sz="1000" u="sng">
                <a:solidFill>
                  <a:schemeClr val="dk1"/>
                </a:solidFill>
                <a:latin typeface="Fira Sans"/>
                <a:ea typeface="Fira Sans"/>
                <a:cs typeface="Fira Sans"/>
                <a:sym typeface="Fira Sans"/>
              </a:rPr>
              <a:t>,</a:t>
            </a:r>
            <a:r>
              <a:rPr lang="en" sz="1000">
                <a:solidFill>
                  <a:schemeClr val="dk1"/>
                </a:solidFill>
                <a:latin typeface="Fira Sans"/>
                <a:ea typeface="Fira Sans"/>
                <a:cs typeface="Fira Sans"/>
                <a:sym typeface="Fira Sans"/>
              </a:rPr>
              <a:t> and includes icons by </a:t>
            </a:r>
            <a:r>
              <a:rPr lang="en" sz="1000" b="1" u="sng">
                <a:solidFill>
                  <a:schemeClr val="dk1"/>
                </a:solidFill>
                <a:latin typeface="Fira Sans"/>
                <a:ea typeface="Fira Sans"/>
                <a:cs typeface="Fira Sans"/>
                <a:sym typeface="Fira Sans"/>
                <a:hlinkClick r:id="rId3">
                  <a:extLst>
                    <a:ext uri="{A12FA001-AC4F-418D-AE19-62706E023703}">
                      <ahyp:hlinkClr xmlns:ahyp="http://schemas.microsoft.com/office/drawing/2018/hyperlinkcolor" val="tx"/>
                    </a:ext>
                  </a:extLst>
                </a:hlinkClick>
              </a:rPr>
              <a:t>Flaticon</a:t>
            </a:r>
            <a:r>
              <a:rPr lang="en" sz="1000" b="1">
                <a:solidFill>
                  <a:schemeClr val="dk1"/>
                </a:solidFill>
                <a:latin typeface="Fira Sans"/>
                <a:ea typeface="Fira Sans"/>
                <a:cs typeface="Fira Sans"/>
                <a:sym typeface="Fira Sans"/>
              </a:rPr>
              <a:t> </a:t>
            </a:r>
            <a:r>
              <a:rPr lang="en" sz="1000">
                <a:solidFill>
                  <a:schemeClr val="dk1"/>
                </a:solidFill>
                <a:latin typeface="Fira Sans"/>
                <a:ea typeface="Fira Sans"/>
                <a:cs typeface="Fira Sans"/>
                <a:sym typeface="Fira Sans"/>
              </a:rPr>
              <a:t>and infographics &amp; images by </a:t>
            </a:r>
            <a:r>
              <a:rPr lang="en" sz="1000" b="1" u="sng">
                <a:solidFill>
                  <a:schemeClr val="dk1"/>
                </a:solidFill>
                <a:latin typeface="Fira Sans"/>
                <a:ea typeface="Fira Sans"/>
                <a:cs typeface="Fira Sans"/>
                <a:sym typeface="Fira Sans"/>
                <a:hlinkClick r:id="rId4">
                  <a:extLst>
                    <a:ext uri="{A12FA001-AC4F-418D-AE19-62706E023703}">
                      <ahyp:hlinkClr xmlns:ahyp="http://schemas.microsoft.com/office/drawing/2018/hyperlinkcolor" val="tx"/>
                    </a:ext>
                  </a:extLst>
                </a:hlinkClick>
              </a:rPr>
              <a:t>Freepik</a:t>
            </a:r>
            <a:endParaRPr sz="1000" b="1" u="sng">
              <a:solidFill>
                <a:schemeClr val="dk1"/>
              </a:solidFill>
              <a:latin typeface="Fira Sans"/>
              <a:ea typeface="Fira Sans"/>
              <a:cs typeface="Fira Sans"/>
              <a:sym typeface="Fira San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545"/>
        <p:cNvGrpSpPr/>
        <p:nvPr/>
      </p:nvGrpSpPr>
      <p:grpSpPr>
        <a:xfrm>
          <a:off x="0" y="0"/>
          <a:ext cx="0" cy="0"/>
          <a:chOff x="0" y="0"/>
          <a:chExt cx="0" cy="0"/>
        </a:xfrm>
      </p:grpSpPr>
      <p:sp>
        <p:nvSpPr>
          <p:cNvPr id="546" name="Google Shape;546;p21"/>
          <p:cNvSpPr/>
          <p:nvPr/>
        </p:nvSpPr>
        <p:spPr>
          <a:xfrm>
            <a:off x="-16150" y="4608500"/>
            <a:ext cx="9160200" cy="535200"/>
          </a:xfrm>
          <a:prstGeom prst="rect">
            <a:avLst/>
          </a:prstGeom>
          <a:solidFill>
            <a:srgbClr val="835F40">
              <a:alpha val="31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47" name="Google Shape;547;p21"/>
          <p:cNvGrpSpPr/>
          <p:nvPr/>
        </p:nvGrpSpPr>
        <p:grpSpPr>
          <a:xfrm>
            <a:off x="7064995" y="4258154"/>
            <a:ext cx="597094" cy="566150"/>
            <a:chOff x="8428908" y="4391979"/>
            <a:chExt cx="597094" cy="566150"/>
          </a:xfrm>
        </p:grpSpPr>
        <p:grpSp>
          <p:nvGrpSpPr>
            <p:cNvPr id="548" name="Google Shape;548;p21"/>
            <p:cNvGrpSpPr/>
            <p:nvPr/>
          </p:nvGrpSpPr>
          <p:grpSpPr>
            <a:xfrm>
              <a:off x="8691444" y="4391979"/>
              <a:ext cx="334558" cy="566150"/>
              <a:chOff x="3642425" y="1809325"/>
              <a:chExt cx="70500" cy="119300"/>
            </a:xfrm>
          </p:grpSpPr>
          <p:sp>
            <p:nvSpPr>
              <p:cNvPr id="549" name="Google Shape;549;p21"/>
              <p:cNvSpPr/>
              <p:nvPr/>
            </p:nvSpPr>
            <p:spPr>
              <a:xfrm>
                <a:off x="3673725" y="1880775"/>
                <a:ext cx="7900" cy="47850"/>
              </a:xfrm>
              <a:custGeom>
                <a:avLst/>
                <a:gdLst/>
                <a:ahLst/>
                <a:cxnLst/>
                <a:rect l="l" t="t" r="r" b="b"/>
                <a:pathLst>
                  <a:path w="316" h="1914" extrusionOk="0">
                    <a:moveTo>
                      <a:pt x="158" y="1"/>
                    </a:moveTo>
                    <a:cubicBezTo>
                      <a:pt x="69" y="1"/>
                      <a:pt x="0" y="70"/>
                      <a:pt x="0" y="149"/>
                    </a:cubicBezTo>
                    <a:lnTo>
                      <a:pt x="0" y="1765"/>
                    </a:lnTo>
                    <a:cubicBezTo>
                      <a:pt x="0" y="1844"/>
                      <a:pt x="69" y="1913"/>
                      <a:pt x="158" y="1913"/>
                    </a:cubicBezTo>
                    <a:cubicBezTo>
                      <a:pt x="237" y="1913"/>
                      <a:pt x="316" y="1844"/>
                      <a:pt x="316" y="1765"/>
                    </a:cubicBezTo>
                    <a:lnTo>
                      <a:pt x="316" y="149"/>
                    </a:lnTo>
                    <a:cubicBezTo>
                      <a:pt x="316" y="70"/>
                      <a:pt x="247" y="1"/>
                      <a:pt x="15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21"/>
              <p:cNvSpPr/>
              <p:nvPr/>
            </p:nvSpPr>
            <p:spPr>
              <a:xfrm>
                <a:off x="3642425" y="1809325"/>
                <a:ext cx="70500" cy="83300"/>
              </a:xfrm>
              <a:custGeom>
                <a:avLst/>
                <a:gdLst/>
                <a:ahLst/>
                <a:cxnLst/>
                <a:rect l="l" t="t" r="r" b="b"/>
                <a:pathLst>
                  <a:path w="2820" h="3332" extrusionOk="0">
                    <a:moveTo>
                      <a:pt x="1410" y="0"/>
                    </a:moveTo>
                    <a:cubicBezTo>
                      <a:pt x="631" y="0"/>
                      <a:pt x="0" y="749"/>
                      <a:pt x="0" y="1666"/>
                    </a:cubicBezTo>
                    <a:cubicBezTo>
                      <a:pt x="0" y="2583"/>
                      <a:pt x="631" y="3332"/>
                      <a:pt x="1410" y="3332"/>
                    </a:cubicBezTo>
                    <a:cubicBezTo>
                      <a:pt x="2189" y="3332"/>
                      <a:pt x="2819" y="2583"/>
                      <a:pt x="2819" y="1666"/>
                    </a:cubicBezTo>
                    <a:cubicBezTo>
                      <a:pt x="2819" y="749"/>
                      <a:pt x="2189" y="0"/>
                      <a:pt x="141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1" name="Google Shape;551;p21"/>
            <p:cNvGrpSpPr/>
            <p:nvPr/>
          </p:nvGrpSpPr>
          <p:grpSpPr>
            <a:xfrm>
              <a:off x="8428908" y="4504245"/>
              <a:ext cx="201799" cy="341496"/>
              <a:chOff x="3642425" y="1809325"/>
              <a:chExt cx="70500" cy="119300"/>
            </a:xfrm>
          </p:grpSpPr>
          <p:sp>
            <p:nvSpPr>
              <p:cNvPr id="552" name="Google Shape;552;p21"/>
              <p:cNvSpPr/>
              <p:nvPr/>
            </p:nvSpPr>
            <p:spPr>
              <a:xfrm>
                <a:off x="3673725" y="1880775"/>
                <a:ext cx="7900" cy="47850"/>
              </a:xfrm>
              <a:custGeom>
                <a:avLst/>
                <a:gdLst/>
                <a:ahLst/>
                <a:cxnLst/>
                <a:rect l="l" t="t" r="r" b="b"/>
                <a:pathLst>
                  <a:path w="316" h="1914" extrusionOk="0">
                    <a:moveTo>
                      <a:pt x="158" y="1"/>
                    </a:moveTo>
                    <a:cubicBezTo>
                      <a:pt x="69" y="1"/>
                      <a:pt x="0" y="70"/>
                      <a:pt x="0" y="149"/>
                    </a:cubicBezTo>
                    <a:lnTo>
                      <a:pt x="0" y="1765"/>
                    </a:lnTo>
                    <a:cubicBezTo>
                      <a:pt x="0" y="1844"/>
                      <a:pt x="69" y="1913"/>
                      <a:pt x="158" y="1913"/>
                    </a:cubicBezTo>
                    <a:cubicBezTo>
                      <a:pt x="237" y="1913"/>
                      <a:pt x="316" y="1844"/>
                      <a:pt x="316" y="1765"/>
                    </a:cubicBezTo>
                    <a:lnTo>
                      <a:pt x="316" y="149"/>
                    </a:lnTo>
                    <a:cubicBezTo>
                      <a:pt x="316" y="70"/>
                      <a:pt x="247" y="1"/>
                      <a:pt x="15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21"/>
              <p:cNvSpPr/>
              <p:nvPr/>
            </p:nvSpPr>
            <p:spPr>
              <a:xfrm>
                <a:off x="3642425" y="1809325"/>
                <a:ext cx="70500" cy="83300"/>
              </a:xfrm>
              <a:custGeom>
                <a:avLst/>
                <a:gdLst/>
                <a:ahLst/>
                <a:cxnLst/>
                <a:rect l="l" t="t" r="r" b="b"/>
                <a:pathLst>
                  <a:path w="2820" h="3332" extrusionOk="0">
                    <a:moveTo>
                      <a:pt x="1410" y="0"/>
                    </a:moveTo>
                    <a:cubicBezTo>
                      <a:pt x="631" y="0"/>
                      <a:pt x="0" y="749"/>
                      <a:pt x="0" y="1666"/>
                    </a:cubicBezTo>
                    <a:cubicBezTo>
                      <a:pt x="0" y="2583"/>
                      <a:pt x="631" y="3332"/>
                      <a:pt x="1410" y="3332"/>
                    </a:cubicBezTo>
                    <a:cubicBezTo>
                      <a:pt x="2189" y="3332"/>
                      <a:pt x="2819" y="2583"/>
                      <a:pt x="2819" y="1666"/>
                    </a:cubicBezTo>
                    <a:cubicBezTo>
                      <a:pt x="2819" y="749"/>
                      <a:pt x="2189" y="0"/>
                      <a:pt x="141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54" name="Google Shape;554;p21"/>
          <p:cNvSpPr/>
          <p:nvPr/>
        </p:nvSpPr>
        <p:spPr>
          <a:xfrm>
            <a:off x="-16150" y="5037350"/>
            <a:ext cx="9160200" cy="106500"/>
          </a:xfrm>
          <a:prstGeom prst="rect">
            <a:avLst/>
          </a:prstGeom>
          <a:solidFill>
            <a:srgbClr val="835F40">
              <a:alpha val="31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55" name="Google Shape;555;p21"/>
          <p:cNvGrpSpPr/>
          <p:nvPr/>
        </p:nvGrpSpPr>
        <p:grpSpPr>
          <a:xfrm>
            <a:off x="7384718" y="879000"/>
            <a:ext cx="2408090" cy="4107863"/>
            <a:chOff x="1290550" y="544675"/>
            <a:chExt cx="827750" cy="1412025"/>
          </a:xfrm>
        </p:grpSpPr>
        <p:sp>
          <p:nvSpPr>
            <p:cNvPr id="556" name="Google Shape;556;p21"/>
            <p:cNvSpPr/>
            <p:nvPr/>
          </p:nvSpPr>
          <p:spPr>
            <a:xfrm>
              <a:off x="1408825" y="1648400"/>
              <a:ext cx="608200" cy="270350"/>
            </a:xfrm>
            <a:custGeom>
              <a:avLst/>
              <a:gdLst/>
              <a:ahLst/>
              <a:cxnLst/>
              <a:rect l="l" t="t" r="r" b="b"/>
              <a:pathLst>
                <a:path w="24328" h="10814" extrusionOk="0">
                  <a:moveTo>
                    <a:pt x="1" y="1"/>
                  </a:moveTo>
                  <a:lnTo>
                    <a:pt x="1" y="10814"/>
                  </a:lnTo>
                  <a:lnTo>
                    <a:pt x="24328" y="10814"/>
                  </a:lnTo>
                  <a:lnTo>
                    <a:pt x="2432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21"/>
            <p:cNvSpPr/>
            <p:nvPr/>
          </p:nvSpPr>
          <p:spPr>
            <a:xfrm>
              <a:off x="1450975" y="582125"/>
              <a:ext cx="523925" cy="1110175"/>
            </a:xfrm>
            <a:custGeom>
              <a:avLst/>
              <a:gdLst/>
              <a:ahLst/>
              <a:cxnLst/>
              <a:rect l="l" t="t" r="r" b="b"/>
              <a:pathLst>
                <a:path w="20957" h="44407" extrusionOk="0">
                  <a:moveTo>
                    <a:pt x="1498" y="0"/>
                  </a:moveTo>
                  <a:lnTo>
                    <a:pt x="1498" y="1479"/>
                  </a:lnTo>
                  <a:lnTo>
                    <a:pt x="19458" y="1479"/>
                  </a:lnTo>
                  <a:lnTo>
                    <a:pt x="19458" y="0"/>
                  </a:lnTo>
                  <a:close/>
                  <a:moveTo>
                    <a:pt x="0" y="2957"/>
                  </a:moveTo>
                  <a:lnTo>
                    <a:pt x="0" y="44406"/>
                  </a:lnTo>
                  <a:lnTo>
                    <a:pt x="20956" y="44406"/>
                  </a:lnTo>
                  <a:lnTo>
                    <a:pt x="20956" y="2957"/>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21"/>
            <p:cNvSpPr/>
            <p:nvPr/>
          </p:nvSpPr>
          <p:spPr>
            <a:xfrm>
              <a:off x="1507150" y="693025"/>
              <a:ext cx="411550" cy="999275"/>
            </a:xfrm>
            <a:custGeom>
              <a:avLst/>
              <a:gdLst/>
              <a:ahLst/>
              <a:cxnLst/>
              <a:rect l="l" t="t" r="r" b="b"/>
              <a:pathLst>
                <a:path w="16462" h="39971" extrusionOk="0">
                  <a:moveTo>
                    <a:pt x="1" y="0"/>
                  </a:moveTo>
                  <a:lnTo>
                    <a:pt x="1" y="39970"/>
                  </a:lnTo>
                  <a:lnTo>
                    <a:pt x="1499" y="39970"/>
                  </a:lnTo>
                  <a:lnTo>
                    <a:pt x="1499" y="0"/>
                  </a:lnTo>
                  <a:close/>
                  <a:moveTo>
                    <a:pt x="2997" y="0"/>
                  </a:moveTo>
                  <a:lnTo>
                    <a:pt x="2997" y="39970"/>
                  </a:lnTo>
                  <a:lnTo>
                    <a:pt x="4485" y="39970"/>
                  </a:lnTo>
                  <a:lnTo>
                    <a:pt x="4485" y="0"/>
                  </a:lnTo>
                  <a:close/>
                  <a:moveTo>
                    <a:pt x="5984" y="0"/>
                  </a:moveTo>
                  <a:lnTo>
                    <a:pt x="5984" y="39970"/>
                  </a:lnTo>
                  <a:lnTo>
                    <a:pt x="7482" y="39970"/>
                  </a:lnTo>
                  <a:lnTo>
                    <a:pt x="7482" y="0"/>
                  </a:lnTo>
                  <a:close/>
                  <a:moveTo>
                    <a:pt x="8980" y="0"/>
                  </a:moveTo>
                  <a:lnTo>
                    <a:pt x="8980" y="39970"/>
                  </a:lnTo>
                  <a:lnTo>
                    <a:pt x="10478" y="39970"/>
                  </a:lnTo>
                  <a:lnTo>
                    <a:pt x="10478" y="0"/>
                  </a:lnTo>
                  <a:close/>
                  <a:moveTo>
                    <a:pt x="11977" y="0"/>
                  </a:moveTo>
                  <a:lnTo>
                    <a:pt x="11977" y="39970"/>
                  </a:lnTo>
                  <a:lnTo>
                    <a:pt x="13475" y="39970"/>
                  </a:lnTo>
                  <a:lnTo>
                    <a:pt x="13475" y="0"/>
                  </a:lnTo>
                  <a:close/>
                  <a:moveTo>
                    <a:pt x="14973" y="0"/>
                  </a:moveTo>
                  <a:lnTo>
                    <a:pt x="14973" y="39970"/>
                  </a:lnTo>
                  <a:lnTo>
                    <a:pt x="16462" y="39970"/>
                  </a:lnTo>
                  <a:lnTo>
                    <a:pt x="1646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21"/>
            <p:cNvSpPr/>
            <p:nvPr/>
          </p:nvSpPr>
          <p:spPr>
            <a:xfrm>
              <a:off x="1432225" y="656800"/>
              <a:ext cx="561400" cy="935700"/>
            </a:xfrm>
            <a:custGeom>
              <a:avLst/>
              <a:gdLst/>
              <a:ahLst/>
              <a:cxnLst/>
              <a:rect l="l" t="t" r="r" b="b"/>
              <a:pathLst>
                <a:path w="22456" h="37428" extrusionOk="0">
                  <a:moveTo>
                    <a:pt x="1" y="0"/>
                  </a:moveTo>
                  <a:lnTo>
                    <a:pt x="1" y="1498"/>
                  </a:lnTo>
                  <a:lnTo>
                    <a:pt x="22455" y="1498"/>
                  </a:lnTo>
                  <a:lnTo>
                    <a:pt x="22455" y="0"/>
                  </a:lnTo>
                  <a:close/>
                  <a:moveTo>
                    <a:pt x="1" y="4495"/>
                  </a:moveTo>
                  <a:lnTo>
                    <a:pt x="1" y="5993"/>
                  </a:lnTo>
                  <a:lnTo>
                    <a:pt x="22455" y="5993"/>
                  </a:lnTo>
                  <a:lnTo>
                    <a:pt x="22455" y="4495"/>
                  </a:lnTo>
                  <a:close/>
                  <a:moveTo>
                    <a:pt x="1" y="8990"/>
                  </a:moveTo>
                  <a:lnTo>
                    <a:pt x="1" y="10478"/>
                  </a:lnTo>
                  <a:lnTo>
                    <a:pt x="22455" y="10478"/>
                  </a:lnTo>
                  <a:lnTo>
                    <a:pt x="22455" y="8990"/>
                  </a:lnTo>
                  <a:close/>
                  <a:moveTo>
                    <a:pt x="1" y="13475"/>
                  </a:moveTo>
                  <a:lnTo>
                    <a:pt x="1" y="14973"/>
                  </a:lnTo>
                  <a:lnTo>
                    <a:pt x="22455" y="14973"/>
                  </a:lnTo>
                  <a:lnTo>
                    <a:pt x="22455" y="13475"/>
                  </a:lnTo>
                  <a:close/>
                  <a:moveTo>
                    <a:pt x="1" y="17969"/>
                  </a:moveTo>
                  <a:lnTo>
                    <a:pt x="1" y="19468"/>
                  </a:lnTo>
                  <a:lnTo>
                    <a:pt x="22455" y="19468"/>
                  </a:lnTo>
                  <a:lnTo>
                    <a:pt x="22455" y="17969"/>
                  </a:lnTo>
                  <a:close/>
                  <a:moveTo>
                    <a:pt x="1" y="22454"/>
                  </a:moveTo>
                  <a:lnTo>
                    <a:pt x="1" y="23953"/>
                  </a:lnTo>
                  <a:lnTo>
                    <a:pt x="22455" y="23953"/>
                  </a:lnTo>
                  <a:lnTo>
                    <a:pt x="22455" y="22454"/>
                  </a:lnTo>
                  <a:close/>
                  <a:moveTo>
                    <a:pt x="1" y="26949"/>
                  </a:moveTo>
                  <a:lnTo>
                    <a:pt x="1" y="28447"/>
                  </a:lnTo>
                  <a:lnTo>
                    <a:pt x="22455" y="28447"/>
                  </a:lnTo>
                  <a:lnTo>
                    <a:pt x="22455" y="26949"/>
                  </a:lnTo>
                  <a:close/>
                  <a:moveTo>
                    <a:pt x="1" y="31444"/>
                  </a:moveTo>
                  <a:lnTo>
                    <a:pt x="1" y="32942"/>
                  </a:lnTo>
                  <a:lnTo>
                    <a:pt x="22455" y="32942"/>
                  </a:lnTo>
                  <a:lnTo>
                    <a:pt x="22455" y="31444"/>
                  </a:lnTo>
                  <a:close/>
                  <a:moveTo>
                    <a:pt x="1" y="35929"/>
                  </a:moveTo>
                  <a:lnTo>
                    <a:pt x="1" y="37427"/>
                  </a:lnTo>
                  <a:lnTo>
                    <a:pt x="22455" y="37427"/>
                  </a:lnTo>
                  <a:lnTo>
                    <a:pt x="22455" y="35929"/>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21"/>
            <p:cNvSpPr/>
            <p:nvPr/>
          </p:nvSpPr>
          <p:spPr>
            <a:xfrm>
              <a:off x="1510100" y="1749675"/>
              <a:ext cx="388650" cy="33800"/>
            </a:xfrm>
            <a:custGeom>
              <a:avLst/>
              <a:gdLst/>
              <a:ahLst/>
              <a:cxnLst/>
              <a:rect l="l" t="t" r="r" b="b"/>
              <a:pathLst>
                <a:path w="15546" h="1352" extrusionOk="0">
                  <a:moveTo>
                    <a:pt x="1" y="1"/>
                  </a:moveTo>
                  <a:lnTo>
                    <a:pt x="1" y="1351"/>
                  </a:lnTo>
                  <a:lnTo>
                    <a:pt x="15545" y="1351"/>
                  </a:lnTo>
                  <a:lnTo>
                    <a:pt x="1554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21"/>
            <p:cNvSpPr/>
            <p:nvPr/>
          </p:nvSpPr>
          <p:spPr>
            <a:xfrm>
              <a:off x="1306325" y="1682175"/>
              <a:ext cx="796200" cy="255550"/>
            </a:xfrm>
            <a:custGeom>
              <a:avLst/>
              <a:gdLst/>
              <a:ahLst/>
              <a:cxnLst/>
              <a:rect l="l" t="t" r="r" b="b"/>
              <a:pathLst>
                <a:path w="31848" h="10222" extrusionOk="0">
                  <a:moveTo>
                    <a:pt x="25727" y="670"/>
                  </a:moveTo>
                  <a:lnTo>
                    <a:pt x="25727" y="9463"/>
                  </a:lnTo>
                  <a:lnTo>
                    <a:pt x="6801" y="9463"/>
                  </a:lnTo>
                  <a:lnTo>
                    <a:pt x="6801" y="670"/>
                  </a:lnTo>
                  <a:close/>
                  <a:moveTo>
                    <a:pt x="4101" y="0"/>
                  </a:moveTo>
                  <a:lnTo>
                    <a:pt x="4101" y="670"/>
                  </a:lnTo>
                  <a:lnTo>
                    <a:pt x="4101" y="9463"/>
                  </a:lnTo>
                  <a:lnTo>
                    <a:pt x="0" y="9463"/>
                  </a:lnTo>
                  <a:lnTo>
                    <a:pt x="0" y="10222"/>
                  </a:lnTo>
                  <a:lnTo>
                    <a:pt x="31848" y="10222"/>
                  </a:lnTo>
                  <a:lnTo>
                    <a:pt x="31848" y="9463"/>
                  </a:lnTo>
                  <a:lnTo>
                    <a:pt x="28428" y="9463"/>
                  </a:lnTo>
                  <a:lnTo>
                    <a:pt x="28428" y="670"/>
                  </a:lnTo>
                  <a:lnTo>
                    <a:pt x="2842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21"/>
            <p:cNvSpPr/>
            <p:nvPr/>
          </p:nvSpPr>
          <p:spPr>
            <a:xfrm>
              <a:off x="1525875" y="544675"/>
              <a:ext cx="374100" cy="37475"/>
            </a:xfrm>
            <a:custGeom>
              <a:avLst/>
              <a:gdLst/>
              <a:ahLst/>
              <a:cxnLst/>
              <a:rect l="l" t="t" r="r" b="b"/>
              <a:pathLst>
                <a:path w="14964" h="1499" extrusionOk="0">
                  <a:moveTo>
                    <a:pt x="1" y="0"/>
                  </a:moveTo>
                  <a:lnTo>
                    <a:pt x="1" y="1498"/>
                  </a:lnTo>
                  <a:lnTo>
                    <a:pt x="14964" y="1498"/>
                  </a:lnTo>
                  <a:lnTo>
                    <a:pt x="1496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21"/>
            <p:cNvSpPr/>
            <p:nvPr/>
          </p:nvSpPr>
          <p:spPr>
            <a:xfrm>
              <a:off x="1358300" y="1648400"/>
              <a:ext cx="692500" cy="33800"/>
            </a:xfrm>
            <a:custGeom>
              <a:avLst/>
              <a:gdLst/>
              <a:ahLst/>
              <a:cxnLst/>
              <a:rect l="l" t="t" r="r" b="b"/>
              <a:pathLst>
                <a:path w="27700" h="1352" extrusionOk="0">
                  <a:moveTo>
                    <a:pt x="1" y="1"/>
                  </a:moveTo>
                  <a:lnTo>
                    <a:pt x="1" y="1351"/>
                  </a:lnTo>
                  <a:lnTo>
                    <a:pt x="27699" y="1351"/>
                  </a:lnTo>
                  <a:lnTo>
                    <a:pt x="2769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21"/>
            <p:cNvSpPr/>
            <p:nvPr/>
          </p:nvSpPr>
          <p:spPr>
            <a:xfrm>
              <a:off x="1450975" y="619575"/>
              <a:ext cx="523925" cy="37250"/>
            </a:xfrm>
            <a:custGeom>
              <a:avLst/>
              <a:gdLst/>
              <a:ahLst/>
              <a:cxnLst/>
              <a:rect l="l" t="t" r="r" b="b"/>
              <a:pathLst>
                <a:path w="20957" h="1490" extrusionOk="0">
                  <a:moveTo>
                    <a:pt x="1498" y="1"/>
                  </a:moveTo>
                  <a:lnTo>
                    <a:pt x="0" y="1489"/>
                  </a:lnTo>
                  <a:lnTo>
                    <a:pt x="20956" y="1489"/>
                  </a:lnTo>
                  <a:lnTo>
                    <a:pt x="1945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21"/>
            <p:cNvSpPr/>
            <p:nvPr/>
          </p:nvSpPr>
          <p:spPr>
            <a:xfrm>
              <a:off x="1645400" y="1783450"/>
              <a:ext cx="135050" cy="135300"/>
            </a:xfrm>
            <a:custGeom>
              <a:avLst/>
              <a:gdLst/>
              <a:ahLst/>
              <a:cxnLst/>
              <a:rect l="l" t="t" r="r" b="b"/>
              <a:pathLst>
                <a:path w="5402" h="5412" extrusionOk="0">
                  <a:moveTo>
                    <a:pt x="0" y="0"/>
                  </a:moveTo>
                  <a:lnTo>
                    <a:pt x="0" y="5412"/>
                  </a:lnTo>
                  <a:lnTo>
                    <a:pt x="5402" y="5412"/>
                  </a:lnTo>
                  <a:lnTo>
                    <a:pt x="540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21"/>
            <p:cNvSpPr/>
            <p:nvPr/>
          </p:nvSpPr>
          <p:spPr>
            <a:xfrm>
              <a:off x="1814200" y="1783450"/>
              <a:ext cx="67775" cy="135300"/>
            </a:xfrm>
            <a:custGeom>
              <a:avLst/>
              <a:gdLst/>
              <a:ahLst/>
              <a:cxnLst/>
              <a:rect l="l" t="t" r="r" b="b"/>
              <a:pathLst>
                <a:path w="2711" h="5412" extrusionOk="0">
                  <a:moveTo>
                    <a:pt x="0" y="0"/>
                  </a:moveTo>
                  <a:lnTo>
                    <a:pt x="0" y="5412"/>
                  </a:lnTo>
                  <a:lnTo>
                    <a:pt x="2711" y="5412"/>
                  </a:lnTo>
                  <a:lnTo>
                    <a:pt x="271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21"/>
            <p:cNvSpPr/>
            <p:nvPr/>
          </p:nvSpPr>
          <p:spPr>
            <a:xfrm>
              <a:off x="1290550" y="1937700"/>
              <a:ext cx="827750" cy="19000"/>
            </a:xfrm>
            <a:custGeom>
              <a:avLst/>
              <a:gdLst/>
              <a:ahLst/>
              <a:cxnLst/>
              <a:rect l="l" t="t" r="r" b="b"/>
              <a:pathLst>
                <a:path w="33110" h="760" extrusionOk="0">
                  <a:moveTo>
                    <a:pt x="0" y="1"/>
                  </a:moveTo>
                  <a:lnTo>
                    <a:pt x="0" y="760"/>
                  </a:lnTo>
                  <a:lnTo>
                    <a:pt x="33110" y="760"/>
                  </a:lnTo>
                  <a:lnTo>
                    <a:pt x="3311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21"/>
            <p:cNvSpPr/>
            <p:nvPr/>
          </p:nvSpPr>
          <p:spPr>
            <a:xfrm>
              <a:off x="1544125" y="1783450"/>
              <a:ext cx="67525" cy="135300"/>
            </a:xfrm>
            <a:custGeom>
              <a:avLst/>
              <a:gdLst/>
              <a:ahLst/>
              <a:cxnLst/>
              <a:rect l="l" t="t" r="r" b="b"/>
              <a:pathLst>
                <a:path w="2701" h="5412" extrusionOk="0">
                  <a:moveTo>
                    <a:pt x="0" y="0"/>
                  </a:moveTo>
                  <a:lnTo>
                    <a:pt x="0" y="5412"/>
                  </a:lnTo>
                  <a:lnTo>
                    <a:pt x="2701" y="5412"/>
                  </a:lnTo>
                  <a:lnTo>
                    <a:pt x="27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9" name="Google Shape;569;p21"/>
          <p:cNvGrpSpPr/>
          <p:nvPr/>
        </p:nvGrpSpPr>
        <p:grpSpPr>
          <a:xfrm>
            <a:off x="-724577" y="1451481"/>
            <a:ext cx="2530223" cy="3535404"/>
            <a:chOff x="2730650" y="567325"/>
            <a:chExt cx="994350" cy="1389375"/>
          </a:xfrm>
        </p:grpSpPr>
        <p:sp>
          <p:nvSpPr>
            <p:cNvPr id="570" name="Google Shape;570;p21"/>
            <p:cNvSpPr/>
            <p:nvPr/>
          </p:nvSpPr>
          <p:spPr>
            <a:xfrm>
              <a:off x="3025125" y="567325"/>
              <a:ext cx="405400" cy="1351425"/>
            </a:xfrm>
            <a:custGeom>
              <a:avLst/>
              <a:gdLst/>
              <a:ahLst/>
              <a:cxnLst/>
              <a:rect l="l" t="t" r="r" b="b"/>
              <a:pathLst>
                <a:path w="16216" h="54057" extrusionOk="0">
                  <a:moveTo>
                    <a:pt x="8103" y="1"/>
                  </a:moveTo>
                  <a:lnTo>
                    <a:pt x="1" y="5403"/>
                  </a:lnTo>
                  <a:lnTo>
                    <a:pt x="1" y="54057"/>
                  </a:lnTo>
                  <a:lnTo>
                    <a:pt x="16215" y="54057"/>
                  </a:lnTo>
                  <a:lnTo>
                    <a:pt x="16215" y="5403"/>
                  </a:lnTo>
                  <a:lnTo>
                    <a:pt x="810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21"/>
            <p:cNvSpPr/>
            <p:nvPr/>
          </p:nvSpPr>
          <p:spPr>
            <a:xfrm>
              <a:off x="2822325" y="837425"/>
              <a:ext cx="811000" cy="1081325"/>
            </a:xfrm>
            <a:custGeom>
              <a:avLst/>
              <a:gdLst/>
              <a:ahLst/>
              <a:cxnLst/>
              <a:rect l="l" t="t" r="r" b="b"/>
              <a:pathLst>
                <a:path w="32440" h="43253" extrusionOk="0">
                  <a:moveTo>
                    <a:pt x="0" y="0"/>
                  </a:moveTo>
                  <a:lnTo>
                    <a:pt x="0" y="43253"/>
                  </a:lnTo>
                  <a:lnTo>
                    <a:pt x="8113" y="43253"/>
                  </a:lnTo>
                  <a:lnTo>
                    <a:pt x="8113" y="0"/>
                  </a:lnTo>
                  <a:close/>
                  <a:moveTo>
                    <a:pt x="24327" y="0"/>
                  </a:moveTo>
                  <a:lnTo>
                    <a:pt x="24327" y="43253"/>
                  </a:lnTo>
                  <a:lnTo>
                    <a:pt x="32440" y="43253"/>
                  </a:lnTo>
                  <a:lnTo>
                    <a:pt x="3244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21"/>
            <p:cNvSpPr/>
            <p:nvPr/>
          </p:nvSpPr>
          <p:spPr>
            <a:xfrm>
              <a:off x="2856075" y="905175"/>
              <a:ext cx="743250" cy="861525"/>
            </a:xfrm>
            <a:custGeom>
              <a:avLst/>
              <a:gdLst/>
              <a:ahLst/>
              <a:cxnLst/>
              <a:rect l="l" t="t" r="r" b="b"/>
              <a:pathLst>
                <a:path w="29730" h="34461" extrusionOk="0">
                  <a:moveTo>
                    <a:pt x="1" y="1"/>
                  </a:moveTo>
                  <a:lnTo>
                    <a:pt x="1" y="34461"/>
                  </a:lnTo>
                  <a:lnTo>
                    <a:pt x="1351" y="34461"/>
                  </a:lnTo>
                  <a:lnTo>
                    <a:pt x="1351" y="1"/>
                  </a:lnTo>
                  <a:close/>
                  <a:moveTo>
                    <a:pt x="2031" y="1"/>
                  </a:moveTo>
                  <a:lnTo>
                    <a:pt x="2031" y="34461"/>
                  </a:lnTo>
                  <a:lnTo>
                    <a:pt x="3382" y="34461"/>
                  </a:lnTo>
                  <a:lnTo>
                    <a:pt x="3382" y="1"/>
                  </a:lnTo>
                  <a:close/>
                  <a:moveTo>
                    <a:pt x="4062" y="1"/>
                  </a:moveTo>
                  <a:lnTo>
                    <a:pt x="4062" y="34461"/>
                  </a:lnTo>
                  <a:lnTo>
                    <a:pt x="5412" y="34461"/>
                  </a:lnTo>
                  <a:lnTo>
                    <a:pt x="5412" y="1"/>
                  </a:lnTo>
                  <a:close/>
                  <a:moveTo>
                    <a:pt x="24328" y="1"/>
                  </a:moveTo>
                  <a:lnTo>
                    <a:pt x="24328" y="34461"/>
                  </a:lnTo>
                  <a:lnTo>
                    <a:pt x="25678" y="34461"/>
                  </a:lnTo>
                  <a:lnTo>
                    <a:pt x="25678" y="1"/>
                  </a:lnTo>
                  <a:close/>
                  <a:moveTo>
                    <a:pt x="26358" y="1"/>
                  </a:moveTo>
                  <a:lnTo>
                    <a:pt x="26358" y="34461"/>
                  </a:lnTo>
                  <a:lnTo>
                    <a:pt x="27709" y="34461"/>
                  </a:lnTo>
                  <a:lnTo>
                    <a:pt x="27709" y="1"/>
                  </a:lnTo>
                  <a:close/>
                  <a:moveTo>
                    <a:pt x="28379" y="1"/>
                  </a:moveTo>
                  <a:lnTo>
                    <a:pt x="28379" y="34461"/>
                  </a:lnTo>
                  <a:lnTo>
                    <a:pt x="29729" y="34461"/>
                  </a:lnTo>
                  <a:lnTo>
                    <a:pt x="297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21"/>
            <p:cNvSpPr/>
            <p:nvPr/>
          </p:nvSpPr>
          <p:spPr>
            <a:xfrm>
              <a:off x="3041875" y="719375"/>
              <a:ext cx="371650" cy="760000"/>
            </a:xfrm>
            <a:custGeom>
              <a:avLst/>
              <a:gdLst/>
              <a:ahLst/>
              <a:cxnLst/>
              <a:rect l="l" t="t" r="r" b="b"/>
              <a:pathLst>
                <a:path w="14866" h="30400" extrusionOk="0">
                  <a:moveTo>
                    <a:pt x="1" y="1"/>
                  </a:moveTo>
                  <a:lnTo>
                    <a:pt x="1" y="671"/>
                  </a:lnTo>
                  <a:lnTo>
                    <a:pt x="14865" y="671"/>
                  </a:lnTo>
                  <a:lnTo>
                    <a:pt x="14865" y="1"/>
                  </a:lnTo>
                  <a:close/>
                  <a:moveTo>
                    <a:pt x="1" y="2702"/>
                  </a:moveTo>
                  <a:lnTo>
                    <a:pt x="1" y="3372"/>
                  </a:lnTo>
                  <a:lnTo>
                    <a:pt x="14865" y="3372"/>
                  </a:lnTo>
                  <a:lnTo>
                    <a:pt x="14865" y="2702"/>
                  </a:lnTo>
                  <a:close/>
                  <a:moveTo>
                    <a:pt x="1" y="5402"/>
                  </a:moveTo>
                  <a:lnTo>
                    <a:pt x="1" y="6082"/>
                  </a:lnTo>
                  <a:lnTo>
                    <a:pt x="14865" y="6082"/>
                  </a:lnTo>
                  <a:lnTo>
                    <a:pt x="14865" y="5402"/>
                  </a:lnTo>
                  <a:close/>
                  <a:moveTo>
                    <a:pt x="1" y="8103"/>
                  </a:moveTo>
                  <a:lnTo>
                    <a:pt x="1" y="8783"/>
                  </a:lnTo>
                  <a:lnTo>
                    <a:pt x="14865" y="8783"/>
                  </a:lnTo>
                  <a:lnTo>
                    <a:pt x="14865" y="8103"/>
                  </a:lnTo>
                  <a:close/>
                  <a:moveTo>
                    <a:pt x="1" y="10804"/>
                  </a:moveTo>
                  <a:lnTo>
                    <a:pt x="1" y="11484"/>
                  </a:lnTo>
                  <a:lnTo>
                    <a:pt x="14865" y="11484"/>
                  </a:lnTo>
                  <a:lnTo>
                    <a:pt x="14865" y="10804"/>
                  </a:lnTo>
                  <a:close/>
                  <a:moveTo>
                    <a:pt x="1" y="13515"/>
                  </a:moveTo>
                  <a:lnTo>
                    <a:pt x="1" y="14185"/>
                  </a:lnTo>
                  <a:lnTo>
                    <a:pt x="14865" y="14185"/>
                  </a:lnTo>
                  <a:lnTo>
                    <a:pt x="14865" y="13515"/>
                  </a:lnTo>
                  <a:close/>
                  <a:moveTo>
                    <a:pt x="1" y="16215"/>
                  </a:moveTo>
                  <a:lnTo>
                    <a:pt x="1" y="16886"/>
                  </a:lnTo>
                  <a:lnTo>
                    <a:pt x="14865" y="16886"/>
                  </a:lnTo>
                  <a:lnTo>
                    <a:pt x="14865" y="16215"/>
                  </a:lnTo>
                  <a:close/>
                  <a:moveTo>
                    <a:pt x="1" y="18916"/>
                  </a:moveTo>
                  <a:lnTo>
                    <a:pt x="1" y="19596"/>
                  </a:lnTo>
                  <a:lnTo>
                    <a:pt x="14865" y="19596"/>
                  </a:lnTo>
                  <a:lnTo>
                    <a:pt x="14865" y="18916"/>
                  </a:lnTo>
                  <a:close/>
                  <a:moveTo>
                    <a:pt x="1" y="21617"/>
                  </a:moveTo>
                  <a:lnTo>
                    <a:pt x="1" y="22297"/>
                  </a:lnTo>
                  <a:lnTo>
                    <a:pt x="14865" y="22297"/>
                  </a:lnTo>
                  <a:lnTo>
                    <a:pt x="14865" y="21617"/>
                  </a:lnTo>
                  <a:close/>
                  <a:moveTo>
                    <a:pt x="1" y="24318"/>
                  </a:moveTo>
                  <a:lnTo>
                    <a:pt x="1" y="24998"/>
                  </a:lnTo>
                  <a:lnTo>
                    <a:pt x="14865" y="24998"/>
                  </a:lnTo>
                  <a:lnTo>
                    <a:pt x="14865" y="24318"/>
                  </a:lnTo>
                  <a:close/>
                  <a:moveTo>
                    <a:pt x="1" y="27029"/>
                  </a:moveTo>
                  <a:lnTo>
                    <a:pt x="1" y="27699"/>
                  </a:lnTo>
                  <a:lnTo>
                    <a:pt x="14865" y="27699"/>
                  </a:lnTo>
                  <a:lnTo>
                    <a:pt x="14865" y="27029"/>
                  </a:lnTo>
                  <a:close/>
                  <a:moveTo>
                    <a:pt x="1" y="29729"/>
                  </a:moveTo>
                  <a:lnTo>
                    <a:pt x="1" y="30400"/>
                  </a:lnTo>
                  <a:lnTo>
                    <a:pt x="14865" y="30400"/>
                  </a:lnTo>
                  <a:lnTo>
                    <a:pt x="14865" y="29729"/>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21"/>
            <p:cNvSpPr/>
            <p:nvPr/>
          </p:nvSpPr>
          <p:spPr>
            <a:xfrm>
              <a:off x="3025125" y="1766675"/>
              <a:ext cx="405400" cy="16800"/>
            </a:xfrm>
            <a:custGeom>
              <a:avLst/>
              <a:gdLst/>
              <a:ahLst/>
              <a:cxnLst/>
              <a:rect l="l" t="t" r="r" b="b"/>
              <a:pathLst>
                <a:path w="16216" h="672" extrusionOk="0">
                  <a:moveTo>
                    <a:pt x="1" y="1"/>
                  </a:moveTo>
                  <a:lnTo>
                    <a:pt x="1" y="671"/>
                  </a:lnTo>
                  <a:lnTo>
                    <a:pt x="16215" y="671"/>
                  </a:lnTo>
                  <a:lnTo>
                    <a:pt x="1621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21"/>
            <p:cNvSpPr/>
            <p:nvPr/>
          </p:nvSpPr>
          <p:spPr>
            <a:xfrm>
              <a:off x="2788550" y="803650"/>
              <a:ext cx="878525" cy="33800"/>
            </a:xfrm>
            <a:custGeom>
              <a:avLst/>
              <a:gdLst/>
              <a:ahLst/>
              <a:cxnLst/>
              <a:rect l="l" t="t" r="r" b="b"/>
              <a:pathLst>
                <a:path w="35141" h="1352" extrusionOk="0">
                  <a:moveTo>
                    <a:pt x="1" y="1"/>
                  </a:moveTo>
                  <a:lnTo>
                    <a:pt x="1" y="1351"/>
                  </a:lnTo>
                  <a:lnTo>
                    <a:pt x="9464" y="1351"/>
                  </a:lnTo>
                  <a:lnTo>
                    <a:pt x="9464" y="1"/>
                  </a:lnTo>
                  <a:close/>
                  <a:moveTo>
                    <a:pt x="25678" y="1"/>
                  </a:moveTo>
                  <a:lnTo>
                    <a:pt x="25678" y="1351"/>
                  </a:lnTo>
                  <a:lnTo>
                    <a:pt x="35141" y="1351"/>
                  </a:lnTo>
                  <a:lnTo>
                    <a:pt x="3514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21"/>
            <p:cNvSpPr/>
            <p:nvPr/>
          </p:nvSpPr>
          <p:spPr>
            <a:xfrm>
              <a:off x="3126400" y="1665150"/>
              <a:ext cx="202850" cy="101550"/>
            </a:xfrm>
            <a:custGeom>
              <a:avLst/>
              <a:gdLst/>
              <a:ahLst/>
              <a:cxnLst/>
              <a:rect l="l" t="t" r="r" b="b"/>
              <a:pathLst>
                <a:path w="8114" h="4062" extrusionOk="0">
                  <a:moveTo>
                    <a:pt x="4052" y="1"/>
                  </a:moveTo>
                  <a:lnTo>
                    <a:pt x="1" y="4062"/>
                  </a:lnTo>
                  <a:lnTo>
                    <a:pt x="8113" y="4062"/>
                  </a:lnTo>
                  <a:lnTo>
                    <a:pt x="405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21"/>
            <p:cNvSpPr/>
            <p:nvPr/>
          </p:nvSpPr>
          <p:spPr>
            <a:xfrm>
              <a:off x="3413500" y="1783450"/>
              <a:ext cx="17025" cy="135300"/>
            </a:xfrm>
            <a:custGeom>
              <a:avLst/>
              <a:gdLst/>
              <a:ahLst/>
              <a:cxnLst/>
              <a:rect l="l" t="t" r="r" b="b"/>
              <a:pathLst>
                <a:path w="681" h="5412" extrusionOk="0">
                  <a:moveTo>
                    <a:pt x="0" y="0"/>
                  </a:moveTo>
                  <a:lnTo>
                    <a:pt x="0" y="5412"/>
                  </a:lnTo>
                  <a:lnTo>
                    <a:pt x="680" y="5412"/>
                  </a:lnTo>
                  <a:lnTo>
                    <a:pt x="68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21"/>
            <p:cNvSpPr/>
            <p:nvPr/>
          </p:nvSpPr>
          <p:spPr>
            <a:xfrm>
              <a:off x="3025125" y="1783450"/>
              <a:ext cx="16775" cy="135300"/>
            </a:xfrm>
            <a:custGeom>
              <a:avLst/>
              <a:gdLst/>
              <a:ahLst/>
              <a:cxnLst/>
              <a:rect l="l" t="t" r="r" b="b"/>
              <a:pathLst>
                <a:path w="671" h="5412" extrusionOk="0">
                  <a:moveTo>
                    <a:pt x="1" y="0"/>
                  </a:moveTo>
                  <a:lnTo>
                    <a:pt x="1" y="5412"/>
                  </a:lnTo>
                  <a:lnTo>
                    <a:pt x="671" y="5412"/>
                  </a:lnTo>
                  <a:lnTo>
                    <a:pt x="67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21"/>
            <p:cNvSpPr/>
            <p:nvPr/>
          </p:nvSpPr>
          <p:spPr>
            <a:xfrm>
              <a:off x="3430500" y="1766675"/>
              <a:ext cx="219575" cy="16800"/>
            </a:xfrm>
            <a:custGeom>
              <a:avLst/>
              <a:gdLst/>
              <a:ahLst/>
              <a:cxnLst/>
              <a:rect l="l" t="t" r="r" b="b"/>
              <a:pathLst>
                <a:path w="8783" h="672" extrusionOk="0">
                  <a:moveTo>
                    <a:pt x="0" y="1"/>
                  </a:moveTo>
                  <a:lnTo>
                    <a:pt x="0" y="671"/>
                  </a:lnTo>
                  <a:lnTo>
                    <a:pt x="8783" y="671"/>
                  </a:lnTo>
                  <a:lnTo>
                    <a:pt x="878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21"/>
            <p:cNvSpPr/>
            <p:nvPr/>
          </p:nvSpPr>
          <p:spPr>
            <a:xfrm>
              <a:off x="2805550" y="1766675"/>
              <a:ext cx="219600" cy="16800"/>
            </a:xfrm>
            <a:custGeom>
              <a:avLst/>
              <a:gdLst/>
              <a:ahLst/>
              <a:cxnLst/>
              <a:rect l="l" t="t" r="r" b="b"/>
              <a:pathLst>
                <a:path w="8784" h="672" extrusionOk="0">
                  <a:moveTo>
                    <a:pt x="1" y="1"/>
                  </a:moveTo>
                  <a:lnTo>
                    <a:pt x="1" y="671"/>
                  </a:lnTo>
                  <a:lnTo>
                    <a:pt x="8784" y="671"/>
                  </a:lnTo>
                  <a:lnTo>
                    <a:pt x="878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21"/>
            <p:cNvSpPr/>
            <p:nvPr/>
          </p:nvSpPr>
          <p:spPr>
            <a:xfrm>
              <a:off x="3673725" y="1880775"/>
              <a:ext cx="7900" cy="47850"/>
            </a:xfrm>
            <a:custGeom>
              <a:avLst/>
              <a:gdLst/>
              <a:ahLst/>
              <a:cxnLst/>
              <a:rect l="l" t="t" r="r" b="b"/>
              <a:pathLst>
                <a:path w="316" h="1914" extrusionOk="0">
                  <a:moveTo>
                    <a:pt x="158" y="1"/>
                  </a:moveTo>
                  <a:cubicBezTo>
                    <a:pt x="69" y="1"/>
                    <a:pt x="0" y="70"/>
                    <a:pt x="0" y="149"/>
                  </a:cubicBezTo>
                  <a:lnTo>
                    <a:pt x="0" y="1765"/>
                  </a:lnTo>
                  <a:cubicBezTo>
                    <a:pt x="0" y="1844"/>
                    <a:pt x="69" y="1913"/>
                    <a:pt x="158" y="1913"/>
                  </a:cubicBezTo>
                  <a:cubicBezTo>
                    <a:pt x="237" y="1913"/>
                    <a:pt x="316" y="1844"/>
                    <a:pt x="316" y="1765"/>
                  </a:cubicBezTo>
                  <a:lnTo>
                    <a:pt x="316" y="149"/>
                  </a:lnTo>
                  <a:cubicBezTo>
                    <a:pt x="316" y="70"/>
                    <a:pt x="247" y="1"/>
                    <a:pt x="15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21"/>
            <p:cNvSpPr/>
            <p:nvPr/>
          </p:nvSpPr>
          <p:spPr>
            <a:xfrm>
              <a:off x="3642425" y="1809325"/>
              <a:ext cx="70500" cy="83300"/>
            </a:xfrm>
            <a:custGeom>
              <a:avLst/>
              <a:gdLst/>
              <a:ahLst/>
              <a:cxnLst/>
              <a:rect l="l" t="t" r="r" b="b"/>
              <a:pathLst>
                <a:path w="2820" h="3332" extrusionOk="0">
                  <a:moveTo>
                    <a:pt x="1410" y="0"/>
                  </a:moveTo>
                  <a:cubicBezTo>
                    <a:pt x="631" y="0"/>
                    <a:pt x="0" y="749"/>
                    <a:pt x="0" y="1666"/>
                  </a:cubicBezTo>
                  <a:cubicBezTo>
                    <a:pt x="0" y="2583"/>
                    <a:pt x="631" y="3332"/>
                    <a:pt x="1410" y="3332"/>
                  </a:cubicBezTo>
                  <a:cubicBezTo>
                    <a:pt x="2189" y="3332"/>
                    <a:pt x="2819" y="2583"/>
                    <a:pt x="2819" y="1666"/>
                  </a:cubicBezTo>
                  <a:cubicBezTo>
                    <a:pt x="2819" y="749"/>
                    <a:pt x="2189" y="0"/>
                    <a:pt x="141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21"/>
            <p:cNvSpPr/>
            <p:nvPr/>
          </p:nvSpPr>
          <p:spPr>
            <a:xfrm>
              <a:off x="2774025" y="1880775"/>
              <a:ext cx="7650" cy="47850"/>
            </a:xfrm>
            <a:custGeom>
              <a:avLst/>
              <a:gdLst/>
              <a:ahLst/>
              <a:cxnLst/>
              <a:rect l="l" t="t" r="r" b="b"/>
              <a:pathLst>
                <a:path w="306" h="1914" extrusionOk="0">
                  <a:moveTo>
                    <a:pt x="158" y="1"/>
                  </a:moveTo>
                  <a:cubicBezTo>
                    <a:pt x="69" y="1"/>
                    <a:pt x="0" y="70"/>
                    <a:pt x="0" y="149"/>
                  </a:cubicBezTo>
                  <a:lnTo>
                    <a:pt x="0" y="1765"/>
                  </a:lnTo>
                  <a:cubicBezTo>
                    <a:pt x="0" y="1844"/>
                    <a:pt x="69" y="1913"/>
                    <a:pt x="158" y="1913"/>
                  </a:cubicBezTo>
                  <a:cubicBezTo>
                    <a:pt x="237" y="1913"/>
                    <a:pt x="306" y="1844"/>
                    <a:pt x="306" y="1765"/>
                  </a:cubicBezTo>
                  <a:lnTo>
                    <a:pt x="306" y="149"/>
                  </a:lnTo>
                  <a:cubicBezTo>
                    <a:pt x="306" y="70"/>
                    <a:pt x="237" y="1"/>
                    <a:pt x="158" y="1"/>
                  </a:cubicBezTo>
                  <a:close/>
                </a:path>
              </a:pathLst>
            </a:custGeom>
            <a:solidFill>
              <a:srgbClr val="835F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21"/>
            <p:cNvSpPr/>
            <p:nvPr/>
          </p:nvSpPr>
          <p:spPr>
            <a:xfrm>
              <a:off x="2742725" y="1809325"/>
              <a:ext cx="70500" cy="83300"/>
            </a:xfrm>
            <a:custGeom>
              <a:avLst/>
              <a:gdLst/>
              <a:ahLst/>
              <a:cxnLst/>
              <a:rect l="l" t="t" r="r" b="b"/>
              <a:pathLst>
                <a:path w="2820" h="3332" extrusionOk="0">
                  <a:moveTo>
                    <a:pt x="1410" y="0"/>
                  </a:moveTo>
                  <a:cubicBezTo>
                    <a:pt x="631" y="0"/>
                    <a:pt x="0" y="749"/>
                    <a:pt x="0" y="1666"/>
                  </a:cubicBezTo>
                  <a:cubicBezTo>
                    <a:pt x="0" y="2583"/>
                    <a:pt x="631" y="3332"/>
                    <a:pt x="1410" y="3332"/>
                  </a:cubicBezTo>
                  <a:cubicBezTo>
                    <a:pt x="2189" y="3332"/>
                    <a:pt x="2820" y="2583"/>
                    <a:pt x="2820" y="1666"/>
                  </a:cubicBezTo>
                  <a:cubicBezTo>
                    <a:pt x="2820" y="749"/>
                    <a:pt x="2189" y="0"/>
                    <a:pt x="141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21"/>
            <p:cNvSpPr/>
            <p:nvPr/>
          </p:nvSpPr>
          <p:spPr>
            <a:xfrm>
              <a:off x="2749375" y="1918725"/>
              <a:ext cx="956650" cy="19000"/>
            </a:xfrm>
            <a:custGeom>
              <a:avLst/>
              <a:gdLst/>
              <a:ahLst/>
              <a:cxnLst/>
              <a:rect l="l" t="t" r="r" b="b"/>
              <a:pathLst>
                <a:path w="38266" h="760" extrusionOk="0">
                  <a:moveTo>
                    <a:pt x="1" y="1"/>
                  </a:moveTo>
                  <a:lnTo>
                    <a:pt x="1" y="760"/>
                  </a:lnTo>
                  <a:lnTo>
                    <a:pt x="38265" y="760"/>
                  </a:lnTo>
                  <a:lnTo>
                    <a:pt x="382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21"/>
            <p:cNvSpPr/>
            <p:nvPr/>
          </p:nvSpPr>
          <p:spPr>
            <a:xfrm>
              <a:off x="2730650" y="736150"/>
              <a:ext cx="994350" cy="1220550"/>
            </a:xfrm>
            <a:custGeom>
              <a:avLst/>
              <a:gdLst/>
              <a:ahLst/>
              <a:cxnLst/>
              <a:rect l="l" t="t" r="r" b="b"/>
              <a:pathLst>
                <a:path w="39774" h="48822" extrusionOk="0">
                  <a:moveTo>
                    <a:pt x="13800" y="0"/>
                  </a:moveTo>
                  <a:lnTo>
                    <a:pt x="13800" y="1350"/>
                  </a:lnTo>
                  <a:lnTo>
                    <a:pt x="15151" y="1350"/>
                  </a:lnTo>
                  <a:lnTo>
                    <a:pt x="15151" y="0"/>
                  </a:lnTo>
                  <a:close/>
                  <a:moveTo>
                    <a:pt x="16511" y="0"/>
                  </a:moveTo>
                  <a:lnTo>
                    <a:pt x="16511" y="1350"/>
                  </a:lnTo>
                  <a:lnTo>
                    <a:pt x="17861" y="1350"/>
                  </a:lnTo>
                  <a:lnTo>
                    <a:pt x="17861" y="0"/>
                  </a:lnTo>
                  <a:close/>
                  <a:moveTo>
                    <a:pt x="19212" y="0"/>
                  </a:moveTo>
                  <a:lnTo>
                    <a:pt x="19212" y="1350"/>
                  </a:lnTo>
                  <a:lnTo>
                    <a:pt x="20562" y="1350"/>
                  </a:lnTo>
                  <a:lnTo>
                    <a:pt x="20562" y="0"/>
                  </a:lnTo>
                  <a:close/>
                  <a:moveTo>
                    <a:pt x="21912" y="0"/>
                  </a:moveTo>
                  <a:lnTo>
                    <a:pt x="21912" y="1350"/>
                  </a:lnTo>
                  <a:lnTo>
                    <a:pt x="23263" y="1350"/>
                  </a:lnTo>
                  <a:lnTo>
                    <a:pt x="23263" y="0"/>
                  </a:lnTo>
                  <a:close/>
                  <a:moveTo>
                    <a:pt x="24613" y="0"/>
                  </a:moveTo>
                  <a:lnTo>
                    <a:pt x="24613" y="1350"/>
                  </a:lnTo>
                  <a:lnTo>
                    <a:pt x="25964" y="1350"/>
                  </a:lnTo>
                  <a:lnTo>
                    <a:pt x="25964" y="0"/>
                  </a:lnTo>
                  <a:close/>
                  <a:moveTo>
                    <a:pt x="13800" y="2701"/>
                  </a:moveTo>
                  <a:lnTo>
                    <a:pt x="13800" y="4051"/>
                  </a:lnTo>
                  <a:lnTo>
                    <a:pt x="15151" y="4051"/>
                  </a:lnTo>
                  <a:lnTo>
                    <a:pt x="15151" y="2701"/>
                  </a:lnTo>
                  <a:close/>
                  <a:moveTo>
                    <a:pt x="16511" y="2701"/>
                  </a:moveTo>
                  <a:lnTo>
                    <a:pt x="16511" y="4051"/>
                  </a:lnTo>
                  <a:lnTo>
                    <a:pt x="17861" y="4051"/>
                  </a:lnTo>
                  <a:lnTo>
                    <a:pt x="17861" y="2701"/>
                  </a:lnTo>
                  <a:close/>
                  <a:moveTo>
                    <a:pt x="19212" y="2701"/>
                  </a:moveTo>
                  <a:lnTo>
                    <a:pt x="19212" y="4051"/>
                  </a:lnTo>
                  <a:lnTo>
                    <a:pt x="20562" y="4051"/>
                  </a:lnTo>
                  <a:lnTo>
                    <a:pt x="20562" y="2701"/>
                  </a:lnTo>
                  <a:close/>
                  <a:moveTo>
                    <a:pt x="21912" y="2701"/>
                  </a:moveTo>
                  <a:lnTo>
                    <a:pt x="21912" y="4051"/>
                  </a:lnTo>
                  <a:lnTo>
                    <a:pt x="23263" y="4051"/>
                  </a:lnTo>
                  <a:lnTo>
                    <a:pt x="23263" y="2701"/>
                  </a:lnTo>
                  <a:close/>
                  <a:moveTo>
                    <a:pt x="24613" y="2701"/>
                  </a:moveTo>
                  <a:lnTo>
                    <a:pt x="24613" y="4051"/>
                  </a:lnTo>
                  <a:lnTo>
                    <a:pt x="25964" y="4051"/>
                  </a:lnTo>
                  <a:lnTo>
                    <a:pt x="25964" y="2701"/>
                  </a:lnTo>
                  <a:close/>
                  <a:moveTo>
                    <a:pt x="13800" y="5411"/>
                  </a:moveTo>
                  <a:lnTo>
                    <a:pt x="13800" y="6762"/>
                  </a:lnTo>
                  <a:lnTo>
                    <a:pt x="15151" y="6762"/>
                  </a:lnTo>
                  <a:lnTo>
                    <a:pt x="15151" y="5411"/>
                  </a:lnTo>
                  <a:close/>
                  <a:moveTo>
                    <a:pt x="16511" y="5411"/>
                  </a:moveTo>
                  <a:lnTo>
                    <a:pt x="16511" y="6762"/>
                  </a:lnTo>
                  <a:lnTo>
                    <a:pt x="17861" y="6762"/>
                  </a:lnTo>
                  <a:lnTo>
                    <a:pt x="17861" y="5411"/>
                  </a:lnTo>
                  <a:close/>
                  <a:moveTo>
                    <a:pt x="19212" y="5411"/>
                  </a:moveTo>
                  <a:lnTo>
                    <a:pt x="19212" y="6762"/>
                  </a:lnTo>
                  <a:lnTo>
                    <a:pt x="20562" y="6762"/>
                  </a:lnTo>
                  <a:lnTo>
                    <a:pt x="20562" y="5411"/>
                  </a:lnTo>
                  <a:close/>
                  <a:moveTo>
                    <a:pt x="21912" y="5411"/>
                  </a:moveTo>
                  <a:lnTo>
                    <a:pt x="21912" y="6762"/>
                  </a:lnTo>
                  <a:lnTo>
                    <a:pt x="23263" y="6762"/>
                  </a:lnTo>
                  <a:lnTo>
                    <a:pt x="23263" y="5411"/>
                  </a:lnTo>
                  <a:close/>
                  <a:moveTo>
                    <a:pt x="24613" y="5411"/>
                  </a:moveTo>
                  <a:lnTo>
                    <a:pt x="24613" y="6762"/>
                  </a:lnTo>
                  <a:lnTo>
                    <a:pt x="25964" y="6762"/>
                  </a:lnTo>
                  <a:lnTo>
                    <a:pt x="25964" y="5411"/>
                  </a:lnTo>
                  <a:close/>
                  <a:moveTo>
                    <a:pt x="13800" y="8112"/>
                  </a:moveTo>
                  <a:lnTo>
                    <a:pt x="13800" y="9463"/>
                  </a:lnTo>
                  <a:lnTo>
                    <a:pt x="15151" y="9463"/>
                  </a:lnTo>
                  <a:lnTo>
                    <a:pt x="15151" y="8112"/>
                  </a:lnTo>
                  <a:close/>
                  <a:moveTo>
                    <a:pt x="16511" y="8112"/>
                  </a:moveTo>
                  <a:lnTo>
                    <a:pt x="16511" y="9463"/>
                  </a:lnTo>
                  <a:lnTo>
                    <a:pt x="17861" y="9463"/>
                  </a:lnTo>
                  <a:lnTo>
                    <a:pt x="17861" y="8112"/>
                  </a:lnTo>
                  <a:close/>
                  <a:moveTo>
                    <a:pt x="19212" y="8112"/>
                  </a:moveTo>
                  <a:lnTo>
                    <a:pt x="19212" y="9463"/>
                  </a:lnTo>
                  <a:lnTo>
                    <a:pt x="20562" y="9463"/>
                  </a:lnTo>
                  <a:lnTo>
                    <a:pt x="20562" y="8112"/>
                  </a:lnTo>
                  <a:close/>
                  <a:moveTo>
                    <a:pt x="21912" y="8112"/>
                  </a:moveTo>
                  <a:lnTo>
                    <a:pt x="21912" y="9463"/>
                  </a:lnTo>
                  <a:lnTo>
                    <a:pt x="23263" y="9463"/>
                  </a:lnTo>
                  <a:lnTo>
                    <a:pt x="23263" y="8112"/>
                  </a:lnTo>
                  <a:close/>
                  <a:moveTo>
                    <a:pt x="24613" y="8112"/>
                  </a:moveTo>
                  <a:lnTo>
                    <a:pt x="24613" y="9463"/>
                  </a:lnTo>
                  <a:lnTo>
                    <a:pt x="25964" y="9463"/>
                  </a:lnTo>
                  <a:lnTo>
                    <a:pt x="25964" y="8112"/>
                  </a:lnTo>
                  <a:close/>
                  <a:moveTo>
                    <a:pt x="13800" y="10813"/>
                  </a:moveTo>
                  <a:lnTo>
                    <a:pt x="13800" y="12164"/>
                  </a:lnTo>
                  <a:lnTo>
                    <a:pt x="15151" y="12164"/>
                  </a:lnTo>
                  <a:lnTo>
                    <a:pt x="15151" y="10813"/>
                  </a:lnTo>
                  <a:close/>
                  <a:moveTo>
                    <a:pt x="16511" y="10813"/>
                  </a:moveTo>
                  <a:lnTo>
                    <a:pt x="16511" y="12164"/>
                  </a:lnTo>
                  <a:lnTo>
                    <a:pt x="17861" y="12164"/>
                  </a:lnTo>
                  <a:lnTo>
                    <a:pt x="17861" y="10813"/>
                  </a:lnTo>
                  <a:close/>
                  <a:moveTo>
                    <a:pt x="19212" y="10813"/>
                  </a:moveTo>
                  <a:lnTo>
                    <a:pt x="19212" y="12164"/>
                  </a:lnTo>
                  <a:lnTo>
                    <a:pt x="20562" y="12164"/>
                  </a:lnTo>
                  <a:lnTo>
                    <a:pt x="20562" y="10813"/>
                  </a:lnTo>
                  <a:close/>
                  <a:moveTo>
                    <a:pt x="21912" y="10813"/>
                  </a:moveTo>
                  <a:lnTo>
                    <a:pt x="21912" y="12164"/>
                  </a:lnTo>
                  <a:lnTo>
                    <a:pt x="23263" y="12164"/>
                  </a:lnTo>
                  <a:lnTo>
                    <a:pt x="23263" y="10813"/>
                  </a:lnTo>
                  <a:close/>
                  <a:moveTo>
                    <a:pt x="24613" y="10813"/>
                  </a:moveTo>
                  <a:lnTo>
                    <a:pt x="24613" y="12164"/>
                  </a:lnTo>
                  <a:lnTo>
                    <a:pt x="25964" y="12164"/>
                  </a:lnTo>
                  <a:lnTo>
                    <a:pt x="25964" y="10813"/>
                  </a:lnTo>
                  <a:close/>
                  <a:moveTo>
                    <a:pt x="13800" y="13514"/>
                  </a:moveTo>
                  <a:lnTo>
                    <a:pt x="13800" y="14864"/>
                  </a:lnTo>
                  <a:lnTo>
                    <a:pt x="15151" y="14864"/>
                  </a:lnTo>
                  <a:lnTo>
                    <a:pt x="15151" y="13514"/>
                  </a:lnTo>
                  <a:close/>
                  <a:moveTo>
                    <a:pt x="16511" y="13514"/>
                  </a:moveTo>
                  <a:lnTo>
                    <a:pt x="16511" y="14864"/>
                  </a:lnTo>
                  <a:lnTo>
                    <a:pt x="17861" y="14864"/>
                  </a:lnTo>
                  <a:lnTo>
                    <a:pt x="17861" y="13514"/>
                  </a:lnTo>
                  <a:close/>
                  <a:moveTo>
                    <a:pt x="19212" y="13514"/>
                  </a:moveTo>
                  <a:lnTo>
                    <a:pt x="19212" y="14864"/>
                  </a:lnTo>
                  <a:lnTo>
                    <a:pt x="20562" y="14864"/>
                  </a:lnTo>
                  <a:lnTo>
                    <a:pt x="20562" y="13514"/>
                  </a:lnTo>
                  <a:close/>
                  <a:moveTo>
                    <a:pt x="21912" y="13514"/>
                  </a:moveTo>
                  <a:lnTo>
                    <a:pt x="21912" y="14864"/>
                  </a:lnTo>
                  <a:lnTo>
                    <a:pt x="23263" y="14864"/>
                  </a:lnTo>
                  <a:lnTo>
                    <a:pt x="23263" y="13514"/>
                  </a:lnTo>
                  <a:close/>
                  <a:moveTo>
                    <a:pt x="24613" y="13514"/>
                  </a:moveTo>
                  <a:lnTo>
                    <a:pt x="24613" y="14864"/>
                  </a:lnTo>
                  <a:lnTo>
                    <a:pt x="25964" y="14864"/>
                  </a:lnTo>
                  <a:lnTo>
                    <a:pt x="25964" y="13514"/>
                  </a:lnTo>
                  <a:close/>
                  <a:moveTo>
                    <a:pt x="13800" y="16215"/>
                  </a:moveTo>
                  <a:lnTo>
                    <a:pt x="13800" y="17565"/>
                  </a:lnTo>
                  <a:lnTo>
                    <a:pt x="15151" y="17565"/>
                  </a:lnTo>
                  <a:lnTo>
                    <a:pt x="15151" y="16215"/>
                  </a:lnTo>
                  <a:close/>
                  <a:moveTo>
                    <a:pt x="16511" y="16215"/>
                  </a:moveTo>
                  <a:lnTo>
                    <a:pt x="16511" y="17565"/>
                  </a:lnTo>
                  <a:lnTo>
                    <a:pt x="17861" y="17565"/>
                  </a:lnTo>
                  <a:lnTo>
                    <a:pt x="17861" y="16215"/>
                  </a:lnTo>
                  <a:close/>
                  <a:moveTo>
                    <a:pt x="19212" y="16215"/>
                  </a:moveTo>
                  <a:lnTo>
                    <a:pt x="19212" y="17565"/>
                  </a:lnTo>
                  <a:lnTo>
                    <a:pt x="20562" y="17565"/>
                  </a:lnTo>
                  <a:lnTo>
                    <a:pt x="20562" y="16215"/>
                  </a:lnTo>
                  <a:close/>
                  <a:moveTo>
                    <a:pt x="21912" y="16215"/>
                  </a:moveTo>
                  <a:lnTo>
                    <a:pt x="21912" y="17565"/>
                  </a:lnTo>
                  <a:lnTo>
                    <a:pt x="23263" y="17565"/>
                  </a:lnTo>
                  <a:lnTo>
                    <a:pt x="23263" y="16215"/>
                  </a:lnTo>
                  <a:close/>
                  <a:moveTo>
                    <a:pt x="24613" y="16215"/>
                  </a:moveTo>
                  <a:lnTo>
                    <a:pt x="24613" y="17565"/>
                  </a:lnTo>
                  <a:lnTo>
                    <a:pt x="25964" y="17565"/>
                  </a:lnTo>
                  <a:lnTo>
                    <a:pt x="25964" y="16215"/>
                  </a:lnTo>
                  <a:close/>
                  <a:moveTo>
                    <a:pt x="13800" y="18925"/>
                  </a:moveTo>
                  <a:lnTo>
                    <a:pt x="13800" y="20276"/>
                  </a:lnTo>
                  <a:lnTo>
                    <a:pt x="15151" y="20276"/>
                  </a:lnTo>
                  <a:lnTo>
                    <a:pt x="15151" y="18925"/>
                  </a:lnTo>
                  <a:close/>
                  <a:moveTo>
                    <a:pt x="16511" y="18925"/>
                  </a:moveTo>
                  <a:lnTo>
                    <a:pt x="16511" y="20276"/>
                  </a:lnTo>
                  <a:lnTo>
                    <a:pt x="17861" y="20276"/>
                  </a:lnTo>
                  <a:lnTo>
                    <a:pt x="17861" y="18925"/>
                  </a:lnTo>
                  <a:close/>
                  <a:moveTo>
                    <a:pt x="19212" y="18925"/>
                  </a:moveTo>
                  <a:lnTo>
                    <a:pt x="19212" y="20276"/>
                  </a:lnTo>
                  <a:lnTo>
                    <a:pt x="20562" y="20276"/>
                  </a:lnTo>
                  <a:lnTo>
                    <a:pt x="20562" y="18925"/>
                  </a:lnTo>
                  <a:close/>
                  <a:moveTo>
                    <a:pt x="21912" y="18925"/>
                  </a:moveTo>
                  <a:lnTo>
                    <a:pt x="21912" y="20276"/>
                  </a:lnTo>
                  <a:lnTo>
                    <a:pt x="23263" y="20276"/>
                  </a:lnTo>
                  <a:lnTo>
                    <a:pt x="23263" y="18925"/>
                  </a:lnTo>
                  <a:close/>
                  <a:moveTo>
                    <a:pt x="24613" y="18925"/>
                  </a:moveTo>
                  <a:lnTo>
                    <a:pt x="24613" y="20276"/>
                  </a:lnTo>
                  <a:lnTo>
                    <a:pt x="25964" y="20276"/>
                  </a:lnTo>
                  <a:lnTo>
                    <a:pt x="25964" y="18925"/>
                  </a:lnTo>
                  <a:close/>
                  <a:moveTo>
                    <a:pt x="13800" y="21626"/>
                  </a:moveTo>
                  <a:lnTo>
                    <a:pt x="13800" y="22977"/>
                  </a:lnTo>
                  <a:lnTo>
                    <a:pt x="15151" y="22977"/>
                  </a:lnTo>
                  <a:lnTo>
                    <a:pt x="15151" y="21626"/>
                  </a:lnTo>
                  <a:close/>
                  <a:moveTo>
                    <a:pt x="16511" y="21626"/>
                  </a:moveTo>
                  <a:lnTo>
                    <a:pt x="16511" y="22977"/>
                  </a:lnTo>
                  <a:lnTo>
                    <a:pt x="17861" y="22977"/>
                  </a:lnTo>
                  <a:lnTo>
                    <a:pt x="17861" y="21626"/>
                  </a:lnTo>
                  <a:close/>
                  <a:moveTo>
                    <a:pt x="19212" y="21626"/>
                  </a:moveTo>
                  <a:lnTo>
                    <a:pt x="19212" y="22977"/>
                  </a:lnTo>
                  <a:lnTo>
                    <a:pt x="20562" y="22977"/>
                  </a:lnTo>
                  <a:lnTo>
                    <a:pt x="20562" y="21626"/>
                  </a:lnTo>
                  <a:close/>
                  <a:moveTo>
                    <a:pt x="21912" y="21626"/>
                  </a:moveTo>
                  <a:lnTo>
                    <a:pt x="21912" y="22977"/>
                  </a:lnTo>
                  <a:lnTo>
                    <a:pt x="23263" y="22977"/>
                  </a:lnTo>
                  <a:lnTo>
                    <a:pt x="23263" y="21626"/>
                  </a:lnTo>
                  <a:close/>
                  <a:moveTo>
                    <a:pt x="24613" y="21626"/>
                  </a:moveTo>
                  <a:lnTo>
                    <a:pt x="24613" y="22977"/>
                  </a:lnTo>
                  <a:lnTo>
                    <a:pt x="25964" y="22977"/>
                  </a:lnTo>
                  <a:lnTo>
                    <a:pt x="25964" y="21626"/>
                  </a:lnTo>
                  <a:close/>
                  <a:moveTo>
                    <a:pt x="13800" y="24327"/>
                  </a:moveTo>
                  <a:lnTo>
                    <a:pt x="13800" y="25677"/>
                  </a:lnTo>
                  <a:lnTo>
                    <a:pt x="15151" y="25677"/>
                  </a:lnTo>
                  <a:lnTo>
                    <a:pt x="15151" y="24327"/>
                  </a:lnTo>
                  <a:close/>
                  <a:moveTo>
                    <a:pt x="16511" y="24327"/>
                  </a:moveTo>
                  <a:lnTo>
                    <a:pt x="16511" y="25677"/>
                  </a:lnTo>
                  <a:lnTo>
                    <a:pt x="17861" y="25677"/>
                  </a:lnTo>
                  <a:lnTo>
                    <a:pt x="17861" y="24327"/>
                  </a:lnTo>
                  <a:close/>
                  <a:moveTo>
                    <a:pt x="19212" y="24327"/>
                  </a:moveTo>
                  <a:lnTo>
                    <a:pt x="19212" y="25677"/>
                  </a:lnTo>
                  <a:lnTo>
                    <a:pt x="20562" y="25677"/>
                  </a:lnTo>
                  <a:lnTo>
                    <a:pt x="20562" y="24327"/>
                  </a:lnTo>
                  <a:close/>
                  <a:moveTo>
                    <a:pt x="21912" y="24327"/>
                  </a:moveTo>
                  <a:lnTo>
                    <a:pt x="21912" y="25677"/>
                  </a:lnTo>
                  <a:lnTo>
                    <a:pt x="23263" y="25677"/>
                  </a:lnTo>
                  <a:lnTo>
                    <a:pt x="23263" y="24327"/>
                  </a:lnTo>
                  <a:close/>
                  <a:moveTo>
                    <a:pt x="24613" y="24327"/>
                  </a:moveTo>
                  <a:lnTo>
                    <a:pt x="24613" y="25677"/>
                  </a:lnTo>
                  <a:lnTo>
                    <a:pt x="25964" y="25677"/>
                  </a:lnTo>
                  <a:lnTo>
                    <a:pt x="25964" y="24327"/>
                  </a:lnTo>
                  <a:close/>
                  <a:moveTo>
                    <a:pt x="13800" y="27028"/>
                  </a:moveTo>
                  <a:lnTo>
                    <a:pt x="13800" y="28378"/>
                  </a:lnTo>
                  <a:lnTo>
                    <a:pt x="15151" y="28378"/>
                  </a:lnTo>
                  <a:lnTo>
                    <a:pt x="15151" y="27028"/>
                  </a:lnTo>
                  <a:close/>
                  <a:moveTo>
                    <a:pt x="16511" y="27028"/>
                  </a:moveTo>
                  <a:lnTo>
                    <a:pt x="16511" y="28378"/>
                  </a:lnTo>
                  <a:lnTo>
                    <a:pt x="17861" y="28378"/>
                  </a:lnTo>
                  <a:lnTo>
                    <a:pt x="17861" y="27028"/>
                  </a:lnTo>
                  <a:close/>
                  <a:moveTo>
                    <a:pt x="19212" y="27028"/>
                  </a:moveTo>
                  <a:lnTo>
                    <a:pt x="19212" y="28378"/>
                  </a:lnTo>
                  <a:lnTo>
                    <a:pt x="20562" y="28378"/>
                  </a:lnTo>
                  <a:lnTo>
                    <a:pt x="20562" y="27028"/>
                  </a:lnTo>
                  <a:close/>
                  <a:moveTo>
                    <a:pt x="21912" y="27028"/>
                  </a:moveTo>
                  <a:lnTo>
                    <a:pt x="21912" y="28378"/>
                  </a:lnTo>
                  <a:lnTo>
                    <a:pt x="23263" y="28378"/>
                  </a:lnTo>
                  <a:lnTo>
                    <a:pt x="23263" y="27028"/>
                  </a:lnTo>
                  <a:close/>
                  <a:moveTo>
                    <a:pt x="24613" y="27028"/>
                  </a:moveTo>
                  <a:lnTo>
                    <a:pt x="24613" y="28378"/>
                  </a:lnTo>
                  <a:lnTo>
                    <a:pt x="25964" y="28378"/>
                  </a:lnTo>
                  <a:lnTo>
                    <a:pt x="25964" y="27028"/>
                  </a:lnTo>
                  <a:close/>
                  <a:moveTo>
                    <a:pt x="13800" y="29729"/>
                  </a:moveTo>
                  <a:lnTo>
                    <a:pt x="13800" y="31079"/>
                  </a:lnTo>
                  <a:lnTo>
                    <a:pt x="15151" y="31079"/>
                  </a:lnTo>
                  <a:lnTo>
                    <a:pt x="15151" y="29729"/>
                  </a:lnTo>
                  <a:close/>
                  <a:moveTo>
                    <a:pt x="16511" y="29729"/>
                  </a:moveTo>
                  <a:lnTo>
                    <a:pt x="16511" y="31079"/>
                  </a:lnTo>
                  <a:lnTo>
                    <a:pt x="17861" y="31079"/>
                  </a:lnTo>
                  <a:lnTo>
                    <a:pt x="17861" y="29729"/>
                  </a:lnTo>
                  <a:close/>
                  <a:moveTo>
                    <a:pt x="19212" y="29729"/>
                  </a:moveTo>
                  <a:lnTo>
                    <a:pt x="19212" y="31079"/>
                  </a:lnTo>
                  <a:lnTo>
                    <a:pt x="20562" y="31079"/>
                  </a:lnTo>
                  <a:lnTo>
                    <a:pt x="20562" y="29729"/>
                  </a:lnTo>
                  <a:close/>
                  <a:moveTo>
                    <a:pt x="21912" y="29729"/>
                  </a:moveTo>
                  <a:lnTo>
                    <a:pt x="21912" y="31079"/>
                  </a:lnTo>
                  <a:lnTo>
                    <a:pt x="23263" y="31079"/>
                  </a:lnTo>
                  <a:lnTo>
                    <a:pt x="23263" y="29729"/>
                  </a:lnTo>
                  <a:close/>
                  <a:moveTo>
                    <a:pt x="24613" y="29729"/>
                  </a:moveTo>
                  <a:lnTo>
                    <a:pt x="24613" y="31079"/>
                  </a:lnTo>
                  <a:lnTo>
                    <a:pt x="25964" y="31079"/>
                  </a:lnTo>
                  <a:lnTo>
                    <a:pt x="25964" y="29729"/>
                  </a:lnTo>
                  <a:close/>
                  <a:moveTo>
                    <a:pt x="5018" y="43243"/>
                  </a:moveTo>
                  <a:lnTo>
                    <a:pt x="5018" y="45953"/>
                  </a:lnTo>
                  <a:lnTo>
                    <a:pt x="6368" y="45953"/>
                  </a:lnTo>
                  <a:lnTo>
                    <a:pt x="6368" y="43243"/>
                  </a:lnTo>
                  <a:close/>
                  <a:moveTo>
                    <a:pt x="7048" y="43243"/>
                  </a:moveTo>
                  <a:lnTo>
                    <a:pt x="7048" y="45953"/>
                  </a:lnTo>
                  <a:lnTo>
                    <a:pt x="8399" y="45953"/>
                  </a:lnTo>
                  <a:lnTo>
                    <a:pt x="8399" y="43243"/>
                  </a:lnTo>
                  <a:close/>
                  <a:moveTo>
                    <a:pt x="9079" y="43243"/>
                  </a:moveTo>
                  <a:lnTo>
                    <a:pt x="9079" y="45953"/>
                  </a:lnTo>
                  <a:lnTo>
                    <a:pt x="10429" y="45953"/>
                  </a:lnTo>
                  <a:lnTo>
                    <a:pt x="10429" y="43243"/>
                  </a:lnTo>
                  <a:close/>
                  <a:moveTo>
                    <a:pt x="29345" y="43243"/>
                  </a:moveTo>
                  <a:lnTo>
                    <a:pt x="29345" y="45953"/>
                  </a:lnTo>
                  <a:lnTo>
                    <a:pt x="30695" y="45953"/>
                  </a:lnTo>
                  <a:lnTo>
                    <a:pt x="30695" y="43243"/>
                  </a:lnTo>
                  <a:close/>
                  <a:moveTo>
                    <a:pt x="31375" y="43243"/>
                  </a:moveTo>
                  <a:lnTo>
                    <a:pt x="31375" y="45953"/>
                  </a:lnTo>
                  <a:lnTo>
                    <a:pt x="32726" y="45953"/>
                  </a:lnTo>
                  <a:lnTo>
                    <a:pt x="32726" y="43243"/>
                  </a:lnTo>
                  <a:close/>
                  <a:moveTo>
                    <a:pt x="33396" y="43243"/>
                  </a:moveTo>
                  <a:lnTo>
                    <a:pt x="33396" y="45953"/>
                  </a:lnTo>
                  <a:lnTo>
                    <a:pt x="34746" y="45953"/>
                  </a:lnTo>
                  <a:lnTo>
                    <a:pt x="34746" y="43243"/>
                  </a:lnTo>
                  <a:close/>
                  <a:moveTo>
                    <a:pt x="13130" y="41892"/>
                  </a:moveTo>
                  <a:lnTo>
                    <a:pt x="13130" y="47304"/>
                  </a:lnTo>
                  <a:lnTo>
                    <a:pt x="14480" y="47304"/>
                  </a:lnTo>
                  <a:lnTo>
                    <a:pt x="14480" y="41892"/>
                  </a:lnTo>
                  <a:close/>
                  <a:moveTo>
                    <a:pt x="15831" y="41892"/>
                  </a:moveTo>
                  <a:lnTo>
                    <a:pt x="15831" y="47304"/>
                  </a:lnTo>
                  <a:lnTo>
                    <a:pt x="23943" y="47304"/>
                  </a:lnTo>
                  <a:lnTo>
                    <a:pt x="23943" y="41892"/>
                  </a:lnTo>
                  <a:close/>
                  <a:moveTo>
                    <a:pt x="25293" y="41892"/>
                  </a:moveTo>
                  <a:lnTo>
                    <a:pt x="25293" y="47304"/>
                  </a:lnTo>
                  <a:lnTo>
                    <a:pt x="26644" y="47304"/>
                  </a:lnTo>
                  <a:lnTo>
                    <a:pt x="26644" y="41892"/>
                  </a:lnTo>
                  <a:close/>
                  <a:moveTo>
                    <a:pt x="0" y="48063"/>
                  </a:moveTo>
                  <a:lnTo>
                    <a:pt x="0" y="48822"/>
                  </a:lnTo>
                  <a:lnTo>
                    <a:pt x="39773" y="48822"/>
                  </a:lnTo>
                  <a:lnTo>
                    <a:pt x="39773" y="48063"/>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587"/>
        <p:cNvGrpSpPr/>
        <p:nvPr/>
      </p:nvGrpSpPr>
      <p:grpSpPr>
        <a:xfrm>
          <a:off x="0" y="0"/>
          <a:ext cx="0" cy="0"/>
          <a:chOff x="0" y="0"/>
          <a:chExt cx="0" cy="0"/>
        </a:xfrm>
      </p:grpSpPr>
      <p:sp>
        <p:nvSpPr>
          <p:cNvPr id="588" name="Google Shape;588;p22"/>
          <p:cNvSpPr/>
          <p:nvPr/>
        </p:nvSpPr>
        <p:spPr>
          <a:xfrm>
            <a:off x="-16150" y="4608500"/>
            <a:ext cx="9160200" cy="535200"/>
          </a:xfrm>
          <a:prstGeom prst="rect">
            <a:avLst/>
          </a:prstGeom>
          <a:solidFill>
            <a:srgbClr val="835F40">
              <a:alpha val="31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22"/>
          <p:cNvSpPr/>
          <p:nvPr/>
        </p:nvSpPr>
        <p:spPr>
          <a:xfrm>
            <a:off x="-16150" y="5037350"/>
            <a:ext cx="9160200" cy="106500"/>
          </a:xfrm>
          <a:prstGeom prst="rect">
            <a:avLst/>
          </a:prstGeom>
          <a:solidFill>
            <a:srgbClr val="835F40">
              <a:alpha val="31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90" name="Google Shape;590;p22"/>
          <p:cNvGrpSpPr/>
          <p:nvPr/>
        </p:nvGrpSpPr>
        <p:grpSpPr>
          <a:xfrm>
            <a:off x="7928056" y="1928729"/>
            <a:ext cx="1215989" cy="2820014"/>
            <a:chOff x="3852824" y="1283565"/>
            <a:chExt cx="1438359" cy="3335716"/>
          </a:xfrm>
        </p:grpSpPr>
        <p:grpSp>
          <p:nvGrpSpPr>
            <p:cNvPr id="591" name="Google Shape;591;p22"/>
            <p:cNvGrpSpPr/>
            <p:nvPr/>
          </p:nvGrpSpPr>
          <p:grpSpPr>
            <a:xfrm>
              <a:off x="3852824" y="1283565"/>
              <a:ext cx="1438359" cy="3335706"/>
              <a:chOff x="4175925" y="771625"/>
              <a:chExt cx="444075" cy="1029825"/>
            </a:xfrm>
          </p:grpSpPr>
          <p:sp>
            <p:nvSpPr>
              <p:cNvPr id="592" name="Google Shape;592;p22"/>
              <p:cNvSpPr/>
              <p:nvPr/>
            </p:nvSpPr>
            <p:spPr>
              <a:xfrm>
                <a:off x="4261425" y="771625"/>
                <a:ext cx="226750" cy="71250"/>
              </a:xfrm>
              <a:custGeom>
                <a:avLst/>
                <a:gdLst/>
                <a:ahLst/>
                <a:cxnLst/>
                <a:rect l="l" t="t" r="r" b="b"/>
                <a:pathLst>
                  <a:path w="9070" h="2850" extrusionOk="0">
                    <a:moveTo>
                      <a:pt x="1" y="0"/>
                    </a:moveTo>
                    <a:lnTo>
                      <a:pt x="9069" y="0"/>
                    </a:lnTo>
                    <a:lnTo>
                      <a:pt x="9069" y="2849"/>
                    </a:lnTo>
                    <a:lnTo>
                      <a:pt x="1" y="2849"/>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22"/>
              <p:cNvSpPr/>
              <p:nvPr/>
            </p:nvSpPr>
            <p:spPr>
              <a:xfrm>
                <a:off x="4179875" y="814750"/>
                <a:ext cx="436200" cy="986700"/>
              </a:xfrm>
              <a:custGeom>
                <a:avLst/>
                <a:gdLst/>
                <a:ahLst/>
                <a:cxnLst/>
                <a:rect l="l" t="t" r="r" b="b"/>
                <a:pathLst>
                  <a:path w="17448" h="39468" extrusionOk="0">
                    <a:moveTo>
                      <a:pt x="0" y="0"/>
                    </a:moveTo>
                    <a:lnTo>
                      <a:pt x="17447" y="0"/>
                    </a:lnTo>
                    <a:lnTo>
                      <a:pt x="17447" y="39468"/>
                    </a:lnTo>
                    <a:lnTo>
                      <a:pt x="0" y="39468"/>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22"/>
              <p:cNvSpPr/>
              <p:nvPr/>
            </p:nvSpPr>
            <p:spPr>
              <a:xfrm>
                <a:off x="4175925" y="1643225"/>
                <a:ext cx="444075" cy="158225"/>
              </a:xfrm>
              <a:custGeom>
                <a:avLst/>
                <a:gdLst/>
                <a:ahLst/>
                <a:cxnLst/>
                <a:rect l="l" t="t" r="r" b="b"/>
                <a:pathLst>
                  <a:path w="17763" h="6329" extrusionOk="0">
                    <a:moveTo>
                      <a:pt x="12864" y="5274"/>
                    </a:moveTo>
                    <a:lnTo>
                      <a:pt x="12864" y="1"/>
                    </a:lnTo>
                    <a:lnTo>
                      <a:pt x="4900" y="1"/>
                    </a:lnTo>
                    <a:lnTo>
                      <a:pt x="4900" y="5274"/>
                    </a:lnTo>
                    <a:lnTo>
                      <a:pt x="1" y="5274"/>
                    </a:lnTo>
                    <a:lnTo>
                      <a:pt x="1" y="6329"/>
                    </a:lnTo>
                    <a:lnTo>
                      <a:pt x="17763" y="6329"/>
                    </a:lnTo>
                    <a:lnTo>
                      <a:pt x="17763" y="5274"/>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22"/>
              <p:cNvSpPr/>
              <p:nvPr/>
            </p:nvSpPr>
            <p:spPr>
              <a:xfrm>
                <a:off x="4324775" y="1670825"/>
                <a:ext cx="146400" cy="123475"/>
              </a:xfrm>
              <a:custGeom>
                <a:avLst/>
                <a:gdLst/>
                <a:ahLst/>
                <a:cxnLst/>
                <a:rect l="l" t="t" r="r" b="b"/>
                <a:pathLst>
                  <a:path w="5856" h="4939" extrusionOk="0">
                    <a:moveTo>
                      <a:pt x="0" y="1"/>
                    </a:moveTo>
                    <a:lnTo>
                      <a:pt x="5855" y="1"/>
                    </a:lnTo>
                    <a:lnTo>
                      <a:pt x="5855" y="4939"/>
                    </a:lnTo>
                    <a:lnTo>
                      <a:pt x="0" y="4939"/>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22"/>
              <p:cNvSpPr/>
              <p:nvPr/>
            </p:nvSpPr>
            <p:spPr>
              <a:xfrm>
                <a:off x="4192200" y="864525"/>
                <a:ext cx="313475" cy="755575"/>
              </a:xfrm>
              <a:custGeom>
                <a:avLst/>
                <a:gdLst/>
                <a:ahLst/>
                <a:cxnLst/>
                <a:rect l="l" t="t" r="r" b="b"/>
                <a:pathLst>
                  <a:path w="12539" h="30223" extrusionOk="0">
                    <a:moveTo>
                      <a:pt x="0" y="1"/>
                    </a:moveTo>
                    <a:lnTo>
                      <a:pt x="12538" y="1"/>
                    </a:lnTo>
                    <a:lnTo>
                      <a:pt x="12538" y="30222"/>
                    </a:lnTo>
                    <a:lnTo>
                      <a:pt x="0" y="30222"/>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22"/>
              <p:cNvSpPr/>
              <p:nvPr/>
            </p:nvSpPr>
            <p:spPr>
              <a:xfrm>
                <a:off x="4188750" y="862550"/>
                <a:ext cx="336150" cy="757300"/>
              </a:xfrm>
              <a:custGeom>
                <a:avLst/>
                <a:gdLst/>
                <a:ahLst/>
                <a:cxnLst/>
                <a:rect l="l" t="t" r="r" b="b"/>
                <a:pathLst>
                  <a:path w="13446" h="30292" extrusionOk="0">
                    <a:moveTo>
                      <a:pt x="13445" y="267"/>
                    </a:moveTo>
                    <a:lnTo>
                      <a:pt x="13445" y="1"/>
                    </a:lnTo>
                    <a:lnTo>
                      <a:pt x="12814" y="1"/>
                    </a:lnTo>
                    <a:lnTo>
                      <a:pt x="12548" y="1"/>
                    </a:lnTo>
                    <a:lnTo>
                      <a:pt x="10311" y="1"/>
                    </a:lnTo>
                    <a:lnTo>
                      <a:pt x="10044" y="1"/>
                    </a:lnTo>
                    <a:lnTo>
                      <a:pt x="7797" y="1"/>
                    </a:lnTo>
                    <a:lnTo>
                      <a:pt x="7531" y="1"/>
                    </a:lnTo>
                    <a:lnTo>
                      <a:pt x="5293" y="1"/>
                    </a:lnTo>
                    <a:lnTo>
                      <a:pt x="5017" y="1"/>
                    </a:lnTo>
                    <a:lnTo>
                      <a:pt x="2780" y="1"/>
                    </a:lnTo>
                    <a:lnTo>
                      <a:pt x="2514" y="1"/>
                    </a:lnTo>
                    <a:lnTo>
                      <a:pt x="266" y="1"/>
                    </a:lnTo>
                    <a:lnTo>
                      <a:pt x="0" y="1"/>
                    </a:lnTo>
                    <a:lnTo>
                      <a:pt x="0" y="267"/>
                    </a:lnTo>
                    <a:lnTo>
                      <a:pt x="0" y="2504"/>
                    </a:lnTo>
                    <a:lnTo>
                      <a:pt x="0" y="2780"/>
                    </a:lnTo>
                    <a:lnTo>
                      <a:pt x="0" y="4880"/>
                    </a:lnTo>
                    <a:lnTo>
                      <a:pt x="0" y="5422"/>
                    </a:lnTo>
                    <a:lnTo>
                      <a:pt x="0" y="7531"/>
                    </a:lnTo>
                    <a:lnTo>
                      <a:pt x="0" y="7798"/>
                    </a:lnTo>
                    <a:lnTo>
                      <a:pt x="0" y="9907"/>
                    </a:lnTo>
                    <a:lnTo>
                      <a:pt x="0" y="10439"/>
                    </a:lnTo>
                    <a:lnTo>
                      <a:pt x="0" y="12549"/>
                    </a:lnTo>
                    <a:lnTo>
                      <a:pt x="0" y="12815"/>
                    </a:lnTo>
                    <a:lnTo>
                      <a:pt x="0" y="14924"/>
                    </a:lnTo>
                    <a:lnTo>
                      <a:pt x="0" y="15456"/>
                    </a:lnTo>
                    <a:lnTo>
                      <a:pt x="0" y="17566"/>
                    </a:lnTo>
                    <a:lnTo>
                      <a:pt x="0" y="17832"/>
                    </a:lnTo>
                    <a:lnTo>
                      <a:pt x="0" y="19941"/>
                    </a:lnTo>
                    <a:lnTo>
                      <a:pt x="0" y="20474"/>
                    </a:lnTo>
                    <a:lnTo>
                      <a:pt x="0" y="22583"/>
                    </a:lnTo>
                    <a:lnTo>
                      <a:pt x="0" y="22849"/>
                    </a:lnTo>
                    <a:lnTo>
                      <a:pt x="0" y="24959"/>
                    </a:lnTo>
                    <a:lnTo>
                      <a:pt x="0" y="25501"/>
                    </a:lnTo>
                    <a:lnTo>
                      <a:pt x="0" y="27600"/>
                    </a:lnTo>
                    <a:lnTo>
                      <a:pt x="0" y="27876"/>
                    </a:lnTo>
                    <a:lnTo>
                      <a:pt x="0" y="30291"/>
                    </a:lnTo>
                    <a:lnTo>
                      <a:pt x="266" y="30291"/>
                    </a:lnTo>
                    <a:lnTo>
                      <a:pt x="266" y="27876"/>
                    </a:lnTo>
                    <a:lnTo>
                      <a:pt x="2514" y="27876"/>
                    </a:lnTo>
                    <a:lnTo>
                      <a:pt x="2514" y="30291"/>
                    </a:lnTo>
                    <a:lnTo>
                      <a:pt x="2780" y="30291"/>
                    </a:lnTo>
                    <a:lnTo>
                      <a:pt x="2780" y="27876"/>
                    </a:lnTo>
                    <a:lnTo>
                      <a:pt x="5017" y="27876"/>
                    </a:lnTo>
                    <a:lnTo>
                      <a:pt x="5017" y="30291"/>
                    </a:lnTo>
                    <a:lnTo>
                      <a:pt x="5293" y="30291"/>
                    </a:lnTo>
                    <a:lnTo>
                      <a:pt x="5293" y="27876"/>
                    </a:lnTo>
                    <a:lnTo>
                      <a:pt x="7531" y="27876"/>
                    </a:lnTo>
                    <a:lnTo>
                      <a:pt x="7531" y="30291"/>
                    </a:lnTo>
                    <a:lnTo>
                      <a:pt x="7797" y="30291"/>
                    </a:lnTo>
                    <a:lnTo>
                      <a:pt x="7797" y="27876"/>
                    </a:lnTo>
                    <a:lnTo>
                      <a:pt x="10044" y="27876"/>
                    </a:lnTo>
                    <a:lnTo>
                      <a:pt x="10044" y="30291"/>
                    </a:lnTo>
                    <a:lnTo>
                      <a:pt x="10311" y="30291"/>
                    </a:lnTo>
                    <a:lnTo>
                      <a:pt x="10311" y="27876"/>
                    </a:lnTo>
                    <a:lnTo>
                      <a:pt x="12548" y="27876"/>
                    </a:lnTo>
                    <a:lnTo>
                      <a:pt x="12548" y="30291"/>
                    </a:lnTo>
                    <a:lnTo>
                      <a:pt x="12814" y="30291"/>
                    </a:lnTo>
                    <a:lnTo>
                      <a:pt x="12814" y="27876"/>
                    </a:lnTo>
                    <a:lnTo>
                      <a:pt x="13445" y="27876"/>
                    </a:lnTo>
                    <a:lnTo>
                      <a:pt x="13445" y="27600"/>
                    </a:lnTo>
                    <a:lnTo>
                      <a:pt x="12814" y="27600"/>
                    </a:lnTo>
                    <a:lnTo>
                      <a:pt x="12814" y="25501"/>
                    </a:lnTo>
                    <a:lnTo>
                      <a:pt x="13445" y="25501"/>
                    </a:lnTo>
                    <a:lnTo>
                      <a:pt x="13445" y="24959"/>
                    </a:lnTo>
                    <a:lnTo>
                      <a:pt x="12814" y="24959"/>
                    </a:lnTo>
                    <a:lnTo>
                      <a:pt x="12814" y="22849"/>
                    </a:lnTo>
                    <a:lnTo>
                      <a:pt x="13445" y="22849"/>
                    </a:lnTo>
                    <a:lnTo>
                      <a:pt x="13445" y="22583"/>
                    </a:lnTo>
                    <a:lnTo>
                      <a:pt x="12814" y="22583"/>
                    </a:lnTo>
                    <a:lnTo>
                      <a:pt x="12814" y="20474"/>
                    </a:lnTo>
                    <a:lnTo>
                      <a:pt x="13445" y="20474"/>
                    </a:lnTo>
                    <a:lnTo>
                      <a:pt x="13445" y="19941"/>
                    </a:lnTo>
                    <a:lnTo>
                      <a:pt x="12814" y="19941"/>
                    </a:lnTo>
                    <a:lnTo>
                      <a:pt x="12814" y="17832"/>
                    </a:lnTo>
                    <a:lnTo>
                      <a:pt x="13445" y="17832"/>
                    </a:lnTo>
                    <a:lnTo>
                      <a:pt x="13445" y="17566"/>
                    </a:lnTo>
                    <a:lnTo>
                      <a:pt x="12814" y="17566"/>
                    </a:lnTo>
                    <a:lnTo>
                      <a:pt x="12814" y="15456"/>
                    </a:lnTo>
                    <a:lnTo>
                      <a:pt x="13445" y="15456"/>
                    </a:lnTo>
                    <a:lnTo>
                      <a:pt x="13445" y="14924"/>
                    </a:lnTo>
                    <a:lnTo>
                      <a:pt x="12814" y="14924"/>
                    </a:lnTo>
                    <a:lnTo>
                      <a:pt x="12814" y="12815"/>
                    </a:lnTo>
                    <a:lnTo>
                      <a:pt x="13445" y="12815"/>
                    </a:lnTo>
                    <a:lnTo>
                      <a:pt x="13445" y="12549"/>
                    </a:lnTo>
                    <a:lnTo>
                      <a:pt x="12814" y="12549"/>
                    </a:lnTo>
                    <a:lnTo>
                      <a:pt x="12814" y="10439"/>
                    </a:lnTo>
                    <a:lnTo>
                      <a:pt x="13445" y="10439"/>
                    </a:lnTo>
                    <a:lnTo>
                      <a:pt x="13445" y="9907"/>
                    </a:lnTo>
                    <a:lnTo>
                      <a:pt x="12814" y="9907"/>
                    </a:lnTo>
                    <a:lnTo>
                      <a:pt x="12814" y="7798"/>
                    </a:lnTo>
                    <a:lnTo>
                      <a:pt x="13445" y="7798"/>
                    </a:lnTo>
                    <a:lnTo>
                      <a:pt x="13445" y="7531"/>
                    </a:lnTo>
                    <a:lnTo>
                      <a:pt x="12814" y="7531"/>
                    </a:lnTo>
                    <a:lnTo>
                      <a:pt x="12814" y="5422"/>
                    </a:lnTo>
                    <a:lnTo>
                      <a:pt x="13445" y="5422"/>
                    </a:lnTo>
                    <a:lnTo>
                      <a:pt x="13445" y="4880"/>
                    </a:lnTo>
                    <a:lnTo>
                      <a:pt x="12814" y="4880"/>
                    </a:lnTo>
                    <a:lnTo>
                      <a:pt x="12814" y="2780"/>
                    </a:lnTo>
                    <a:lnTo>
                      <a:pt x="13445" y="2780"/>
                    </a:lnTo>
                    <a:lnTo>
                      <a:pt x="13445" y="2504"/>
                    </a:lnTo>
                    <a:lnTo>
                      <a:pt x="12814" y="2504"/>
                    </a:lnTo>
                    <a:lnTo>
                      <a:pt x="12814" y="267"/>
                    </a:lnTo>
                    <a:close/>
                    <a:moveTo>
                      <a:pt x="10044" y="267"/>
                    </a:moveTo>
                    <a:lnTo>
                      <a:pt x="10044" y="2504"/>
                    </a:lnTo>
                    <a:lnTo>
                      <a:pt x="7797" y="2504"/>
                    </a:lnTo>
                    <a:lnTo>
                      <a:pt x="7797" y="267"/>
                    </a:lnTo>
                    <a:close/>
                    <a:moveTo>
                      <a:pt x="5293" y="19941"/>
                    </a:moveTo>
                    <a:lnTo>
                      <a:pt x="5293" y="17832"/>
                    </a:lnTo>
                    <a:lnTo>
                      <a:pt x="7531" y="17832"/>
                    </a:lnTo>
                    <a:lnTo>
                      <a:pt x="7531" y="19941"/>
                    </a:lnTo>
                    <a:close/>
                    <a:moveTo>
                      <a:pt x="7531" y="20474"/>
                    </a:moveTo>
                    <a:lnTo>
                      <a:pt x="7531" y="22583"/>
                    </a:lnTo>
                    <a:lnTo>
                      <a:pt x="5293" y="22583"/>
                    </a:lnTo>
                    <a:lnTo>
                      <a:pt x="5293" y="20474"/>
                    </a:lnTo>
                    <a:close/>
                    <a:moveTo>
                      <a:pt x="5293" y="17566"/>
                    </a:moveTo>
                    <a:lnTo>
                      <a:pt x="5293" y="15456"/>
                    </a:lnTo>
                    <a:lnTo>
                      <a:pt x="7531" y="15456"/>
                    </a:lnTo>
                    <a:lnTo>
                      <a:pt x="7531" y="17566"/>
                    </a:lnTo>
                    <a:lnTo>
                      <a:pt x="5293" y="17566"/>
                    </a:lnTo>
                    <a:close/>
                    <a:moveTo>
                      <a:pt x="5293" y="14924"/>
                    </a:moveTo>
                    <a:lnTo>
                      <a:pt x="5293" y="12815"/>
                    </a:lnTo>
                    <a:lnTo>
                      <a:pt x="7531" y="12815"/>
                    </a:lnTo>
                    <a:lnTo>
                      <a:pt x="7531" y="14924"/>
                    </a:lnTo>
                    <a:close/>
                    <a:moveTo>
                      <a:pt x="5293" y="12549"/>
                    </a:moveTo>
                    <a:lnTo>
                      <a:pt x="5293" y="10439"/>
                    </a:lnTo>
                    <a:lnTo>
                      <a:pt x="7531" y="10439"/>
                    </a:lnTo>
                    <a:lnTo>
                      <a:pt x="7531" y="12549"/>
                    </a:lnTo>
                    <a:close/>
                    <a:moveTo>
                      <a:pt x="5293" y="9907"/>
                    </a:moveTo>
                    <a:lnTo>
                      <a:pt x="5293" y="7798"/>
                    </a:lnTo>
                    <a:lnTo>
                      <a:pt x="7531" y="7798"/>
                    </a:lnTo>
                    <a:lnTo>
                      <a:pt x="7531" y="9907"/>
                    </a:lnTo>
                    <a:close/>
                    <a:moveTo>
                      <a:pt x="5293" y="7531"/>
                    </a:moveTo>
                    <a:lnTo>
                      <a:pt x="5293" y="5422"/>
                    </a:lnTo>
                    <a:lnTo>
                      <a:pt x="7531" y="5422"/>
                    </a:lnTo>
                    <a:lnTo>
                      <a:pt x="7531" y="7531"/>
                    </a:lnTo>
                    <a:close/>
                    <a:moveTo>
                      <a:pt x="5293" y="4880"/>
                    </a:moveTo>
                    <a:lnTo>
                      <a:pt x="5293" y="2780"/>
                    </a:lnTo>
                    <a:lnTo>
                      <a:pt x="7531" y="2780"/>
                    </a:lnTo>
                    <a:lnTo>
                      <a:pt x="7531" y="4880"/>
                    </a:lnTo>
                    <a:close/>
                    <a:moveTo>
                      <a:pt x="5017" y="4880"/>
                    </a:moveTo>
                    <a:lnTo>
                      <a:pt x="2780" y="4880"/>
                    </a:lnTo>
                    <a:lnTo>
                      <a:pt x="2780" y="2780"/>
                    </a:lnTo>
                    <a:lnTo>
                      <a:pt x="5017" y="2780"/>
                    </a:lnTo>
                    <a:close/>
                    <a:moveTo>
                      <a:pt x="5017" y="5422"/>
                    </a:moveTo>
                    <a:lnTo>
                      <a:pt x="5017" y="7531"/>
                    </a:lnTo>
                    <a:lnTo>
                      <a:pt x="2780" y="7531"/>
                    </a:lnTo>
                    <a:lnTo>
                      <a:pt x="2780" y="5422"/>
                    </a:lnTo>
                    <a:lnTo>
                      <a:pt x="5017" y="5422"/>
                    </a:lnTo>
                    <a:close/>
                    <a:moveTo>
                      <a:pt x="5017" y="7798"/>
                    </a:moveTo>
                    <a:lnTo>
                      <a:pt x="5017" y="9907"/>
                    </a:lnTo>
                    <a:lnTo>
                      <a:pt x="2780" y="9907"/>
                    </a:lnTo>
                    <a:lnTo>
                      <a:pt x="2780" y="7798"/>
                    </a:lnTo>
                    <a:close/>
                    <a:moveTo>
                      <a:pt x="5017" y="10439"/>
                    </a:moveTo>
                    <a:lnTo>
                      <a:pt x="5017" y="12549"/>
                    </a:lnTo>
                    <a:lnTo>
                      <a:pt x="2780" y="12549"/>
                    </a:lnTo>
                    <a:lnTo>
                      <a:pt x="2780" y="10439"/>
                    </a:lnTo>
                    <a:close/>
                    <a:moveTo>
                      <a:pt x="5017" y="12815"/>
                    </a:moveTo>
                    <a:lnTo>
                      <a:pt x="5017" y="14924"/>
                    </a:lnTo>
                    <a:lnTo>
                      <a:pt x="2780" y="14924"/>
                    </a:lnTo>
                    <a:lnTo>
                      <a:pt x="2780" y="12815"/>
                    </a:lnTo>
                    <a:close/>
                    <a:moveTo>
                      <a:pt x="5017" y="15456"/>
                    </a:moveTo>
                    <a:lnTo>
                      <a:pt x="5017" y="17566"/>
                    </a:lnTo>
                    <a:lnTo>
                      <a:pt x="2780" y="17566"/>
                    </a:lnTo>
                    <a:lnTo>
                      <a:pt x="2780" y="15456"/>
                    </a:lnTo>
                    <a:lnTo>
                      <a:pt x="5017" y="15456"/>
                    </a:lnTo>
                    <a:close/>
                    <a:moveTo>
                      <a:pt x="5017" y="17832"/>
                    </a:moveTo>
                    <a:lnTo>
                      <a:pt x="5017" y="19941"/>
                    </a:lnTo>
                    <a:lnTo>
                      <a:pt x="2780" y="19941"/>
                    </a:lnTo>
                    <a:lnTo>
                      <a:pt x="2780" y="17832"/>
                    </a:lnTo>
                    <a:close/>
                    <a:moveTo>
                      <a:pt x="5017" y="20474"/>
                    </a:moveTo>
                    <a:lnTo>
                      <a:pt x="5017" y="22583"/>
                    </a:lnTo>
                    <a:lnTo>
                      <a:pt x="2780" y="22583"/>
                    </a:lnTo>
                    <a:lnTo>
                      <a:pt x="2780" y="20474"/>
                    </a:lnTo>
                    <a:close/>
                    <a:moveTo>
                      <a:pt x="5017" y="22849"/>
                    </a:moveTo>
                    <a:lnTo>
                      <a:pt x="5017" y="24959"/>
                    </a:lnTo>
                    <a:lnTo>
                      <a:pt x="2780" y="24959"/>
                    </a:lnTo>
                    <a:lnTo>
                      <a:pt x="2780" y="22849"/>
                    </a:lnTo>
                    <a:close/>
                    <a:moveTo>
                      <a:pt x="5293" y="22849"/>
                    </a:moveTo>
                    <a:lnTo>
                      <a:pt x="7531" y="22849"/>
                    </a:lnTo>
                    <a:lnTo>
                      <a:pt x="7531" y="24959"/>
                    </a:lnTo>
                    <a:lnTo>
                      <a:pt x="5293" y="24959"/>
                    </a:lnTo>
                    <a:close/>
                    <a:moveTo>
                      <a:pt x="7797" y="22849"/>
                    </a:moveTo>
                    <a:lnTo>
                      <a:pt x="10044" y="22849"/>
                    </a:lnTo>
                    <a:lnTo>
                      <a:pt x="10044" y="24959"/>
                    </a:lnTo>
                    <a:lnTo>
                      <a:pt x="7797" y="24959"/>
                    </a:lnTo>
                    <a:close/>
                    <a:moveTo>
                      <a:pt x="7797" y="22583"/>
                    </a:moveTo>
                    <a:lnTo>
                      <a:pt x="7797" y="20474"/>
                    </a:lnTo>
                    <a:lnTo>
                      <a:pt x="10044" y="20474"/>
                    </a:lnTo>
                    <a:lnTo>
                      <a:pt x="10044" y="22583"/>
                    </a:lnTo>
                    <a:close/>
                    <a:moveTo>
                      <a:pt x="7797" y="19941"/>
                    </a:moveTo>
                    <a:lnTo>
                      <a:pt x="7797" y="17832"/>
                    </a:lnTo>
                    <a:lnTo>
                      <a:pt x="10044" y="17832"/>
                    </a:lnTo>
                    <a:lnTo>
                      <a:pt x="10044" y="19941"/>
                    </a:lnTo>
                    <a:close/>
                    <a:moveTo>
                      <a:pt x="7797" y="17566"/>
                    </a:moveTo>
                    <a:lnTo>
                      <a:pt x="7797" y="15456"/>
                    </a:lnTo>
                    <a:lnTo>
                      <a:pt x="10044" y="15456"/>
                    </a:lnTo>
                    <a:lnTo>
                      <a:pt x="10044" y="17566"/>
                    </a:lnTo>
                    <a:lnTo>
                      <a:pt x="7797" y="17566"/>
                    </a:lnTo>
                    <a:close/>
                    <a:moveTo>
                      <a:pt x="7797" y="14924"/>
                    </a:moveTo>
                    <a:lnTo>
                      <a:pt x="7797" y="12815"/>
                    </a:lnTo>
                    <a:lnTo>
                      <a:pt x="10044" y="12815"/>
                    </a:lnTo>
                    <a:lnTo>
                      <a:pt x="10044" y="14924"/>
                    </a:lnTo>
                    <a:close/>
                    <a:moveTo>
                      <a:pt x="7797" y="12549"/>
                    </a:moveTo>
                    <a:lnTo>
                      <a:pt x="7797" y="10439"/>
                    </a:lnTo>
                    <a:lnTo>
                      <a:pt x="10044" y="10439"/>
                    </a:lnTo>
                    <a:lnTo>
                      <a:pt x="10044" y="12549"/>
                    </a:lnTo>
                    <a:close/>
                    <a:moveTo>
                      <a:pt x="7797" y="9907"/>
                    </a:moveTo>
                    <a:lnTo>
                      <a:pt x="7797" y="7798"/>
                    </a:lnTo>
                    <a:lnTo>
                      <a:pt x="10044" y="7798"/>
                    </a:lnTo>
                    <a:lnTo>
                      <a:pt x="10044" y="9907"/>
                    </a:lnTo>
                    <a:close/>
                    <a:moveTo>
                      <a:pt x="7797" y="7531"/>
                    </a:moveTo>
                    <a:lnTo>
                      <a:pt x="7797" y="5422"/>
                    </a:lnTo>
                    <a:lnTo>
                      <a:pt x="10044" y="5422"/>
                    </a:lnTo>
                    <a:lnTo>
                      <a:pt x="10044" y="7531"/>
                    </a:lnTo>
                    <a:close/>
                    <a:moveTo>
                      <a:pt x="7797" y="4880"/>
                    </a:moveTo>
                    <a:lnTo>
                      <a:pt x="7797" y="2780"/>
                    </a:lnTo>
                    <a:lnTo>
                      <a:pt x="10044" y="2780"/>
                    </a:lnTo>
                    <a:lnTo>
                      <a:pt x="10044" y="4880"/>
                    </a:lnTo>
                    <a:close/>
                    <a:moveTo>
                      <a:pt x="7531" y="267"/>
                    </a:moveTo>
                    <a:lnTo>
                      <a:pt x="7531" y="2504"/>
                    </a:lnTo>
                    <a:lnTo>
                      <a:pt x="5293" y="2504"/>
                    </a:lnTo>
                    <a:lnTo>
                      <a:pt x="5293" y="267"/>
                    </a:lnTo>
                    <a:close/>
                    <a:moveTo>
                      <a:pt x="5017" y="267"/>
                    </a:moveTo>
                    <a:lnTo>
                      <a:pt x="5017" y="2504"/>
                    </a:lnTo>
                    <a:lnTo>
                      <a:pt x="2780" y="2504"/>
                    </a:lnTo>
                    <a:lnTo>
                      <a:pt x="2780" y="267"/>
                    </a:lnTo>
                    <a:close/>
                    <a:moveTo>
                      <a:pt x="266" y="267"/>
                    </a:moveTo>
                    <a:lnTo>
                      <a:pt x="2514" y="267"/>
                    </a:lnTo>
                    <a:lnTo>
                      <a:pt x="2514" y="2504"/>
                    </a:lnTo>
                    <a:lnTo>
                      <a:pt x="266" y="2504"/>
                    </a:lnTo>
                    <a:close/>
                    <a:moveTo>
                      <a:pt x="266" y="2780"/>
                    </a:moveTo>
                    <a:lnTo>
                      <a:pt x="2514" y="2780"/>
                    </a:lnTo>
                    <a:lnTo>
                      <a:pt x="2514" y="4880"/>
                    </a:lnTo>
                    <a:lnTo>
                      <a:pt x="266" y="4880"/>
                    </a:lnTo>
                    <a:close/>
                    <a:moveTo>
                      <a:pt x="266" y="5422"/>
                    </a:moveTo>
                    <a:lnTo>
                      <a:pt x="2514" y="5422"/>
                    </a:lnTo>
                    <a:lnTo>
                      <a:pt x="2514" y="7531"/>
                    </a:lnTo>
                    <a:lnTo>
                      <a:pt x="266" y="7531"/>
                    </a:lnTo>
                    <a:close/>
                    <a:moveTo>
                      <a:pt x="266" y="7798"/>
                    </a:moveTo>
                    <a:lnTo>
                      <a:pt x="2514" y="7798"/>
                    </a:lnTo>
                    <a:lnTo>
                      <a:pt x="2514" y="9907"/>
                    </a:lnTo>
                    <a:lnTo>
                      <a:pt x="266" y="9907"/>
                    </a:lnTo>
                    <a:close/>
                    <a:moveTo>
                      <a:pt x="266" y="10439"/>
                    </a:moveTo>
                    <a:lnTo>
                      <a:pt x="2514" y="10439"/>
                    </a:lnTo>
                    <a:lnTo>
                      <a:pt x="2514" y="12549"/>
                    </a:lnTo>
                    <a:lnTo>
                      <a:pt x="266" y="12549"/>
                    </a:lnTo>
                    <a:close/>
                    <a:moveTo>
                      <a:pt x="266" y="12815"/>
                    </a:moveTo>
                    <a:lnTo>
                      <a:pt x="2514" y="12815"/>
                    </a:lnTo>
                    <a:lnTo>
                      <a:pt x="2514" y="14924"/>
                    </a:lnTo>
                    <a:lnTo>
                      <a:pt x="266" y="14924"/>
                    </a:lnTo>
                    <a:close/>
                    <a:moveTo>
                      <a:pt x="266" y="15456"/>
                    </a:moveTo>
                    <a:lnTo>
                      <a:pt x="2514" y="15456"/>
                    </a:lnTo>
                    <a:lnTo>
                      <a:pt x="2514" y="17566"/>
                    </a:lnTo>
                    <a:lnTo>
                      <a:pt x="266" y="17566"/>
                    </a:lnTo>
                    <a:close/>
                    <a:moveTo>
                      <a:pt x="266" y="17832"/>
                    </a:moveTo>
                    <a:lnTo>
                      <a:pt x="2514" y="17832"/>
                    </a:lnTo>
                    <a:lnTo>
                      <a:pt x="2514" y="19941"/>
                    </a:lnTo>
                    <a:lnTo>
                      <a:pt x="266" y="19941"/>
                    </a:lnTo>
                    <a:close/>
                    <a:moveTo>
                      <a:pt x="266" y="20474"/>
                    </a:moveTo>
                    <a:lnTo>
                      <a:pt x="2514" y="20474"/>
                    </a:lnTo>
                    <a:lnTo>
                      <a:pt x="2514" y="22583"/>
                    </a:lnTo>
                    <a:lnTo>
                      <a:pt x="266" y="22583"/>
                    </a:lnTo>
                    <a:close/>
                    <a:moveTo>
                      <a:pt x="266" y="22849"/>
                    </a:moveTo>
                    <a:lnTo>
                      <a:pt x="2514" y="22849"/>
                    </a:lnTo>
                    <a:lnTo>
                      <a:pt x="2514" y="24959"/>
                    </a:lnTo>
                    <a:lnTo>
                      <a:pt x="266" y="24959"/>
                    </a:lnTo>
                    <a:close/>
                    <a:moveTo>
                      <a:pt x="266" y="27600"/>
                    </a:moveTo>
                    <a:lnTo>
                      <a:pt x="266" y="25501"/>
                    </a:lnTo>
                    <a:lnTo>
                      <a:pt x="2514" y="25501"/>
                    </a:lnTo>
                    <a:lnTo>
                      <a:pt x="2514" y="27600"/>
                    </a:lnTo>
                    <a:lnTo>
                      <a:pt x="266" y="27600"/>
                    </a:lnTo>
                    <a:close/>
                    <a:moveTo>
                      <a:pt x="2780" y="27600"/>
                    </a:moveTo>
                    <a:lnTo>
                      <a:pt x="2780" y="25501"/>
                    </a:lnTo>
                    <a:lnTo>
                      <a:pt x="5017" y="25501"/>
                    </a:lnTo>
                    <a:lnTo>
                      <a:pt x="5017" y="27600"/>
                    </a:lnTo>
                    <a:lnTo>
                      <a:pt x="2780" y="27600"/>
                    </a:lnTo>
                    <a:close/>
                    <a:moveTo>
                      <a:pt x="5293" y="27600"/>
                    </a:moveTo>
                    <a:lnTo>
                      <a:pt x="5293" y="25501"/>
                    </a:lnTo>
                    <a:lnTo>
                      <a:pt x="7531" y="25501"/>
                    </a:lnTo>
                    <a:lnTo>
                      <a:pt x="7531" y="27600"/>
                    </a:lnTo>
                    <a:lnTo>
                      <a:pt x="5293" y="27600"/>
                    </a:lnTo>
                    <a:close/>
                    <a:moveTo>
                      <a:pt x="7797" y="27600"/>
                    </a:moveTo>
                    <a:lnTo>
                      <a:pt x="7797" y="25501"/>
                    </a:lnTo>
                    <a:lnTo>
                      <a:pt x="10044" y="25501"/>
                    </a:lnTo>
                    <a:lnTo>
                      <a:pt x="10044" y="27600"/>
                    </a:lnTo>
                    <a:lnTo>
                      <a:pt x="7797" y="27600"/>
                    </a:lnTo>
                    <a:close/>
                    <a:moveTo>
                      <a:pt x="12548" y="27600"/>
                    </a:moveTo>
                    <a:lnTo>
                      <a:pt x="10311" y="27600"/>
                    </a:lnTo>
                    <a:lnTo>
                      <a:pt x="10311" y="25501"/>
                    </a:lnTo>
                    <a:lnTo>
                      <a:pt x="12548" y="25501"/>
                    </a:lnTo>
                    <a:close/>
                    <a:moveTo>
                      <a:pt x="12548" y="24959"/>
                    </a:moveTo>
                    <a:lnTo>
                      <a:pt x="10311" y="24959"/>
                    </a:lnTo>
                    <a:lnTo>
                      <a:pt x="10311" y="22849"/>
                    </a:lnTo>
                    <a:lnTo>
                      <a:pt x="12548" y="22849"/>
                    </a:lnTo>
                    <a:close/>
                    <a:moveTo>
                      <a:pt x="12548" y="22583"/>
                    </a:moveTo>
                    <a:lnTo>
                      <a:pt x="10311" y="22583"/>
                    </a:lnTo>
                    <a:lnTo>
                      <a:pt x="10311" y="20474"/>
                    </a:lnTo>
                    <a:lnTo>
                      <a:pt x="12548" y="20474"/>
                    </a:lnTo>
                    <a:close/>
                    <a:moveTo>
                      <a:pt x="12548" y="19941"/>
                    </a:moveTo>
                    <a:lnTo>
                      <a:pt x="10311" y="19941"/>
                    </a:lnTo>
                    <a:lnTo>
                      <a:pt x="10311" y="17832"/>
                    </a:lnTo>
                    <a:lnTo>
                      <a:pt x="12548" y="17832"/>
                    </a:lnTo>
                    <a:close/>
                    <a:moveTo>
                      <a:pt x="12548" y="17566"/>
                    </a:moveTo>
                    <a:lnTo>
                      <a:pt x="10311" y="17566"/>
                    </a:lnTo>
                    <a:lnTo>
                      <a:pt x="10311" y="15456"/>
                    </a:lnTo>
                    <a:lnTo>
                      <a:pt x="12548" y="15456"/>
                    </a:lnTo>
                    <a:close/>
                    <a:moveTo>
                      <a:pt x="12548" y="14924"/>
                    </a:moveTo>
                    <a:lnTo>
                      <a:pt x="10311" y="14924"/>
                    </a:lnTo>
                    <a:lnTo>
                      <a:pt x="10311" y="12815"/>
                    </a:lnTo>
                    <a:lnTo>
                      <a:pt x="12548" y="12815"/>
                    </a:lnTo>
                    <a:close/>
                    <a:moveTo>
                      <a:pt x="12548" y="12549"/>
                    </a:moveTo>
                    <a:lnTo>
                      <a:pt x="10311" y="12549"/>
                    </a:lnTo>
                    <a:lnTo>
                      <a:pt x="10311" y="10439"/>
                    </a:lnTo>
                    <a:lnTo>
                      <a:pt x="12548" y="10439"/>
                    </a:lnTo>
                    <a:close/>
                    <a:moveTo>
                      <a:pt x="12548" y="9907"/>
                    </a:moveTo>
                    <a:lnTo>
                      <a:pt x="10311" y="9907"/>
                    </a:lnTo>
                    <a:lnTo>
                      <a:pt x="10311" y="7798"/>
                    </a:lnTo>
                    <a:lnTo>
                      <a:pt x="12548" y="7798"/>
                    </a:lnTo>
                    <a:close/>
                    <a:moveTo>
                      <a:pt x="12548" y="7531"/>
                    </a:moveTo>
                    <a:lnTo>
                      <a:pt x="10311" y="7531"/>
                    </a:lnTo>
                    <a:lnTo>
                      <a:pt x="10311" y="5422"/>
                    </a:lnTo>
                    <a:lnTo>
                      <a:pt x="12548" y="5422"/>
                    </a:lnTo>
                    <a:close/>
                    <a:moveTo>
                      <a:pt x="12548" y="4880"/>
                    </a:moveTo>
                    <a:lnTo>
                      <a:pt x="10311" y="4880"/>
                    </a:lnTo>
                    <a:lnTo>
                      <a:pt x="10311" y="2780"/>
                    </a:lnTo>
                    <a:lnTo>
                      <a:pt x="12548" y="2780"/>
                    </a:lnTo>
                    <a:close/>
                    <a:moveTo>
                      <a:pt x="12548" y="2504"/>
                    </a:moveTo>
                    <a:lnTo>
                      <a:pt x="10311" y="2504"/>
                    </a:lnTo>
                    <a:lnTo>
                      <a:pt x="10311" y="267"/>
                    </a:lnTo>
                    <a:lnTo>
                      <a:pt x="12548" y="267"/>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22"/>
              <p:cNvSpPr/>
              <p:nvPr/>
            </p:nvSpPr>
            <p:spPr>
              <a:xfrm>
                <a:off x="4330200" y="1675750"/>
                <a:ext cx="135550" cy="111425"/>
              </a:xfrm>
              <a:custGeom>
                <a:avLst/>
                <a:gdLst/>
                <a:ahLst/>
                <a:cxnLst/>
                <a:rect l="l" t="t" r="r" b="b"/>
                <a:pathLst>
                  <a:path w="5422" h="4457" extrusionOk="0">
                    <a:moveTo>
                      <a:pt x="0" y="1"/>
                    </a:moveTo>
                    <a:lnTo>
                      <a:pt x="5421" y="1"/>
                    </a:lnTo>
                    <a:lnTo>
                      <a:pt x="5421" y="4456"/>
                    </a:lnTo>
                    <a:lnTo>
                      <a:pt x="0" y="4456"/>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22"/>
              <p:cNvSpPr/>
              <p:nvPr/>
            </p:nvSpPr>
            <p:spPr>
              <a:xfrm>
                <a:off x="4327725" y="1673300"/>
                <a:ext cx="140475" cy="121500"/>
              </a:xfrm>
              <a:custGeom>
                <a:avLst/>
                <a:gdLst/>
                <a:ahLst/>
                <a:cxnLst/>
                <a:rect l="l" t="t" r="r" b="b"/>
                <a:pathLst>
                  <a:path w="5619" h="4860" extrusionOk="0">
                    <a:moveTo>
                      <a:pt x="5619" y="1232"/>
                    </a:moveTo>
                    <a:lnTo>
                      <a:pt x="4466" y="1232"/>
                    </a:lnTo>
                    <a:lnTo>
                      <a:pt x="4466" y="4860"/>
                    </a:lnTo>
                    <a:lnTo>
                      <a:pt x="4190" y="4860"/>
                    </a:lnTo>
                    <a:lnTo>
                      <a:pt x="4190" y="1232"/>
                    </a:lnTo>
                    <a:lnTo>
                      <a:pt x="2948" y="1232"/>
                    </a:lnTo>
                    <a:lnTo>
                      <a:pt x="2948" y="4594"/>
                    </a:lnTo>
                    <a:lnTo>
                      <a:pt x="2672" y="4594"/>
                    </a:lnTo>
                    <a:lnTo>
                      <a:pt x="2672" y="1232"/>
                    </a:lnTo>
                    <a:lnTo>
                      <a:pt x="1430" y="1232"/>
                    </a:lnTo>
                    <a:lnTo>
                      <a:pt x="1430" y="4860"/>
                    </a:lnTo>
                    <a:lnTo>
                      <a:pt x="1154" y="4860"/>
                    </a:lnTo>
                    <a:lnTo>
                      <a:pt x="1154" y="1232"/>
                    </a:lnTo>
                    <a:lnTo>
                      <a:pt x="1" y="1232"/>
                    </a:lnTo>
                    <a:lnTo>
                      <a:pt x="1" y="966"/>
                    </a:lnTo>
                    <a:lnTo>
                      <a:pt x="1154" y="966"/>
                    </a:lnTo>
                    <a:lnTo>
                      <a:pt x="1154" y="0"/>
                    </a:lnTo>
                    <a:lnTo>
                      <a:pt x="1430" y="0"/>
                    </a:lnTo>
                    <a:lnTo>
                      <a:pt x="1430" y="966"/>
                    </a:lnTo>
                    <a:lnTo>
                      <a:pt x="4190" y="966"/>
                    </a:lnTo>
                    <a:lnTo>
                      <a:pt x="4190" y="0"/>
                    </a:lnTo>
                    <a:lnTo>
                      <a:pt x="4466" y="0"/>
                    </a:lnTo>
                    <a:lnTo>
                      <a:pt x="4466" y="966"/>
                    </a:lnTo>
                    <a:lnTo>
                      <a:pt x="5619" y="966"/>
                    </a:lnTo>
                    <a:lnTo>
                      <a:pt x="5619" y="1232"/>
                    </a:lnTo>
                    <a:close/>
                    <a:moveTo>
                      <a:pt x="2297" y="3677"/>
                    </a:moveTo>
                    <a:lnTo>
                      <a:pt x="2435" y="3677"/>
                    </a:lnTo>
                    <a:lnTo>
                      <a:pt x="2435" y="1991"/>
                    </a:lnTo>
                    <a:lnTo>
                      <a:pt x="2297" y="1991"/>
                    </a:lnTo>
                    <a:close/>
                    <a:moveTo>
                      <a:pt x="3184" y="3677"/>
                    </a:moveTo>
                    <a:lnTo>
                      <a:pt x="3322" y="3677"/>
                    </a:lnTo>
                    <a:lnTo>
                      <a:pt x="3322" y="1991"/>
                    </a:lnTo>
                    <a:lnTo>
                      <a:pt x="3184" y="199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0" name="Google Shape;600;p22"/>
            <p:cNvSpPr/>
            <p:nvPr/>
          </p:nvSpPr>
          <p:spPr>
            <a:xfrm>
              <a:off x="5184698" y="1423261"/>
              <a:ext cx="106476" cy="3196020"/>
            </a:xfrm>
            <a:custGeom>
              <a:avLst/>
              <a:gdLst/>
              <a:ahLst/>
              <a:cxnLst/>
              <a:rect l="l" t="t" r="r" b="b"/>
              <a:pathLst>
                <a:path w="17448" h="39468" extrusionOk="0">
                  <a:moveTo>
                    <a:pt x="0" y="0"/>
                  </a:moveTo>
                  <a:lnTo>
                    <a:pt x="17447" y="0"/>
                  </a:lnTo>
                  <a:lnTo>
                    <a:pt x="17447" y="39468"/>
                  </a:lnTo>
                  <a:lnTo>
                    <a:pt x="0" y="39468"/>
                  </a:lnTo>
                  <a:close/>
                </a:path>
              </a:pathLst>
            </a:custGeom>
            <a:solidFill>
              <a:srgbClr val="835F40">
                <a:alpha val="31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33"/>
        <p:cNvGrpSpPr/>
        <p:nvPr/>
      </p:nvGrpSpPr>
      <p:grpSpPr>
        <a:xfrm>
          <a:off x="0" y="0"/>
          <a:ext cx="0" cy="0"/>
          <a:chOff x="0" y="0"/>
          <a:chExt cx="0" cy="0"/>
        </a:xfrm>
      </p:grpSpPr>
      <p:sp>
        <p:nvSpPr>
          <p:cNvPr id="34" name="Google Shape;34;p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5" name="Google Shape;35;p4"/>
          <p:cNvSpPr txBox="1">
            <a:spLocks noGrp="1"/>
          </p:cNvSpPr>
          <p:nvPr>
            <p:ph type="body" idx="1"/>
          </p:nvPr>
        </p:nvSpPr>
        <p:spPr>
          <a:xfrm>
            <a:off x="720000" y="1152475"/>
            <a:ext cx="7704000" cy="374400"/>
          </a:xfrm>
          <a:prstGeom prst="rect">
            <a:avLst/>
          </a:prstGeom>
        </p:spPr>
        <p:txBody>
          <a:bodyPr spcFirstLastPara="1" wrap="square" lIns="91425" tIns="91425" rIns="91425" bIns="91425" anchor="t" anchorCtr="0">
            <a:noAutofit/>
          </a:bodyPr>
          <a:lstStyle>
            <a:lvl1pPr marL="457200" lvl="0" indent="-317500" algn="ctr" rtl="0">
              <a:lnSpc>
                <a:spcPct val="115000"/>
              </a:lnSpc>
              <a:spcBef>
                <a:spcPts val="0"/>
              </a:spcBef>
              <a:spcAft>
                <a:spcPts val="0"/>
              </a:spcAft>
              <a:buSzPts val="1400"/>
              <a:buChar char="●"/>
              <a:defRPr/>
            </a:lvl1pPr>
            <a:lvl2pPr marL="914400" lvl="1" indent="-304800" rtl="0">
              <a:lnSpc>
                <a:spcPct val="115000"/>
              </a:lnSpc>
              <a:spcBef>
                <a:spcPts val="0"/>
              </a:spcBef>
              <a:spcAft>
                <a:spcPts val="0"/>
              </a:spcAft>
              <a:buSzPts val="1200"/>
              <a:buChar char="○"/>
              <a:defRPr/>
            </a:lvl2pPr>
            <a:lvl3pPr marL="1371600" lvl="2" indent="-304800" rtl="0">
              <a:lnSpc>
                <a:spcPct val="115000"/>
              </a:lnSpc>
              <a:spcBef>
                <a:spcPts val="0"/>
              </a:spcBef>
              <a:spcAft>
                <a:spcPts val="0"/>
              </a:spcAft>
              <a:buSzPts val="1200"/>
              <a:buChar char="■"/>
              <a:defRPr/>
            </a:lvl3pPr>
            <a:lvl4pPr marL="1828800" lvl="3" indent="-304800" rtl="0">
              <a:lnSpc>
                <a:spcPct val="115000"/>
              </a:lnSpc>
              <a:spcBef>
                <a:spcPts val="0"/>
              </a:spcBef>
              <a:spcAft>
                <a:spcPts val="0"/>
              </a:spcAft>
              <a:buSzPts val="1200"/>
              <a:buChar char="●"/>
              <a:defRPr/>
            </a:lvl4pPr>
            <a:lvl5pPr marL="2286000" lvl="4" indent="-304800" rtl="0">
              <a:lnSpc>
                <a:spcPct val="115000"/>
              </a:lnSpc>
              <a:spcBef>
                <a:spcPts val="0"/>
              </a:spcBef>
              <a:spcAft>
                <a:spcPts val="0"/>
              </a:spcAft>
              <a:buSzPts val="1200"/>
              <a:buChar char="○"/>
              <a:defRPr/>
            </a:lvl5pPr>
            <a:lvl6pPr marL="2743200" lvl="5" indent="-304800" rtl="0">
              <a:lnSpc>
                <a:spcPct val="115000"/>
              </a:lnSpc>
              <a:spcBef>
                <a:spcPts val="0"/>
              </a:spcBef>
              <a:spcAft>
                <a:spcPts val="0"/>
              </a:spcAft>
              <a:buSzPts val="1200"/>
              <a:buChar char="■"/>
              <a:defRPr/>
            </a:lvl6pPr>
            <a:lvl7pPr marL="3200400" lvl="6" indent="-304800" rtl="0">
              <a:lnSpc>
                <a:spcPct val="115000"/>
              </a:lnSpc>
              <a:spcBef>
                <a:spcPts val="0"/>
              </a:spcBef>
              <a:spcAft>
                <a:spcPts val="0"/>
              </a:spcAft>
              <a:buSzPts val="1200"/>
              <a:buChar char="●"/>
              <a:defRPr/>
            </a:lvl7pPr>
            <a:lvl8pPr marL="3657600" lvl="7" indent="-304800" rtl="0">
              <a:lnSpc>
                <a:spcPct val="115000"/>
              </a:lnSpc>
              <a:spcBef>
                <a:spcPts val="0"/>
              </a:spcBef>
              <a:spcAft>
                <a:spcPts val="0"/>
              </a:spcAft>
              <a:buSzPts val="1200"/>
              <a:buChar char="○"/>
              <a:defRPr/>
            </a:lvl8pPr>
            <a:lvl9pPr marL="4114800" lvl="8" indent="-304800" rtl="0">
              <a:lnSpc>
                <a:spcPct val="115000"/>
              </a:lnSpc>
              <a:spcBef>
                <a:spcPts val="0"/>
              </a:spcBef>
              <a:spcAft>
                <a:spcPts val="0"/>
              </a:spcAft>
              <a:buSzPts val="1200"/>
              <a:buChar char="■"/>
              <a:defRPr/>
            </a:lvl9pPr>
          </a:lstStyle>
          <a:p>
            <a:endParaRPr/>
          </a:p>
        </p:txBody>
      </p:sp>
      <p:sp>
        <p:nvSpPr>
          <p:cNvPr id="36" name="Google Shape;36;p4"/>
          <p:cNvSpPr/>
          <p:nvPr/>
        </p:nvSpPr>
        <p:spPr>
          <a:xfrm>
            <a:off x="-16150" y="4898900"/>
            <a:ext cx="9160200" cy="244800"/>
          </a:xfrm>
          <a:prstGeom prst="rect">
            <a:avLst/>
          </a:prstGeom>
          <a:solidFill>
            <a:srgbClr val="835F40">
              <a:alpha val="31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 name="Google Shape;37;p4"/>
          <p:cNvGrpSpPr/>
          <p:nvPr/>
        </p:nvGrpSpPr>
        <p:grpSpPr>
          <a:xfrm flipH="1">
            <a:off x="3995727" y="4391979"/>
            <a:ext cx="576275" cy="571498"/>
            <a:chOff x="8449727" y="4391979"/>
            <a:chExt cx="576275" cy="571498"/>
          </a:xfrm>
        </p:grpSpPr>
        <p:grpSp>
          <p:nvGrpSpPr>
            <p:cNvPr id="38" name="Google Shape;38;p4"/>
            <p:cNvGrpSpPr/>
            <p:nvPr/>
          </p:nvGrpSpPr>
          <p:grpSpPr>
            <a:xfrm>
              <a:off x="8691444" y="4391979"/>
              <a:ext cx="334558" cy="566150"/>
              <a:chOff x="3642425" y="1809325"/>
              <a:chExt cx="70500" cy="119300"/>
            </a:xfrm>
          </p:grpSpPr>
          <p:sp>
            <p:nvSpPr>
              <p:cNvPr id="39" name="Google Shape;39;p4"/>
              <p:cNvSpPr/>
              <p:nvPr/>
            </p:nvSpPr>
            <p:spPr>
              <a:xfrm>
                <a:off x="3673725" y="1880775"/>
                <a:ext cx="7900" cy="47850"/>
              </a:xfrm>
              <a:custGeom>
                <a:avLst/>
                <a:gdLst/>
                <a:ahLst/>
                <a:cxnLst/>
                <a:rect l="l" t="t" r="r" b="b"/>
                <a:pathLst>
                  <a:path w="316" h="1914" extrusionOk="0">
                    <a:moveTo>
                      <a:pt x="158" y="1"/>
                    </a:moveTo>
                    <a:cubicBezTo>
                      <a:pt x="69" y="1"/>
                      <a:pt x="0" y="70"/>
                      <a:pt x="0" y="149"/>
                    </a:cubicBezTo>
                    <a:lnTo>
                      <a:pt x="0" y="1765"/>
                    </a:lnTo>
                    <a:cubicBezTo>
                      <a:pt x="0" y="1844"/>
                      <a:pt x="69" y="1913"/>
                      <a:pt x="158" y="1913"/>
                    </a:cubicBezTo>
                    <a:cubicBezTo>
                      <a:pt x="237" y="1913"/>
                      <a:pt x="316" y="1844"/>
                      <a:pt x="316" y="1765"/>
                    </a:cubicBezTo>
                    <a:lnTo>
                      <a:pt x="316" y="149"/>
                    </a:lnTo>
                    <a:cubicBezTo>
                      <a:pt x="316" y="70"/>
                      <a:pt x="247" y="1"/>
                      <a:pt x="15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4"/>
              <p:cNvSpPr/>
              <p:nvPr/>
            </p:nvSpPr>
            <p:spPr>
              <a:xfrm>
                <a:off x="3642425" y="1809325"/>
                <a:ext cx="70500" cy="83300"/>
              </a:xfrm>
              <a:custGeom>
                <a:avLst/>
                <a:gdLst/>
                <a:ahLst/>
                <a:cxnLst/>
                <a:rect l="l" t="t" r="r" b="b"/>
                <a:pathLst>
                  <a:path w="2820" h="3332" extrusionOk="0">
                    <a:moveTo>
                      <a:pt x="1410" y="0"/>
                    </a:moveTo>
                    <a:cubicBezTo>
                      <a:pt x="631" y="0"/>
                      <a:pt x="0" y="749"/>
                      <a:pt x="0" y="1666"/>
                    </a:cubicBezTo>
                    <a:cubicBezTo>
                      <a:pt x="0" y="2583"/>
                      <a:pt x="631" y="3332"/>
                      <a:pt x="1410" y="3332"/>
                    </a:cubicBezTo>
                    <a:cubicBezTo>
                      <a:pt x="2189" y="3332"/>
                      <a:pt x="2819" y="2583"/>
                      <a:pt x="2819" y="1666"/>
                    </a:cubicBezTo>
                    <a:cubicBezTo>
                      <a:pt x="2819" y="749"/>
                      <a:pt x="2189" y="0"/>
                      <a:pt x="141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 name="Google Shape;41;p4"/>
            <p:cNvGrpSpPr/>
            <p:nvPr/>
          </p:nvGrpSpPr>
          <p:grpSpPr>
            <a:xfrm>
              <a:off x="8449727" y="4621980"/>
              <a:ext cx="201799" cy="341496"/>
              <a:chOff x="3649698" y="1850455"/>
              <a:chExt cx="70500" cy="119300"/>
            </a:xfrm>
          </p:grpSpPr>
          <p:sp>
            <p:nvSpPr>
              <p:cNvPr id="42" name="Google Shape;42;p4"/>
              <p:cNvSpPr/>
              <p:nvPr/>
            </p:nvSpPr>
            <p:spPr>
              <a:xfrm>
                <a:off x="3680998" y="1921905"/>
                <a:ext cx="7900" cy="47850"/>
              </a:xfrm>
              <a:custGeom>
                <a:avLst/>
                <a:gdLst/>
                <a:ahLst/>
                <a:cxnLst/>
                <a:rect l="l" t="t" r="r" b="b"/>
                <a:pathLst>
                  <a:path w="316" h="1914" extrusionOk="0">
                    <a:moveTo>
                      <a:pt x="158" y="1"/>
                    </a:moveTo>
                    <a:cubicBezTo>
                      <a:pt x="69" y="1"/>
                      <a:pt x="0" y="70"/>
                      <a:pt x="0" y="149"/>
                    </a:cubicBezTo>
                    <a:lnTo>
                      <a:pt x="0" y="1765"/>
                    </a:lnTo>
                    <a:cubicBezTo>
                      <a:pt x="0" y="1844"/>
                      <a:pt x="69" y="1913"/>
                      <a:pt x="158" y="1913"/>
                    </a:cubicBezTo>
                    <a:cubicBezTo>
                      <a:pt x="237" y="1913"/>
                      <a:pt x="316" y="1844"/>
                      <a:pt x="316" y="1765"/>
                    </a:cubicBezTo>
                    <a:lnTo>
                      <a:pt x="316" y="149"/>
                    </a:lnTo>
                    <a:cubicBezTo>
                      <a:pt x="316" y="70"/>
                      <a:pt x="247" y="1"/>
                      <a:pt x="15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4"/>
              <p:cNvSpPr/>
              <p:nvPr/>
            </p:nvSpPr>
            <p:spPr>
              <a:xfrm>
                <a:off x="3649698" y="1850455"/>
                <a:ext cx="70500" cy="83300"/>
              </a:xfrm>
              <a:custGeom>
                <a:avLst/>
                <a:gdLst/>
                <a:ahLst/>
                <a:cxnLst/>
                <a:rect l="l" t="t" r="r" b="b"/>
                <a:pathLst>
                  <a:path w="2820" h="3332" extrusionOk="0">
                    <a:moveTo>
                      <a:pt x="1410" y="0"/>
                    </a:moveTo>
                    <a:cubicBezTo>
                      <a:pt x="631" y="0"/>
                      <a:pt x="0" y="749"/>
                      <a:pt x="0" y="1666"/>
                    </a:cubicBezTo>
                    <a:cubicBezTo>
                      <a:pt x="0" y="2583"/>
                      <a:pt x="631" y="3332"/>
                      <a:pt x="1410" y="3332"/>
                    </a:cubicBezTo>
                    <a:cubicBezTo>
                      <a:pt x="2189" y="3332"/>
                      <a:pt x="2819" y="2583"/>
                      <a:pt x="2819" y="1666"/>
                    </a:cubicBezTo>
                    <a:cubicBezTo>
                      <a:pt x="2819" y="749"/>
                      <a:pt x="2189" y="0"/>
                      <a:pt x="141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4" name="Google Shape;44;p4"/>
          <p:cNvSpPr/>
          <p:nvPr/>
        </p:nvSpPr>
        <p:spPr>
          <a:xfrm>
            <a:off x="-16150" y="5037350"/>
            <a:ext cx="9160200" cy="106500"/>
          </a:xfrm>
          <a:prstGeom prst="rect">
            <a:avLst/>
          </a:prstGeom>
          <a:solidFill>
            <a:srgbClr val="835F40">
              <a:alpha val="31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 name="Google Shape;45;p4"/>
          <p:cNvGrpSpPr/>
          <p:nvPr/>
        </p:nvGrpSpPr>
        <p:grpSpPr>
          <a:xfrm>
            <a:off x="-1124850" y="2509694"/>
            <a:ext cx="1737750" cy="2396117"/>
            <a:chOff x="1225250" y="2035775"/>
            <a:chExt cx="958600" cy="1321850"/>
          </a:xfrm>
        </p:grpSpPr>
        <p:sp>
          <p:nvSpPr>
            <p:cNvPr id="46" name="Google Shape;46;p4"/>
            <p:cNvSpPr/>
            <p:nvPr/>
          </p:nvSpPr>
          <p:spPr>
            <a:xfrm>
              <a:off x="1704525" y="2170825"/>
              <a:ext cx="337875" cy="844775"/>
            </a:xfrm>
            <a:custGeom>
              <a:avLst/>
              <a:gdLst/>
              <a:ahLst/>
              <a:cxnLst/>
              <a:rect l="l" t="t" r="r" b="b"/>
              <a:pathLst>
                <a:path w="13515" h="33791" extrusionOk="0">
                  <a:moveTo>
                    <a:pt x="2702" y="0"/>
                  </a:moveTo>
                  <a:lnTo>
                    <a:pt x="2702" y="1351"/>
                  </a:lnTo>
                  <a:lnTo>
                    <a:pt x="10814" y="1351"/>
                  </a:lnTo>
                  <a:lnTo>
                    <a:pt x="10814" y="0"/>
                  </a:lnTo>
                  <a:close/>
                  <a:moveTo>
                    <a:pt x="1" y="2701"/>
                  </a:moveTo>
                  <a:lnTo>
                    <a:pt x="1" y="33790"/>
                  </a:lnTo>
                  <a:lnTo>
                    <a:pt x="13515" y="33790"/>
                  </a:lnTo>
                  <a:lnTo>
                    <a:pt x="13515" y="270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4"/>
            <p:cNvSpPr/>
            <p:nvPr/>
          </p:nvSpPr>
          <p:spPr>
            <a:xfrm>
              <a:off x="1299175" y="3049325"/>
              <a:ext cx="810750" cy="270350"/>
            </a:xfrm>
            <a:custGeom>
              <a:avLst/>
              <a:gdLst/>
              <a:ahLst/>
              <a:cxnLst/>
              <a:rect l="l" t="t" r="r" b="b"/>
              <a:pathLst>
                <a:path w="32430" h="10814" extrusionOk="0">
                  <a:moveTo>
                    <a:pt x="0" y="1"/>
                  </a:moveTo>
                  <a:lnTo>
                    <a:pt x="0" y="10814"/>
                  </a:lnTo>
                  <a:lnTo>
                    <a:pt x="32430" y="10814"/>
                  </a:lnTo>
                  <a:lnTo>
                    <a:pt x="3243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4"/>
            <p:cNvSpPr/>
            <p:nvPr/>
          </p:nvSpPr>
          <p:spPr>
            <a:xfrm>
              <a:off x="1265400" y="3015575"/>
              <a:ext cx="878300" cy="33775"/>
            </a:xfrm>
            <a:custGeom>
              <a:avLst/>
              <a:gdLst/>
              <a:ahLst/>
              <a:cxnLst/>
              <a:rect l="l" t="t" r="r" b="b"/>
              <a:pathLst>
                <a:path w="35132" h="1351" extrusionOk="0">
                  <a:moveTo>
                    <a:pt x="1" y="0"/>
                  </a:moveTo>
                  <a:lnTo>
                    <a:pt x="1" y="1351"/>
                  </a:lnTo>
                  <a:lnTo>
                    <a:pt x="35131" y="1351"/>
                  </a:lnTo>
                  <a:lnTo>
                    <a:pt x="3513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4"/>
            <p:cNvSpPr/>
            <p:nvPr/>
          </p:nvSpPr>
          <p:spPr>
            <a:xfrm>
              <a:off x="1400450" y="2103300"/>
              <a:ext cx="304100" cy="912300"/>
            </a:xfrm>
            <a:custGeom>
              <a:avLst/>
              <a:gdLst/>
              <a:ahLst/>
              <a:cxnLst/>
              <a:rect l="l" t="t" r="r" b="b"/>
              <a:pathLst>
                <a:path w="12164" h="36492" extrusionOk="0">
                  <a:moveTo>
                    <a:pt x="0" y="1"/>
                  </a:moveTo>
                  <a:lnTo>
                    <a:pt x="0" y="36491"/>
                  </a:lnTo>
                  <a:lnTo>
                    <a:pt x="1351" y="36491"/>
                  </a:lnTo>
                  <a:lnTo>
                    <a:pt x="1351" y="1"/>
                  </a:lnTo>
                  <a:close/>
                  <a:moveTo>
                    <a:pt x="2701" y="1"/>
                  </a:moveTo>
                  <a:lnTo>
                    <a:pt x="2701" y="36491"/>
                  </a:lnTo>
                  <a:lnTo>
                    <a:pt x="4052" y="36491"/>
                  </a:lnTo>
                  <a:lnTo>
                    <a:pt x="4052" y="1"/>
                  </a:lnTo>
                  <a:close/>
                  <a:moveTo>
                    <a:pt x="5402" y="1"/>
                  </a:moveTo>
                  <a:lnTo>
                    <a:pt x="5402" y="36491"/>
                  </a:lnTo>
                  <a:lnTo>
                    <a:pt x="6752" y="36491"/>
                  </a:lnTo>
                  <a:lnTo>
                    <a:pt x="6752" y="1"/>
                  </a:lnTo>
                  <a:close/>
                  <a:moveTo>
                    <a:pt x="8113" y="1"/>
                  </a:moveTo>
                  <a:lnTo>
                    <a:pt x="8113" y="36491"/>
                  </a:lnTo>
                  <a:lnTo>
                    <a:pt x="9463" y="36491"/>
                  </a:lnTo>
                  <a:lnTo>
                    <a:pt x="9463" y="1"/>
                  </a:lnTo>
                  <a:close/>
                  <a:moveTo>
                    <a:pt x="10814" y="1"/>
                  </a:moveTo>
                  <a:lnTo>
                    <a:pt x="10814" y="36491"/>
                  </a:lnTo>
                  <a:lnTo>
                    <a:pt x="12164" y="36491"/>
                  </a:lnTo>
                  <a:lnTo>
                    <a:pt x="1216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4"/>
            <p:cNvSpPr/>
            <p:nvPr/>
          </p:nvSpPr>
          <p:spPr>
            <a:xfrm>
              <a:off x="1772050" y="2812750"/>
              <a:ext cx="219600" cy="169075"/>
            </a:xfrm>
            <a:custGeom>
              <a:avLst/>
              <a:gdLst/>
              <a:ahLst/>
              <a:cxnLst/>
              <a:rect l="l" t="t" r="r" b="b"/>
              <a:pathLst>
                <a:path w="8784" h="6763" extrusionOk="0">
                  <a:moveTo>
                    <a:pt x="1" y="1"/>
                  </a:moveTo>
                  <a:lnTo>
                    <a:pt x="1" y="6763"/>
                  </a:lnTo>
                  <a:lnTo>
                    <a:pt x="681" y="6763"/>
                  </a:lnTo>
                  <a:lnTo>
                    <a:pt x="681" y="1"/>
                  </a:lnTo>
                  <a:close/>
                  <a:moveTo>
                    <a:pt x="2702" y="1"/>
                  </a:moveTo>
                  <a:lnTo>
                    <a:pt x="2702" y="6763"/>
                  </a:lnTo>
                  <a:lnTo>
                    <a:pt x="3382" y="6763"/>
                  </a:lnTo>
                  <a:lnTo>
                    <a:pt x="3382" y="1"/>
                  </a:lnTo>
                  <a:close/>
                  <a:moveTo>
                    <a:pt x="5402" y="1"/>
                  </a:moveTo>
                  <a:lnTo>
                    <a:pt x="5402" y="6763"/>
                  </a:lnTo>
                  <a:lnTo>
                    <a:pt x="6083" y="6763"/>
                  </a:lnTo>
                  <a:lnTo>
                    <a:pt x="6083" y="1"/>
                  </a:lnTo>
                  <a:close/>
                  <a:moveTo>
                    <a:pt x="8113" y="1"/>
                  </a:moveTo>
                  <a:lnTo>
                    <a:pt x="8113" y="6763"/>
                  </a:lnTo>
                  <a:lnTo>
                    <a:pt x="8783" y="6763"/>
                  </a:lnTo>
                  <a:lnTo>
                    <a:pt x="878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4"/>
            <p:cNvSpPr/>
            <p:nvPr/>
          </p:nvSpPr>
          <p:spPr>
            <a:xfrm>
              <a:off x="1738300" y="2204575"/>
              <a:ext cx="270350" cy="33800"/>
            </a:xfrm>
            <a:custGeom>
              <a:avLst/>
              <a:gdLst/>
              <a:ahLst/>
              <a:cxnLst/>
              <a:rect l="l" t="t" r="r" b="b"/>
              <a:pathLst>
                <a:path w="10814" h="1352" extrusionOk="0">
                  <a:moveTo>
                    <a:pt x="0" y="1"/>
                  </a:moveTo>
                  <a:lnTo>
                    <a:pt x="0" y="1351"/>
                  </a:lnTo>
                  <a:lnTo>
                    <a:pt x="10813" y="1351"/>
                  </a:lnTo>
                  <a:lnTo>
                    <a:pt x="1081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4"/>
            <p:cNvSpPr/>
            <p:nvPr/>
          </p:nvSpPr>
          <p:spPr>
            <a:xfrm>
              <a:off x="1400450" y="2069550"/>
              <a:ext cx="270350" cy="33775"/>
            </a:xfrm>
            <a:custGeom>
              <a:avLst/>
              <a:gdLst/>
              <a:ahLst/>
              <a:cxnLst/>
              <a:rect l="l" t="t" r="r" b="b"/>
              <a:pathLst>
                <a:path w="10814" h="1351" extrusionOk="0">
                  <a:moveTo>
                    <a:pt x="0" y="0"/>
                  </a:moveTo>
                  <a:lnTo>
                    <a:pt x="0" y="1351"/>
                  </a:lnTo>
                  <a:lnTo>
                    <a:pt x="10814" y="1351"/>
                  </a:lnTo>
                  <a:lnTo>
                    <a:pt x="1081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4"/>
            <p:cNvSpPr/>
            <p:nvPr/>
          </p:nvSpPr>
          <p:spPr>
            <a:xfrm>
              <a:off x="1434200" y="2035775"/>
              <a:ext cx="202850" cy="33800"/>
            </a:xfrm>
            <a:custGeom>
              <a:avLst/>
              <a:gdLst/>
              <a:ahLst/>
              <a:cxnLst/>
              <a:rect l="l" t="t" r="r" b="b"/>
              <a:pathLst>
                <a:path w="8114" h="1352" extrusionOk="0">
                  <a:moveTo>
                    <a:pt x="1" y="1"/>
                  </a:moveTo>
                  <a:lnTo>
                    <a:pt x="1" y="1351"/>
                  </a:lnTo>
                  <a:lnTo>
                    <a:pt x="8113" y="1351"/>
                  </a:lnTo>
                  <a:lnTo>
                    <a:pt x="811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4"/>
            <p:cNvSpPr/>
            <p:nvPr/>
          </p:nvSpPr>
          <p:spPr>
            <a:xfrm>
              <a:off x="1243475" y="3319650"/>
              <a:ext cx="922150" cy="19000"/>
            </a:xfrm>
            <a:custGeom>
              <a:avLst/>
              <a:gdLst/>
              <a:ahLst/>
              <a:cxnLst/>
              <a:rect l="l" t="t" r="r" b="b"/>
              <a:pathLst>
                <a:path w="36886" h="760" extrusionOk="0">
                  <a:moveTo>
                    <a:pt x="1" y="1"/>
                  </a:moveTo>
                  <a:lnTo>
                    <a:pt x="1" y="760"/>
                  </a:lnTo>
                  <a:lnTo>
                    <a:pt x="36885" y="760"/>
                  </a:lnTo>
                  <a:lnTo>
                    <a:pt x="3688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4"/>
            <p:cNvSpPr/>
            <p:nvPr/>
          </p:nvSpPr>
          <p:spPr>
            <a:xfrm>
              <a:off x="1225250" y="2272100"/>
              <a:ext cx="958600" cy="1085525"/>
            </a:xfrm>
            <a:custGeom>
              <a:avLst/>
              <a:gdLst/>
              <a:ahLst/>
              <a:cxnLst/>
              <a:rect l="l" t="t" r="r" b="b"/>
              <a:pathLst>
                <a:path w="38344" h="43421" extrusionOk="0">
                  <a:moveTo>
                    <a:pt x="21873" y="1"/>
                  </a:moveTo>
                  <a:lnTo>
                    <a:pt x="21873" y="1361"/>
                  </a:lnTo>
                  <a:lnTo>
                    <a:pt x="23223" y="1361"/>
                  </a:lnTo>
                  <a:lnTo>
                    <a:pt x="23223" y="1"/>
                  </a:lnTo>
                  <a:close/>
                  <a:moveTo>
                    <a:pt x="24574" y="1"/>
                  </a:moveTo>
                  <a:lnTo>
                    <a:pt x="24574" y="1361"/>
                  </a:lnTo>
                  <a:lnTo>
                    <a:pt x="25924" y="1361"/>
                  </a:lnTo>
                  <a:lnTo>
                    <a:pt x="25924" y="1"/>
                  </a:lnTo>
                  <a:close/>
                  <a:moveTo>
                    <a:pt x="27274" y="1"/>
                  </a:moveTo>
                  <a:lnTo>
                    <a:pt x="27274" y="1361"/>
                  </a:lnTo>
                  <a:lnTo>
                    <a:pt x="28635" y="1361"/>
                  </a:lnTo>
                  <a:lnTo>
                    <a:pt x="28635" y="1"/>
                  </a:lnTo>
                  <a:close/>
                  <a:moveTo>
                    <a:pt x="29985" y="1"/>
                  </a:moveTo>
                  <a:lnTo>
                    <a:pt x="29985" y="1361"/>
                  </a:lnTo>
                  <a:lnTo>
                    <a:pt x="31335" y="1361"/>
                  </a:lnTo>
                  <a:lnTo>
                    <a:pt x="31335" y="1"/>
                  </a:lnTo>
                  <a:close/>
                  <a:moveTo>
                    <a:pt x="21873" y="2711"/>
                  </a:moveTo>
                  <a:lnTo>
                    <a:pt x="21873" y="4062"/>
                  </a:lnTo>
                  <a:lnTo>
                    <a:pt x="23223" y="4062"/>
                  </a:lnTo>
                  <a:lnTo>
                    <a:pt x="23223" y="2711"/>
                  </a:lnTo>
                  <a:close/>
                  <a:moveTo>
                    <a:pt x="24574" y="2711"/>
                  </a:moveTo>
                  <a:lnTo>
                    <a:pt x="24574" y="4062"/>
                  </a:lnTo>
                  <a:lnTo>
                    <a:pt x="25924" y="4062"/>
                  </a:lnTo>
                  <a:lnTo>
                    <a:pt x="25924" y="2711"/>
                  </a:lnTo>
                  <a:close/>
                  <a:moveTo>
                    <a:pt x="27274" y="2711"/>
                  </a:moveTo>
                  <a:lnTo>
                    <a:pt x="27274" y="4062"/>
                  </a:lnTo>
                  <a:lnTo>
                    <a:pt x="28635" y="4062"/>
                  </a:lnTo>
                  <a:lnTo>
                    <a:pt x="28635" y="2711"/>
                  </a:lnTo>
                  <a:close/>
                  <a:moveTo>
                    <a:pt x="29985" y="2711"/>
                  </a:moveTo>
                  <a:lnTo>
                    <a:pt x="29985" y="4062"/>
                  </a:lnTo>
                  <a:lnTo>
                    <a:pt x="31335" y="4062"/>
                  </a:lnTo>
                  <a:lnTo>
                    <a:pt x="31335" y="2711"/>
                  </a:lnTo>
                  <a:close/>
                  <a:moveTo>
                    <a:pt x="21873" y="5412"/>
                  </a:moveTo>
                  <a:lnTo>
                    <a:pt x="21873" y="6763"/>
                  </a:lnTo>
                  <a:lnTo>
                    <a:pt x="23223" y="6763"/>
                  </a:lnTo>
                  <a:lnTo>
                    <a:pt x="23223" y="5412"/>
                  </a:lnTo>
                  <a:close/>
                  <a:moveTo>
                    <a:pt x="24574" y="5412"/>
                  </a:moveTo>
                  <a:lnTo>
                    <a:pt x="24574" y="6763"/>
                  </a:lnTo>
                  <a:lnTo>
                    <a:pt x="25924" y="6763"/>
                  </a:lnTo>
                  <a:lnTo>
                    <a:pt x="25924" y="5412"/>
                  </a:lnTo>
                  <a:close/>
                  <a:moveTo>
                    <a:pt x="27274" y="5412"/>
                  </a:moveTo>
                  <a:lnTo>
                    <a:pt x="27274" y="6763"/>
                  </a:lnTo>
                  <a:lnTo>
                    <a:pt x="28635" y="6763"/>
                  </a:lnTo>
                  <a:lnTo>
                    <a:pt x="28635" y="5412"/>
                  </a:lnTo>
                  <a:close/>
                  <a:moveTo>
                    <a:pt x="29985" y="5412"/>
                  </a:moveTo>
                  <a:lnTo>
                    <a:pt x="29985" y="6763"/>
                  </a:lnTo>
                  <a:lnTo>
                    <a:pt x="31335" y="6763"/>
                  </a:lnTo>
                  <a:lnTo>
                    <a:pt x="31335" y="5412"/>
                  </a:lnTo>
                  <a:close/>
                  <a:moveTo>
                    <a:pt x="21873" y="8113"/>
                  </a:moveTo>
                  <a:lnTo>
                    <a:pt x="21873" y="9463"/>
                  </a:lnTo>
                  <a:lnTo>
                    <a:pt x="23223" y="9463"/>
                  </a:lnTo>
                  <a:lnTo>
                    <a:pt x="23223" y="8113"/>
                  </a:lnTo>
                  <a:close/>
                  <a:moveTo>
                    <a:pt x="24574" y="8113"/>
                  </a:moveTo>
                  <a:lnTo>
                    <a:pt x="24574" y="9463"/>
                  </a:lnTo>
                  <a:lnTo>
                    <a:pt x="25924" y="9463"/>
                  </a:lnTo>
                  <a:lnTo>
                    <a:pt x="25924" y="8113"/>
                  </a:lnTo>
                  <a:close/>
                  <a:moveTo>
                    <a:pt x="27274" y="8113"/>
                  </a:moveTo>
                  <a:lnTo>
                    <a:pt x="27274" y="9463"/>
                  </a:lnTo>
                  <a:lnTo>
                    <a:pt x="28635" y="9463"/>
                  </a:lnTo>
                  <a:lnTo>
                    <a:pt x="28635" y="8113"/>
                  </a:lnTo>
                  <a:close/>
                  <a:moveTo>
                    <a:pt x="29985" y="8113"/>
                  </a:moveTo>
                  <a:lnTo>
                    <a:pt x="29985" y="9463"/>
                  </a:lnTo>
                  <a:lnTo>
                    <a:pt x="31335" y="9463"/>
                  </a:lnTo>
                  <a:lnTo>
                    <a:pt x="31335" y="8113"/>
                  </a:lnTo>
                  <a:close/>
                  <a:moveTo>
                    <a:pt x="21873" y="10814"/>
                  </a:moveTo>
                  <a:lnTo>
                    <a:pt x="21873" y="12164"/>
                  </a:lnTo>
                  <a:lnTo>
                    <a:pt x="23223" y="12164"/>
                  </a:lnTo>
                  <a:lnTo>
                    <a:pt x="23223" y="10814"/>
                  </a:lnTo>
                  <a:close/>
                  <a:moveTo>
                    <a:pt x="24574" y="10814"/>
                  </a:moveTo>
                  <a:lnTo>
                    <a:pt x="24574" y="12164"/>
                  </a:lnTo>
                  <a:lnTo>
                    <a:pt x="25924" y="12164"/>
                  </a:lnTo>
                  <a:lnTo>
                    <a:pt x="25924" y="10814"/>
                  </a:lnTo>
                  <a:close/>
                  <a:moveTo>
                    <a:pt x="27274" y="10814"/>
                  </a:moveTo>
                  <a:lnTo>
                    <a:pt x="27274" y="12164"/>
                  </a:lnTo>
                  <a:lnTo>
                    <a:pt x="28635" y="12164"/>
                  </a:lnTo>
                  <a:lnTo>
                    <a:pt x="28635" y="10814"/>
                  </a:lnTo>
                  <a:close/>
                  <a:moveTo>
                    <a:pt x="29985" y="10814"/>
                  </a:moveTo>
                  <a:lnTo>
                    <a:pt x="29985" y="12164"/>
                  </a:lnTo>
                  <a:lnTo>
                    <a:pt x="31335" y="12164"/>
                  </a:lnTo>
                  <a:lnTo>
                    <a:pt x="31335" y="10814"/>
                  </a:lnTo>
                  <a:close/>
                  <a:moveTo>
                    <a:pt x="21873" y="13515"/>
                  </a:moveTo>
                  <a:lnTo>
                    <a:pt x="21873" y="14875"/>
                  </a:lnTo>
                  <a:lnTo>
                    <a:pt x="23223" y="14875"/>
                  </a:lnTo>
                  <a:lnTo>
                    <a:pt x="23223" y="13515"/>
                  </a:lnTo>
                  <a:close/>
                  <a:moveTo>
                    <a:pt x="24574" y="13515"/>
                  </a:moveTo>
                  <a:lnTo>
                    <a:pt x="24574" y="14875"/>
                  </a:lnTo>
                  <a:lnTo>
                    <a:pt x="25924" y="14875"/>
                  </a:lnTo>
                  <a:lnTo>
                    <a:pt x="25924" y="13515"/>
                  </a:lnTo>
                  <a:close/>
                  <a:moveTo>
                    <a:pt x="27274" y="13515"/>
                  </a:moveTo>
                  <a:lnTo>
                    <a:pt x="27274" y="14875"/>
                  </a:lnTo>
                  <a:lnTo>
                    <a:pt x="28635" y="14875"/>
                  </a:lnTo>
                  <a:lnTo>
                    <a:pt x="28635" y="13515"/>
                  </a:lnTo>
                  <a:close/>
                  <a:moveTo>
                    <a:pt x="29985" y="13515"/>
                  </a:moveTo>
                  <a:lnTo>
                    <a:pt x="29985" y="14875"/>
                  </a:lnTo>
                  <a:lnTo>
                    <a:pt x="31335" y="14875"/>
                  </a:lnTo>
                  <a:lnTo>
                    <a:pt x="31335" y="13515"/>
                  </a:lnTo>
                  <a:close/>
                  <a:moveTo>
                    <a:pt x="21873" y="16225"/>
                  </a:moveTo>
                  <a:lnTo>
                    <a:pt x="21873" y="17576"/>
                  </a:lnTo>
                  <a:lnTo>
                    <a:pt x="23223" y="17576"/>
                  </a:lnTo>
                  <a:lnTo>
                    <a:pt x="23223" y="16225"/>
                  </a:lnTo>
                  <a:close/>
                  <a:moveTo>
                    <a:pt x="24574" y="16225"/>
                  </a:moveTo>
                  <a:lnTo>
                    <a:pt x="24574" y="17576"/>
                  </a:lnTo>
                  <a:lnTo>
                    <a:pt x="25924" y="17576"/>
                  </a:lnTo>
                  <a:lnTo>
                    <a:pt x="25924" y="16225"/>
                  </a:lnTo>
                  <a:close/>
                  <a:moveTo>
                    <a:pt x="27274" y="16225"/>
                  </a:moveTo>
                  <a:lnTo>
                    <a:pt x="27274" y="17576"/>
                  </a:lnTo>
                  <a:lnTo>
                    <a:pt x="28635" y="17576"/>
                  </a:lnTo>
                  <a:lnTo>
                    <a:pt x="28635" y="16225"/>
                  </a:lnTo>
                  <a:close/>
                  <a:moveTo>
                    <a:pt x="29985" y="16225"/>
                  </a:moveTo>
                  <a:lnTo>
                    <a:pt x="29985" y="17576"/>
                  </a:lnTo>
                  <a:lnTo>
                    <a:pt x="31335" y="17576"/>
                  </a:lnTo>
                  <a:lnTo>
                    <a:pt x="31335" y="16225"/>
                  </a:lnTo>
                  <a:close/>
                  <a:moveTo>
                    <a:pt x="21873" y="18926"/>
                  </a:moveTo>
                  <a:lnTo>
                    <a:pt x="21873" y="20277"/>
                  </a:lnTo>
                  <a:lnTo>
                    <a:pt x="23223" y="20277"/>
                  </a:lnTo>
                  <a:lnTo>
                    <a:pt x="23223" y="18926"/>
                  </a:lnTo>
                  <a:close/>
                  <a:moveTo>
                    <a:pt x="24574" y="18926"/>
                  </a:moveTo>
                  <a:lnTo>
                    <a:pt x="24574" y="20277"/>
                  </a:lnTo>
                  <a:lnTo>
                    <a:pt x="25924" y="20277"/>
                  </a:lnTo>
                  <a:lnTo>
                    <a:pt x="25924" y="18926"/>
                  </a:lnTo>
                  <a:close/>
                  <a:moveTo>
                    <a:pt x="27274" y="18926"/>
                  </a:moveTo>
                  <a:lnTo>
                    <a:pt x="27274" y="20277"/>
                  </a:lnTo>
                  <a:lnTo>
                    <a:pt x="28635" y="20277"/>
                  </a:lnTo>
                  <a:lnTo>
                    <a:pt x="28635" y="18926"/>
                  </a:lnTo>
                  <a:close/>
                  <a:moveTo>
                    <a:pt x="29985" y="18926"/>
                  </a:moveTo>
                  <a:lnTo>
                    <a:pt x="29985" y="20277"/>
                  </a:lnTo>
                  <a:lnTo>
                    <a:pt x="31335" y="20277"/>
                  </a:lnTo>
                  <a:lnTo>
                    <a:pt x="31335" y="18926"/>
                  </a:lnTo>
                  <a:close/>
                  <a:moveTo>
                    <a:pt x="5658" y="33790"/>
                  </a:moveTo>
                  <a:lnTo>
                    <a:pt x="5658" y="41903"/>
                  </a:lnTo>
                  <a:lnTo>
                    <a:pt x="8359" y="41903"/>
                  </a:lnTo>
                  <a:lnTo>
                    <a:pt x="8359" y="33790"/>
                  </a:lnTo>
                  <a:close/>
                  <a:moveTo>
                    <a:pt x="9709" y="33790"/>
                  </a:moveTo>
                  <a:lnTo>
                    <a:pt x="9709" y="41903"/>
                  </a:lnTo>
                  <a:lnTo>
                    <a:pt x="12410" y="41903"/>
                  </a:lnTo>
                  <a:lnTo>
                    <a:pt x="12410" y="33790"/>
                  </a:lnTo>
                  <a:close/>
                  <a:moveTo>
                    <a:pt x="13760" y="33790"/>
                  </a:moveTo>
                  <a:lnTo>
                    <a:pt x="13760" y="41903"/>
                  </a:lnTo>
                  <a:lnTo>
                    <a:pt x="16471" y="41903"/>
                  </a:lnTo>
                  <a:lnTo>
                    <a:pt x="16471" y="33790"/>
                  </a:lnTo>
                  <a:close/>
                  <a:moveTo>
                    <a:pt x="17822" y="33790"/>
                  </a:moveTo>
                  <a:lnTo>
                    <a:pt x="17822" y="41903"/>
                  </a:lnTo>
                  <a:lnTo>
                    <a:pt x="20522" y="41903"/>
                  </a:lnTo>
                  <a:lnTo>
                    <a:pt x="20522" y="33790"/>
                  </a:lnTo>
                  <a:close/>
                  <a:moveTo>
                    <a:pt x="21873" y="33790"/>
                  </a:moveTo>
                  <a:lnTo>
                    <a:pt x="21873" y="41903"/>
                  </a:lnTo>
                  <a:lnTo>
                    <a:pt x="24574" y="41903"/>
                  </a:lnTo>
                  <a:lnTo>
                    <a:pt x="24574" y="33790"/>
                  </a:lnTo>
                  <a:close/>
                  <a:moveTo>
                    <a:pt x="25924" y="33790"/>
                  </a:moveTo>
                  <a:lnTo>
                    <a:pt x="25924" y="41903"/>
                  </a:lnTo>
                  <a:lnTo>
                    <a:pt x="28635" y="41903"/>
                  </a:lnTo>
                  <a:lnTo>
                    <a:pt x="28635" y="33790"/>
                  </a:lnTo>
                  <a:close/>
                  <a:moveTo>
                    <a:pt x="29985" y="33790"/>
                  </a:moveTo>
                  <a:lnTo>
                    <a:pt x="29985" y="41903"/>
                  </a:lnTo>
                  <a:lnTo>
                    <a:pt x="32686" y="41903"/>
                  </a:lnTo>
                  <a:lnTo>
                    <a:pt x="32686" y="33790"/>
                  </a:lnTo>
                  <a:close/>
                  <a:moveTo>
                    <a:pt x="0" y="42662"/>
                  </a:moveTo>
                  <a:lnTo>
                    <a:pt x="0" y="43421"/>
                  </a:lnTo>
                  <a:lnTo>
                    <a:pt x="38344" y="43421"/>
                  </a:lnTo>
                  <a:lnTo>
                    <a:pt x="38344" y="42662"/>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 name="Google Shape;56;p4"/>
          <p:cNvGrpSpPr/>
          <p:nvPr/>
        </p:nvGrpSpPr>
        <p:grpSpPr>
          <a:xfrm>
            <a:off x="8424008" y="2176093"/>
            <a:ext cx="1979797" cy="2729885"/>
            <a:chOff x="1225250" y="2035775"/>
            <a:chExt cx="958600" cy="1321850"/>
          </a:xfrm>
        </p:grpSpPr>
        <p:sp>
          <p:nvSpPr>
            <p:cNvPr id="57" name="Google Shape;57;p4"/>
            <p:cNvSpPr/>
            <p:nvPr/>
          </p:nvSpPr>
          <p:spPr>
            <a:xfrm>
              <a:off x="1704525" y="2170825"/>
              <a:ext cx="337875" cy="844775"/>
            </a:xfrm>
            <a:custGeom>
              <a:avLst/>
              <a:gdLst/>
              <a:ahLst/>
              <a:cxnLst/>
              <a:rect l="l" t="t" r="r" b="b"/>
              <a:pathLst>
                <a:path w="13515" h="33791" extrusionOk="0">
                  <a:moveTo>
                    <a:pt x="2702" y="0"/>
                  </a:moveTo>
                  <a:lnTo>
                    <a:pt x="2702" y="1351"/>
                  </a:lnTo>
                  <a:lnTo>
                    <a:pt x="10814" y="1351"/>
                  </a:lnTo>
                  <a:lnTo>
                    <a:pt x="10814" y="0"/>
                  </a:lnTo>
                  <a:close/>
                  <a:moveTo>
                    <a:pt x="1" y="2701"/>
                  </a:moveTo>
                  <a:lnTo>
                    <a:pt x="1" y="33790"/>
                  </a:lnTo>
                  <a:lnTo>
                    <a:pt x="13515" y="33790"/>
                  </a:lnTo>
                  <a:lnTo>
                    <a:pt x="13515" y="270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4"/>
            <p:cNvSpPr/>
            <p:nvPr/>
          </p:nvSpPr>
          <p:spPr>
            <a:xfrm>
              <a:off x="1299175" y="3049325"/>
              <a:ext cx="810750" cy="270350"/>
            </a:xfrm>
            <a:custGeom>
              <a:avLst/>
              <a:gdLst/>
              <a:ahLst/>
              <a:cxnLst/>
              <a:rect l="l" t="t" r="r" b="b"/>
              <a:pathLst>
                <a:path w="32430" h="10814" extrusionOk="0">
                  <a:moveTo>
                    <a:pt x="0" y="1"/>
                  </a:moveTo>
                  <a:lnTo>
                    <a:pt x="0" y="10814"/>
                  </a:lnTo>
                  <a:lnTo>
                    <a:pt x="32430" y="10814"/>
                  </a:lnTo>
                  <a:lnTo>
                    <a:pt x="3243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4"/>
            <p:cNvSpPr/>
            <p:nvPr/>
          </p:nvSpPr>
          <p:spPr>
            <a:xfrm>
              <a:off x="1265400" y="3015575"/>
              <a:ext cx="878300" cy="33775"/>
            </a:xfrm>
            <a:custGeom>
              <a:avLst/>
              <a:gdLst/>
              <a:ahLst/>
              <a:cxnLst/>
              <a:rect l="l" t="t" r="r" b="b"/>
              <a:pathLst>
                <a:path w="35132" h="1351" extrusionOk="0">
                  <a:moveTo>
                    <a:pt x="1" y="0"/>
                  </a:moveTo>
                  <a:lnTo>
                    <a:pt x="1" y="1351"/>
                  </a:lnTo>
                  <a:lnTo>
                    <a:pt x="35131" y="1351"/>
                  </a:lnTo>
                  <a:lnTo>
                    <a:pt x="3513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4"/>
            <p:cNvSpPr/>
            <p:nvPr/>
          </p:nvSpPr>
          <p:spPr>
            <a:xfrm>
              <a:off x="1400450" y="2103300"/>
              <a:ext cx="304100" cy="912300"/>
            </a:xfrm>
            <a:custGeom>
              <a:avLst/>
              <a:gdLst/>
              <a:ahLst/>
              <a:cxnLst/>
              <a:rect l="l" t="t" r="r" b="b"/>
              <a:pathLst>
                <a:path w="12164" h="36492" extrusionOk="0">
                  <a:moveTo>
                    <a:pt x="0" y="1"/>
                  </a:moveTo>
                  <a:lnTo>
                    <a:pt x="0" y="36491"/>
                  </a:lnTo>
                  <a:lnTo>
                    <a:pt x="1351" y="36491"/>
                  </a:lnTo>
                  <a:lnTo>
                    <a:pt x="1351" y="1"/>
                  </a:lnTo>
                  <a:close/>
                  <a:moveTo>
                    <a:pt x="2701" y="1"/>
                  </a:moveTo>
                  <a:lnTo>
                    <a:pt x="2701" y="36491"/>
                  </a:lnTo>
                  <a:lnTo>
                    <a:pt x="4052" y="36491"/>
                  </a:lnTo>
                  <a:lnTo>
                    <a:pt x="4052" y="1"/>
                  </a:lnTo>
                  <a:close/>
                  <a:moveTo>
                    <a:pt x="5402" y="1"/>
                  </a:moveTo>
                  <a:lnTo>
                    <a:pt x="5402" y="36491"/>
                  </a:lnTo>
                  <a:lnTo>
                    <a:pt x="6752" y="36491"/>
                  </a:lnTo>
                  <a:lnTo>
                    <a:pt x="6752" y="1"/>
                  </a:lnTo>
                  <a:close/>
                  <a:moveTo>
                    <a:pt x="8113" y="1"/>
                  </a:moveTo>
                  <a:lnTo>
                    <a:pt x="8113" y="36491"/>
                  </a:lnTo>
                  <a:lnTo>
                    <a:pt x="9463" y="36491"/>
                  </a:lnTo>
                  <a:lnTo>
                    <a:pt x="9463" y="1"/>
                  </a:lnTo>
                  <a:close/>
                  <a:moveTo>
                    <a:pt x="10814" y="1"/>
                  </a:moveTo>
                  <a:lnTo>
                    <a:pt x="10814" y="36491"/>
                  </a:lnTo>
                  <a:lnTo>
                    <a:pt x="12164" y="36491"/>
                  </a:lnTo>
                  <a:lnTo>
                    <a:pt x="1216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4"/>
            <p:cNvSpPr/>
            <p:nvPr/>
          </p:nvSpPr>
          <p:spPr>
            <a:xfrm>
              <a:off x="1772050" y="2812750"/>
              <a:ext cx="219600" cy="169075"/>
            </a:xfrm>
            <a:custGeom>
              <a:avLst/>
              <a:gdLst/>
              <a:ahLst/>
              <a:cxnLst/>
              <a:rect l="l" t="t" r="r" b="b"/>
              <a:pathLst>
                <a:path w="8784" h="6763" extrusionOk="0">
                  <a:moveTo>
                    <a:pt x="1" y="1"/>
                  </a:moveTo>
                  <a:lnTo>
                    <a:pt x="1" y="6763"/>
                  </a:lnTo>
                  <a:lnTo>
                    <a:pt x="681" y="6763"/>
                  </a:lnTo>
                  <a:lnTo>
                    <a:pt x="681" y="1"/>
                  </a:lnTo>
                  <a:close/>
                  <a:moveTo>
                    <a:pt x="2702" y="1"/>
                  </a:moveTo>
                  <a:lnTo>
                    <a:pt x="2702" y="6763"/>
                  </a:lnTo>
                  <a:lnTo>
                    <a:pt x="3382" y="6763"/>
                  </a:lnTo>
                  <a:lnTo>
                    <a:pt x="3382" y="1"/>
                  </a:lnTo>
                  <a:close/>
                  <a:moveTo>
                    <a:pt x="5402" y="1"/>
                  </a:moveTo>
                  <a:lnTo>
                    <a:pt x="5402" y="6763"/>
                  </a:lnTo>
                  <a:lnTo>
                    <a:pt x="6083" y="6763"/>
                  </a:lnTo>
                  <a:lnTo>
                    <a:pt x="6083" y="1"/>
                  </a:lnTo>
                  <a:close/>
                  <a:moveTo>
                    <a:pt x="8113" y="1"/>
                  </a:moveTo>
                  <a:lnTo>
                    <a:pt x="8113" y="6763"/>
                  </a:lnTo>
                  <a:lnTo>
                    <a:pt x="8783" y="6763"/>
                  </a:lnTo>
                  <a:lnTo>
                    <a:pt x="878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4"/>
            <p:cNvSpPr/>
            <p:nvPr/>
          </p:nvSpPr>
          <p:spPr>
            <a:xfrm>
              <a:off x="1738300" y="2204575"/>
              <a:ext cx="270350" cy="33800"/>
            </a:xfrm>
            <a:custGeom>
              <a:avLst/>
              <a:gdLst/>
              <a:ahLst/>
              <a:cxnLst/>
              <a:rect l="l" t="t" r="r" b="b"/>
              <a:pathLst>
                <a:path w="10814" h="1352" extrusionOk="0">
                  <a:moveTo>
                    <a:pt x="0" y="1"/>
                  </a:moveTo>
                  <a:lnTo>
                    <a:pt x="0" y="1351"/>
                  </a:lnTo>
                  <a:lnTo>
                    <a:pt x="10813" y="1351"/>
                  </a:lnTo>
                  <a:lnTo>
                    <a:pt x="1081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4"/>
            <p:cNvSpPr/>
            <p:nvPr/>
          </p:nvSpPr>
          <p:spPr>
            <a:xfrm>
              <a:off x="1400450" y="2069550"/>
              <a:ext cx="270350" cy="33775"/>
            </a:xfrm>
            <a:custGeom>
              <a:avLst/>
              <a:gdLst/>
              <a:ahLst/>
              <a:cxnLst/>
              <a:rect l="l" t="t" r="r" b="b"/>
              <a:pathLst>
                <a:path w="10814" h="1351" extrusionOk="0">
                  <a:moveTo>
                    <a:pt x="0" y="0"/>
                  </a:moveTo>
                  <a:lnTo>
                    <a:pt x="0" y="1351"/>
                  </a:lnTo>
                  <a:lnTo>
                    <a:pt x="10814" y="1351"/>
                  </a:lnTo>
                  <a:lnTo>
                    <a:pt x="1081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4"/>
            <p:cNvSpPr/>
            <p:nvPr/>
          </p:nvSpPr>
          <p:spPr>
            <a:xfrm>
              <a:off x="1434200" y="2035775"/>
              <a:ext cx="202850" cy="33800"/>
            </a:xfrm>
            <a:custGeom>
              <a:avLst/>
              <a:gdLst/>
              <a:ahLst/>
              <a:cxnLst/>
              <a:rect l="l" t="t" r="r" b="b"/>
              <a:pathLst>
                <a:path w="8114" h="1352" extrusionOk="0">
                  <a:moveTo>
                    <a:pt x="1" y="1"/>
                  </a:moveTo>
                  <a:lnTo>
                    <a:pt x="1" y="1351"/>
                  </a:lnTo>
                  <a:lnTo>
                    <a:pt x="8113" y="1351"/>
                  </a:lnTo>
                  <a:lnTo>
                    <a:pt x="811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4"/>
            <p:cNvSpPr/>
            <p:nvPr/>
          </p:nvSpPr>
          <p:spPr>
            <a:xfrm>
              <a:off x="1243475" y="3319650"/>
              <a:ext cx="922150" cy="19000"/>
            </a:xfrm>
            <a:custGeom>
              <a:avLst/>
              <a:gdLst/>
              <a:ahLst/>
              <a:cxnLst/>
              <a:rect l="l" t="t" r="r" b="b"/>
              <a:pathLst>
                <a:path w="36886" h="760" extrusionOk="0">
                  <a:moveTo>
                    <a:pt x="1" y="1"/>
                  </a:moveTo>
                  <a:lnTo>
                    <a:pt x="1" y="760"/>
                  </a:lnTo>
                  <a:lnTo>
                    <a:pt x="36885" y="760"/>
                  </a:lnTo>
                  <a:lnTo>
                    <a:pt x="3688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4"/>
            <p:cNvSpPr/>
            <p:nvPr/>
          </p:nvSpPr>
          <p:spPr>
            <a:xfrm>
              <a:off x="1225250" y="2272100"/>
              <a:ext cx="958600" cy="1085525"/>
            </a:xfrm>
            <a:custGeom>
              <a:avLst/>
              <a:gdLst/>
              <a:ahLst/>
              <a:cxnLst/>
              <a:rect l="l" t="t" r="r" b="b"/>
              <a:pathLst>
                <a:path w="38344" h="43421" extrusionOk="0">
                  <a:moveTo>
                    <a:pt x="21873" y="1"/>
                  </a:moveTo>
                  <a:lnTo>
                    <a:pt x="21873" y="1361"/>
                  </a:lnTo>
                  <a:lnTo>
                    <a:pt x="23223" y="1361"/>
                  </a:lnTo>
                  <a:lnTo>
                    <a:pt x="23223" y="1"/>
                  </a:lnTo>
                  <a:close/>
                  <a:moveTo>
                    <a:pt x="24574" y="1"/>
                  </a:moveTo>
                  <a:lnTo>
                    <a:pt x="24574" y="1361"/>
                  </a:lnTo>
                  <a:lnTo>
                    <a:pt x="25924" y="1361"/>
                  </a:lnTo>
                  <a:lnTo>
                    <a:pt x="25924" y="1"/>
                  </a:lnTo>
                  <a:close/>
                  <a:moveTo>
                    <a:pt x="27274" y="1"/>
                  </a:moveTo>
                  <a:lnTo>
                    <a:pt x="27274" y="1361"/>
                  </a:lnTo>
                  <a:lnTo>
                    <a:pt x="28635" y="1361"/>
                  </a:lnTo>
                  <a:lnTo>
                    <a:pt x="28635" y="1"/>
                  </a:lnTo>
                  <a:close/>
                  <a:moveTo>
                    <a:pt x="29985" y="1"/>
                  </a:moveTo>
                  <a:lnTo>
                    <a:pt x="29985" y="1361"/>
                  </a:lnTo>
                  <a:lnTo>
                    <a:pt x="31335" y="1361"/>
                  </a:lnTo>
                  <a:lnTo>
                    <a:pt x="31335" y="1"/>
                  </a:lnTo>
                  <a:close/>
                  <a:moveTo>
                    <a:pt x="21873" y="2711"/>
                  </a:moveTo>
                  <a:lnTo>
                    <a:pt x="21873" y="4062"/>
                  </a:lnTo>
                  <a:lnTo>
                    <a:pt x="23223" y="4062"/>
                  </a:lnTo>
                  <a:lnTo>
                    <a:pt x="23223" y="2711"/>
                  </a:lnTo>
                  <a:close/>
                  <a:moveTo>
                    <a:pt x="24574" y="2711"/>
                  </a:moveTo>
                  <a:lnTo>
                    <a:pt x="24574" y="4062"/>
                  </a:lnTo>
                  <a:lnTo>
                    <a:pt x="25924" y="4062"/>
                  </a:lnTo>
                  <a:lnTo>
                    <a:pt x="25924" y="2711"/>
                  </a:lnTo>
                  <a:close/>
                  <a:moveTo>
                    <a:pt x="27274" y="2711"/>
                  </a:moveTo>
                  <a:lnTo>
                    <a:pt x="27274" y="4062"/>
                  </a:lnTo>
                  <a:lnTo>
                    <a:pt x="28635" y="4062"/>
                  </a:lnTo>
                  <a:lnTo>
                    <a:pt x="28635" y="2711"/>
                  </a:lnTo>
                  <a:close/>
                  <a:moveTo>
                    <a:pt x="29985" y="2711"/>
                  </a:moveTo>
                  <a:lnTo>
                    <a:pt x="29985" y="4062"/>
                  </a:lnTo>
                  <a:lnTo>
                    <a:pt x="31335" y="4062"/>
                  </a:lnTo>
                  <a:lnTo>
                    <a:pt x="31335" y="2711"/>
                  </a:lnTo>
                  <a:close/>
                  <a:moveTo>
                    <a:pt x="21873" y="5412"/>
                  </a:moveTo>
                  <a:lnTo>
                    <a:pt x="21873" y="6763"/>
                  </a:lnTo>
                  <a:lnTo>
                    <a:pt x="23223" y="6763"/>
                  </a:lnTo>
                  <a:lnTo>
                    <a:pt x="23223" y="5412"/>
                  </a:lnTo>
                  <a:close/>
                  <a:moveTo>
                    <a:pt x="24574" y="5412"/>
                  </a:moveTo>
                  <a:lnTo>
                    <a:pt x="24574" y="6763"/>
                  </a:lnTo>
                  <a:lnTo>
                    <a:pt x="25924" y="6763"/>
                  </a:lnTo>
                  <a:lnTo>
                    <a:pt x="25924" y="5412"/>
                  </a:lnTo>
                  <a:close/>
                  <a:moveTo>
                    <a:pt x="27274" y="5412"/>
                  </a:moveTo>
                  <a:lnTo>
                    <a:pt x="27274" y="6763"/>
                  </a:lnTo>
                  <a:lnTo>
                    <a:pt x="28635" y="6763"/>
                  </a:lnTo>
                  <a:lnTo>
                    <a:pt x="28635" y="5412"/>
                  </a:lnTo>
                  <a:close/>
                  <a:moveTo>
                    <a:pt x="29985" y="5412"/>
                  </a:moveTo>
                  <a:lnTo>
                    <a:pt x="29985" y="6763"/>
                  </a:lnTo>
                  <a:lnTo>
                    <a:pt x="31335" y="6763"/>
                  </a:lnTo>
                  <a:lnTo>
                    <a:pt x="31335" y="5412"/>
                  </a:lnTo>
                  <a:close/>
                  <a:moveTo>
                    <a:pt x="21873" y="8113"/>
                  </a:moveTo>
                  <a:lnTo>
                    <a:pt x="21873" y="9463"/>
                  </a:lnTo>
                  <a:lnTo>
                    <a:pt x="23223" y="9463"/>
                  </a:lnTo>
                  <a:lnTo>
                    <a:pt x="23223" y="8113"/>
                  </a:lnTo>
                  <a:close/>
                  <a:moveTo>
                    <a:pt x="24574" y="8113"/>
                  </a:moveTo>
                  <a:lnTo>
                    <a:pt x="24574" y="9463"/>
                  </a:lnTo>
                  <a:lnTo>
                    <a:pt x="25924" y="9463"/>
                  </a:lnTo>
                  <a:lnTo>
                    <a:pt x="25924" y="8113"/>
                  </a:lnTo>
                  <a:close/>
                  <a:moveTo>
                    <a:pt x="27274" y="8113"/>
                  </a:moveTo>
                  <a:lnTo>
                    <a:pt x="27274" y="9463"/>
                  </a:lnTo>
                  <a:lnTo>
                    <a:pt x="28635" y="9463"/>
                  </a:lnTo>
                  <a:lnTo>
                    <a:pt x="28635" y="8113"/>
                  </a:lnTo>
                  <a:close/>
                  <a:moveTo>
                    <a:pt x="29985" y="8113"/>
                  </a:moveTo>
                  <a:lnTo>
                    <a:pt x="29985" y="9463"/>
                  </a:lnTo>
                  <a:lnTo>
                    <a:pt x="31335" y="9463"/>
                  </a:lnTo>
                  <a:lnTo>
                    <a:pt x="31335" y="8113"/>
                  </a:lnTo>
                  <a:close/>
                  <a:moveTo>
                    <a:pt x="21873" y="10814"/>
                  </a:moveTo>
                  <a:lnTo>
                    <a:pt x="21873" y="12164"/>
                  </a:lnTo>
                  <a:lnTo>
                    <a:pt x="23223" y="12164"/>
                  </a:lnTo>
                  <a:lnTo>
                    <a:pt x="23223" y="10814"/>
                  </a:lnTo>
                  <a:close/>
                  <a:moveTo>
                    <a:pt x="24574" y="10814"/>
                  </a:moveTo>
                  <a:lnTo>
                    <a:pt x="24574" y="12164"/>
                  </a:lnTo>
                  <a:lnTo>
                    <a:pt x="25924" y="12164"/>
                  </a:lnTo>
                  <a:lnTo>
                    <a:pt x="25924" y="10814"/>
                  </a:lnTo>
                  <a:close/>
                  <a:moveTo>
                    <a:pt x="27274" y="10814"/>
                  </a:moveTo>
                  <a:lnTo>
                    <a:pt x="27274" y="12164"/>
                  </a:lnTo>
                  <a:lnTo>
                    <a:pt x="28635" y="12164"/>
                  </a:lnTo>
                  <a:lnTo>
                    <a:pt x="28635" y="10814"/>
                  </a:lnTo>
                  <a:close/>
                  <a:moveTo>
                    <a:pt x="29985" y="10814"/>
                  </a:moveTo>
                  <a:lnTo>
                    <a:pt x="29985" y="12164"/>
                  </a:lnTo>
                  <a:lnTo>
                    <a:pt x="31335" y="12164"/>
                  </a:lnTo>
                  <a:lnTo>
                    <a:pt x="31335" y="10814"/>
                  </a:lnTo>
                  <a:close/>
                  <a:moveTo>
                    <a:pt x="21873" y="13515"/>
                  </a:moveTo>
                  <a:lnTo>
                    <a:pt x="21873" y="14875"/>
                  </a:lnTo>
                  <a:lnTo>
                    <a:pt x="23223" y="14875"/>
                  </a:lnTo>
                  <a:lnTo>
                    <a:pt x="23223" y="13515"/>
                  </a:lnTo>
                  <a:close/>
                  <a:moveTo>
                    <a:pt x="24574" y="13515"/>
                  </a:moveTo>
                  <a:lnTo>
                    <a:pt x="24574" y="14875"/>
                  </a:lnTo>
                  <a:lnTo>
                    <a:pt x="25924" y="14875"/>
                  </a:lnTo>
                  <a:lnTo>
                    <a:pt x="25924" y="13515"/>
                  </a:lnTo>
                  <a:close/>
                  <a:moveTo>
                    <a:pt x="27274" y="13515"/>
                  </a:moveTo>
                  <a:lnTo>
                    <a:pt x="27274" y="14875"/>
                  </a:lnTo>
                  <a:lnTo>
                    <a:pt x="28635" y="14875"/>
                  </a:lnTo>
                  <a:lnTo>
                    <a:pt x="28635" y="13515"/>
                  </a:lnTo>
                  <a:close/>
                  <a:moveTo>
                    <a:pt x="29985" y="13515"/>
                  </a:moveTo>
                  <a:lnTo>
                    <a:pt x="29985" y="14875"/>
                  </a:lnTo>
                  <a:lnTo>
                    <a:pt x="31335" y="14875"/>
                  </a:lnTo>
                  <a:lnTo>
                    <a:pt x="31335" y="13515"/>
                  </a:lnTo>
                  <a:close/>
                  <a:moveTo>
                    <a:pt x="21873" y="16225"/>
                  </a:moveTo>
                  <a:lnTo>
                    <a:pt x="21873" y="17576"/>
                  </a:lnTo>
                  <a:lnTo>
                    <a:pt x="23223" y="17576"/>
                  </a:lnTo>
                  <a:lnTo>
                    <a:pt x="23223" y="16225"/>
                  </a:lnTo>
                  <a:close/>
                  <a:moveTo>
                    <a:pt x="24574" y="16225"/>
                  </a:moveTo>
                  <a:lnTo>
                    <a:pt x="24574" y="17576"/>
                  </a:lnTo>
                  <a:lnTo>
                    <a:pt x="25924" y="17576"/>
                  </a:lnTo>
                  <a:lnTo>
                    <a:pt x="25924" y="16225"/>
                  </a:lnTo>
                  <a:close/>
                  <a:moveTo>
                    <a:pt x="27274" y="16225"/>
                  </a:moveTo>
                  <a:lnTo>
                    <a:pt x="27274" y="17576"/>
                  </a:lnTo>
                  <a:lnTo>
                    <a:pt x="28635" y="17576"/>
                  </a:lnTo>
                  <a:lnTo>
                    <a:pt x="28635" y="16225"/>
                  </a:lnTo>
                  <a:close/>
                  <a:moveTo>
                    <a:pt x="29985" y="16225"/>
                  </a:moveTo>
                  <a:lnTo>
                    <a:pt x="29985" y="17576"/>
                  </a:lnTo>
                  <a:lnTo>
                    <a:pt x="31335" y="17576"/>
                  </a:lnTo>
                  <a:lnTo>
                    <a:pt x="31335" y="16225"/>
                  </a:lnTo>
                  <a:close/>
                  <a:moveTo>
                    <a:pt x="21873" y="18926"/>
                  </a:moveTo>
                  <a:lnTo>
                    <a:pt x="21873" y="20277"/>
                  </a:lnTo>
                  <a:lnTo>
                    <a:pt x="23223" y="20277"/>
                  </a:lnTo>
                  <a:lnTo>
                    <a:pt x="23223" y="18926"/>
                  </a:lnTo>
                  <a:close/>
                  <a:moveTo>
                    <a:pt x="24574" y="18926"/>
                  </a:moveTo>
                  <a:lnTo>
                    <a:pt x="24574" y="20277"/>
                  </a:lnTo>
                  <a:lnTo>
                    <a:pt x="25924" y="20277"/>
                  </a:lnTo>
                  <a:lnTo>
                    <a:pt x="25924" y="18926"/>
                  </a:lnTo>
                  <a:close/>
                  <a:moveTo>
                    <a:pt x="27274" y="18926"/>
                  </a:moveTo>
                  <a:lnTo>
                    <a:pt x="27274" y="20277"/>
                  </a:lnTo>
                  <a:lnTo>
                    <a:pt x="28635" y="20277"/>
                  </a:lnTo>
                  <a:lnTo>
                    <a:pt x="28635" y="18926"/>
                  </a:lnTo>
                  <a:close/>
                  <a:moveTo>
                    <a:pt x="29985" y="18926"/>
                  </a:moveTo>
                  <a:lnTo>
                    <a:pt x="29985" y="20277"/>
                  </a:lnTo>
                  <a:lnTo>
                    <a:pt x="31335" y="20277"/>
                  </a:lnTo>
                  <a:lnTo>
                    <a:pt x="31335" y="18926"/>
                  </a:lnTo>
                  <a:close/>
                  <a:moveTo>
                    <a:pt x="5658" y="33790"/>
                  </a:moveTo>
                  <a:lnTo>
                    <a:pt x="5658" y="41903"/>
                  </a:lnTo>
                  <a:lnTo>
                    <a:pt x="8359" y="41903"/>
                  </a:lnTo>
                  <a:lnTo>
                    <a:pt x="8359" y="33790"/>
                  </a:lnTo>
                  <a:close/>
                  <a:moveTo>
                    <a:pt x="9709" y="33790"/>
                  </a:moveTo>
                  <a:lnTo>
                    <a:pt x="9709" y="41903"/>
                  </a:lnTo>
                  <a:lnTo>
                    <a:pt x="12410" y="41903"/>
                  </a:lnTo>
                  <a:lnTo>
                    <a:pt x="12410" y="33790"/>
                  </a:lnTo>
                  <a:close/>
                  <a:moveTo>
                    <a:pt x="13760" y="33790"/>
                  </a:moveTo>
                  <a:lnTo>
                    <a:pt x="13760" y="41903"/>
                  </a:lnTo>
                  <a:lnTo>
                    <a:pt x="16471" y="41903"/>
                  </a:lnTo>
                  <a:lnTo>
                    <a:pt x="16471" y="33790"/>
                  </a:lnTo>
                  <a:close/>
                  <a:moveTo>
                    <a:pt x="17822" y="33790"/>
                  </a:moveTo>
                  <a:lnTo>
                    <a:pt x="17822" y="41903"/>
                  </a:lnTo>
                  <a:lnTo>
                    <a:pt x="20522" y="41903"/>
                  </a:lnTo>
                  <a:lnTo>
                    <a:pt x="20522" y="33790"/>
                  </a:lnTo>
                  <a:close/>
                  <a:moveTo>
                    <a:pt x="21873" y="33790"/>
                  </a:moveTo>
                  <a:lnTo>
                    <a:pt x="21873" y="41903"/>
                  </a:lnTo>
                  <a:lnTo>
                    <a:pt x="24574" y="41903"/>
                  </a:lnTo>
                  <a:lnTo>
                    <a:pt x="24574" y="33790"/>
                  </a:lnTo>
                  <a:close/>
                  <a:moveTo>
                    <a:pt x="25924" y="33790"/>
                  </a:moveTo>
                  <a:lnTo>
                    <a:pt x="25924" y="41903"/>
                  </a:lnTo>
                  <a:lnTo>
                    <a:pt x="28635" y="41903"/>
                  </a:lnTo>
                  <a:lnTo>
                    <a:pt x="28635" y="33790"/>
                  </a:lnTo>
                  <a:close/>
                  <a:moveTo>
                    <a:pt x="29985" y="33790"/>
                  </a:moveTo>
                  <a:lnTo>
                    <a:pt x="29985" y="41903"/>
                  </a:lnTo>
                  <a:lnTo>
                    <a:pt x="32686" y="41903"/>
                  </a:lnTo>
                  <a:lnTo>
                    <a:pt x="32686" y="33790"/>
                  </a:lnTo>
                  <a:close/>
                  <a:moveTo>
                    <a:pt x="0" y="42662"/>
                  </a:moveTo>
                  <a:lnTo>
                    <a:pt x="0" y="43421"/>
                  </a:lnTo>
                  <a:lnTo>
                    <a:pt x="38344" y="43421"/>
                  </a:lnTo>
                  <a:lnTo>
                    <a:pt x="38344" y="42662"/>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 name="Google Shape;67;p4"/>
          <p:cNvGrpSpPr/>
          <p:nvPr/>
        </p:nvGrpSpPr>
        <p:grpSpPr>
          <a:xfrm flipH="1">
            <a:off x="579915" y="4557405"/>
            <a:ext cx="201799" cy="341496"/>
            <a:chOff x="3649698" y="1850455"/>
            <a:chExt cx="70500" cy="119300"/>
          </a:xfrm>
        </p:grpSpPr>
        <p:sp>
          <p:nvSpPr>
            <p:cNvPr id="68" name="Google Shape;68;p4"/>
            <p:cNvSpPr/>
            <p:nvPr/>
          </p:nvSpPr>
          <p:spPr>
            <a:xfrm>
              <a:off x="3680998" y="1921905"/>
              <a:ext cx="7900" cy="47850"/>
            </a:xfrm>
            <a:custGeom>
              <a:avLst/>
              <a:gdLst/>
              <a:ahLst/>
              <a:cxnLst/>
              <a:rect l="l" t="t" r="r" b="b"/>
              <a:pathLst>
                <a:path w="316" h="1914" extrusionOk="0">
                  <a:moveTo>
                    <a:pt x="158" y="1"/>
                  </a:moveTo>
                  <a:cubicBezTo>
                    <a:pt x="69" y="1"/>
                    <a:pt x="0" y="70"/>
                    <a:pt x="0" y="149"/>
                  </a:cubicBezTo>
                  <a:lnTo>
                    <a:pt x="0" y="1765"/>
                  </a:lnTo>
                  <a:cubicBezTo>
                    <a:pt x="0" y="1844"/>
                    <a:pt x="69" y="1913"/>
                    <a:pt x="158" y="1913"/>
                  </a:cubicBezTo>
                  <a:cubicBezTo>
                    <a:pt x="237" y="1913"/>
                    <a:pt x="316" y="1844"/>
                    <a:pt x="316" y="1765"/>
                  </a:cubicBezTo>
                  <a:lnTo>
                    <a:pt x="316" y="149"/>
                  </a:lnTo>
                  <a:cubicBezTo>
                    <a:pt x="316" y="70"/>
                    <a:pt x="247" y="1"/>
                    <a:pt x="15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4"/>
            <p:cNvSpPr/>
            <p:nvPr/>
          </p:nvSpPr>
          <p:spPr>
            <a:xfrm>
              <a:off x="3649698" y="1850455"/>
              <a:ext cx="70500" cy="83300"/>
            </a:xfrm>
            <a:custGeom>
              <a:avLst/>
              <a:gdLst/>
              <a:ahLst/>
              <a:cxnLst/>
              <a:rect l="l" t="t" r="r" b="b"/>
              <a:pathLst>
                <a:path w="2820" h="3332" extrusionOk="0">
                  <a:moveTo>
                    <a:pt x="1410" y="0"/>
                  </a:moveTo>
                  <a:cubicBezTo>
                    <a:pt x="631" y="0"/>
                    <a:pt x="0" y="749"/>
                    <a:pt x="0" y="1666"/>
                  </a:cubicBezTo>
                  <a:cubicBezTo>
                    <a:pt x="0" y="2583"/>
                    <a:pt x="631" y="3332"/>
                    <a:pt x="1410" y="3332"/>
                  </a:cubicBezTo>
                  <a:cubicBezTo>
                    <a:pt x="2189" y="3332"/>
                    <a:pt x="2819" y="2583"/>
                    <a:pt x="2819" y="1666"/>
                  </a:cubicBezTo>
                  <a:cubicBezTo>
                    <a:pt x="2819" y="749"/>
                    <a:pt x="2189" y="0"/>
                    <a:pt x="141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 name="Google Shape;70;p4"/>
          <p:cNvGrpSpPr/>
          <p:nvPr/>
        </p:nvGrpSpPr>
        <p:grpSpPr>
          <a:xfrm flipH="1">
            <a:off x="8327990" y="4557405"/>
            <a:ext cx="201799" cy="341496"/>
            <a:chOff x="3649698" y="1850455"/>
            <a:chExt cx="70500" cy="119300"/>
          </a:xfrm>
        </p:grpSpPr>
        <p:sp>
          <p:nvSpPr>
            <p:cNvPr id="71" name="Google Shape;71;p4"/>
            <p:cNvSpPr/>
            <p:nvPr/>
          </p:nvSpPr>
          <p:spPr>
            <a:xfrm>
              <a:off x="3680998" y="1921905"/>
              <a:ext cx="7900" cy="47850"/>
            </a:xfrm>
            <a:custGeom>
              <a:avLst/>
              <a:gdLst/>
              <a:ahLst/>
              <a:cxnLst/>
              <a:rect l="l" t="t" r="r" b="b"/>
              <a:pathLst>
                <a:path w="316" h="1914" extrusionOk="0">
                  <a:moveTo>
                    <a:pt x="158" y="1"/>
                  </a:moveTo>
                  <a:cubicBezTo>
                    <a:pt x="69" y="1"/>
                    <a:pt x="0" y="70"/>
                    <a:pt x="0" y="149"/>
                  </a:cubicBezTo>
                  <a:lnTo>
                    <a:pt x="0" y="1765"/>
                  </a:lnTo>
                  <a:cubicBezTo>
                    <a:pt x="0" y="1844"/>
                    <a:pt x="69" y="1913"/>
                    <a:pt x="158" y="1913"/>
                  </a:cubicBezTo>
                  <a:cubicBezTo>
                    <a:pt x="237" y="1913"/>
                    <a:pt x="316" y="1844"/>
                    <a:pt x="316" y="1765"/>
                  </a:cubicBezTo>
                  <a:lnTo>
                    <a:pt x="316" y="149"/>
                  </a:lnTo>
                  <a:cubicBezTo>
                    <a:pt x="316" y="70"/>
                    <a:pt x="247" y="1"/>
                    <a:pt x="15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4"/>
            <p:cNvSpPr/>
            <p:nvPr/>
          </p:nvSpPr>
          <p:spPr>
            <a:xfrm>
              <a:off x="3649698" y="1850455"/>
              <a:ext cx="70500" cy="83300"/>
            </a:xfrm>
            <a:custGeom>
              <a:avLst/>
              <a:gdLst/>
              <a:ahLst/>
              <a:cxnLst/>
              <a:rect l="l" t="t" r="r" b="b"/>
              <a:pathLst>
                <a:path w="2820" h="3332" extrusionOk="0">
                  <a:moveTo>
                    <a:pt x="1410" y="0"/>
                  </a:moveTo>
                  <a:cubicBezTo>
                    <a:pt x="631" y="0"/>
                    <a:pt x="0" y="749"/>
                    <a:pt x="0" y="1666"/>
                  </a:cubicBezTo>
                  <a:cubicBezTo>
                    <a:pt x="0" y="2583"/>
                    <a:pt x="631" y="3332"/>
                    <a:pt x="1410" y="3332"/>
                  </a:cubicBezTo>
                  <a:cubicBezTo>
                    <a:pt x="2189" y="3332"/>
                    <a:pt x="2819" y="2583"/>
                    <a:pt x="2819" y="1666"/>
                  </a:cubicBezTo>
                  <a:cubicBezTo>
                    <a:pt x="2819" y="749"/>
                    <a:pt x="2189" y="0"/>
                    <a:pt x="141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73"/>
        <p:cNvGrpSpPr/>
        <p:nvPr/>
      </p:nvGrpSpPr>
      <p:grpSpPr>
        <a:xfrm>
          <a:off x="0" y="0"/>
          <a:ext cx="0" cy="0"/>
          <a:chOff x="0" y="0"/>
          <a:chExt cx="0" cy="0"/>
        </a:xfrm>
      </p:grpSpPr>
      <p:sp>
        <p:nvSpPr>
          <p:cNvPr id="74" name="Google Shape;74;p5"/>
          <p:cNvSpPr txBox="1">
            <a:spLocks noGrp="1"/>
          </p:cNvSpPr>
          <p:nvPr>
            <p:ph type="subTitle" idx="1"/>
          </p:nvPr>
        </p:nvSpPr>
        <p:spPr>
          <a:xfrm>
            <a:off x="1181425" y="2303125"/>
            <a:ext cx="2907600" cy="713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 Vietnam Pro"/>
              <a:buNone/>
              <a:defRPr sz="2400" b="1">
                <a:solidFill>
                  <a:schemeClr val="dk1"/>
                </a:solidFill>
                <a:latin typeface="Be Vietnam Pro"/>
                <a:ea typeface="Be Vietnam Pro"/>
                <a:cs typeface="Be Vietnam Pro"/>
                <a:sym typeface="Be Vietnam Pro"/>
              </a:defRPr>
            </a:lvl1pPr>
            <a:lvl2pPr lvl="1" algn="ctr" rtl="0">
              <a:lnSpc>
                <a:spcPct val="100000"/>
              </a:lnSpc>
              <a:spcBef>
                <a:spcPts val="0"/>
              </a:spcBef>
              <a:spcAft>
                <a:spcPts val="0"/>
              </a:spcAft>
              <a:buClr>
                <a:schemeClr val="dk1"/>
              </a:buClr>
              <a:buSzPts val="2400"/>
              <a:buFont typeface="Be Vietnam Pro"/>
              <a:buNone/>
              <a:defRPr sz="2400" b="1">
                <a:solidFill>
                  <a:schemeClr val="dk1"/>
                </a:solidFill>
                <a:latin typeface="Be Vietnam Pro"/>
                <a:ea typeface="Be Vietnam Pro"/>
                <a:cs typeface="Be Vietnam Pro"/>
                <a:sym typeface="Be Vietnam Pro"/>
              </a:defRPr>
            </a:lvl2pPr>
            <a:lvl3pPr lvl="2" algn="ctr" rtl="0">
              <a:lnSpc>
                <a:spcPct val="100000"/>
              </a:lnSpc>
              <a:spcBef>
                <a:spcPts val="0"/>
              </a:spcBef>
              <a:spcAft>
                <a:spcPts val="0"/>
              </a:spcAft>
              <a:buClr>
                <a:schemeClr val="dk1"/>
              </a:buClr>
              <a:buSzPts val="2400"/>
              <a:buFont typeface="Be Vietnam Pro"/>
              <a:buNone/>
              <a:defRPr sz="2400" b="1">
                <a:solidFill>
                  <a:schemeClr val="dk1"/>
                </a:solidFill>
                <a:latin typeface="Be Vietnam Pro"/>
                <a:ea typeface="Be Vietnam Pro"/>
                <a:cs typeface="Be Vietnam Pro"/>
                <a:sym typeface="Be Vietnam Pro"/>
              </a:defRPr>
            </a:lvl3pPr>
            <a:lvl4pPr lvl="3" algn="ctr" rtl="0">
              <a:lnSpc>
                <a:spcPct val="100000"/>
              </a:lnSpc>
              <a:spcBef>
                <a:spcPts val="0"/>
              </a:spcBef>
              <a:spcAft>
                <a:spcPts val="0"/>
              </a:spcAft>
              <a:buClr>
                <a:schemeClr val="dk1"/>
              </a:buClr>
              <a:buSzPts val="2400"/>
              <a:buFont typeface="Be Vietnam Pro"/>
              <a:buNone/>
              <a:defRPr sz="2400" b="1">
                <a:solidFill>
                  <a:schemeClr val="dk1"/>
                </a:solidFill>
                <a:latin typeface="Be Vietnam Pro"/>
                <a:ea typeface="Be Vietnam Pro"/>
                <a:cs typeface="Be Vietnam Pro"/>
                <a:sym typeface="Be Vietnam Pro"/>
              </a:defRPr>
            </a:lvl4pPr>
            <a:lvl5pPr lvl="4" algn="ctr" rtl="0">
              <a:lnSpc>
                <a:spcPct val="100000"/>
              </a:lnSpc>
              <a:spcBef>
                <a:spcPts val="0"/>
              </a:spcBef>
              <a:spcAft>
                <a:spcPts val="0"/>
              </a:spcAft>
              <a:buClr>
                <a:schemeClr val="dk1"/>
              </a:buClr>
              <a:buSzPts val="2400"/>
              <a:buFont typeface="Be Vietnam Pro"/>
              <a:buNone/>
              <a:defRPr sz="2400" b="1">
                <a:solidFill>
                  <a:schemeClr val="dk1"/>
                </a:solidFill>
                <a:latin typeface="Be Vietnam Pro"/>
                <a:ea typeface="Be Vietnam Pro"/>
                <a:cs typeface="Be Vietnam Pro"/>
                <a:sym typeface="Be Vietnam Pro"/>
              </a:defRPr>
            </a:lvl5pPr>
            <a:lvl6pPr lvl="5" algn="ctr" rtl="0">
              <a:lnSpc>
                <a:spcPct val="100000"/>
              </a:lnSpc>
              <a:spcBef>
                <a:spcPts val="0"/>
              </a:spcBef>
              <a:spcAft>
                <a:spcPts val="0"/>
              </a:spcAft>
              <a:buClr>
                <a:schemeClr val="dk1"/>
              </a:buClr>
              <a:buSzPts val="2400"/>
              <a:buFont typeface="Be Vietnam Pro"/>
              <a:buNone/>
              <a:defRPr sz="2400" b="1">
                <a:solidFill>
                  <a:schemeClr val="dk1"/>
                </a:solidFill>
                <a:latin typeface="Be Vietnam Pro"/>
                <a:ea typeface="Be Vietnam Pro"/>
                <a:cs typeface="Be Vietnam Pro"/>
                <a:sym typeface="Be Vietnam Pro"/>
              </a:defRPr>
            </a:lvl6pPr>
            <a:lvl7pPr lvl="6" algn="ctr" rtl="0">
              <a:lnSpc>
                <a:spcPct val="100000"/>
              </a:lnSpc>
              <a:spcBef>
                <a:spcPts val="0"/>
              </a:spcBef>
              <a:spcAft>
                <a:spcPts val="0"/>
              </a:spcAft>
              <a:buClr>
                <a:schemeClr val="dk1"/>
              </a:buClr>
              <a:buSzPts val="2400"/>
              <a:buFont typeface="Be Vietnam Pro"/>
              <a:buNone/>
              <a:defRPr sz="2400" b="1">
                <a:solidFill>
                  <a:schemeClr val="dk1"/>
                </a:solidFill>
                <a:latin typeface="Be Vietnam Pro"/>
                <a:ea typeface="Be Vietnam Pro"/>
                <a:cs typeface="Be Vietnam Pro"/>
                <a:sym typeface="Be Vietnam Pro"/>
              </a:defRPr>
            </a:lvl7pPr>
            <a:lvl8pPr lvl="7" algn="ctr" rtl="0">
              <a:lnSpc>
                <a:spcPct val="100000"/>
              </a:lnSpc>
              <a:spcBef>
                <a:spcPts val="0"/>
              </a:spcBef>
              <a:spcAft>
                <a:spcPts val="0"/>
              </a:spcAft>
              <a:buClr>
                <a:schemeClr val="dk1"/>
              </a:buClr>
              <a:buSzPts val="2400"/>
              <a:buFont typeface="Be Vietnam Pro"/>
              <a:buNone/>
              <a:defRPr sz="2400" b="1">
                <a:solidFill>
                  <a:schemeClr val="dk1"/>
                </a:solidFill>
                <a:latin typeface="Be Vietnam Pro"/>
                <a:ea typeface="Be Vietnam Pro"/>
                <a:cs typeface="Be Vietnam Pro"/>
                <a:sym typeface="Be Vietnam Pro"/>
              </a:defRPr>
            </a:lvl8pPr>
            <a:lvl9pPr lvl="8" algn="ctr" rtl="0">
              <a:lnSpc>
                <a:spcPct val="100000"/>
              </a:lnSpc>
              <a:spcBef>
                <a:spcPts val="0"/>
              </a:spcBef>
              <a:spcAft>
                <a:spcPts val="0"/>
              </a:spcAft>
              <a:buClr>
                <a:schemeClr val="dk1"/>
              </a:buClr>
              <a:buSzPts val="2400"/>
              <a:buFont typeface="Be Vietnam Pro"/>
              <a:buNone/>
              <a:defRPr sz="2400" b="1">
                <a:solidFill>
                  <a:schemeClr val="dk1"/>
                </a:solidFill>
                <a:latin typeface="Be Vietnam Pro"/>
                <a:ea typeface="Be Vietnam Pro"/>
                <a:cs typeface="Be Vietnam Pro"/>
                <a:sym typeface="Be Vietnam Pro"/>
              </a:defRPr>
            </a:lvl9pPr>
          </a:lstStyle>
          <a:p>
            <a:endParaRPr/>
          </a:p>
        </p:txBody>
      </p:sp>
      <p:sp>
        <p:nvSpPr>
          <p:cNvPr id="75" name="Google Shape;75;p5"/>
          <p:cNvSpPr txBox="1">
            <a:spLocks noGrp="1"/>
          </p:cNvSpPr>
          <p:nvPr>
            <p:ph type="subTitle" idx="2"/>
          </p:nvPr>
        </p:nvSpPr>
        <p:spPr>
          <a:xfrm>
            <a:off x="4836300" y="2303125"/>
            <a:ext cx="2907600" cy="713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 Vietnam Pro"/>
              <a:buNone/>
              <a:defRPr sz="2400" b="1">
                <a:solidFill>
                  <a:schemeClr val="dk1"/>
                </a:solidFill>
                <a:latin typeface="Be Vietnam Pro"/>
                <a:ea typeface="Be Vietnam Pro"/>
                <a:cs typeface="Be Vietnam Pro"/>
                <a:sym typeface="Be Vietnam Pro"/>
              </a:defRPr>
            </a:lvl1pPr>
            <a:lvl2pPr lvl="1" algn="ctr" rtl="0">
              <a:lnSpc>
                <a:spcPct val="100000"/>
              </a:lnSpc>
              <a:spcBef>
                <a:spcPts val="0"/>
              </a:spcBef>
              <a:spcAft>
                <a:spcPts val="0"/>
              </a:spcAft>
              <a:buClr>
                <a:schemeClr val="dk1"/>
              </a:buClr>
              <a:buSzPts val="2400"/>
              <a:buFont typeface="Be Vietnam Pro"/>
              <a:buNone/>
              <a:defRPr sz="2400" b="1">
                <a:solidFill>
                  <a:schemeClr val="dk1"/>
                </a:solidFill>
                <a:latin typeface="Be Vietnam Pro"/>
                <a:ea typeface="Be Vietnam Pro"/>
                <a:cs typeface="Be Vietnam Pro"/>
                <a:sym typeface="Be Vietnam Pro"/>
              </a:defRPr>
            </a:lvl2pPr>
            <a:lvl3pPr lvl="2" algn="ctr" rtl="0">
              <a:lnSpc>
                <a:spcPct val="100000"/>
              </a:lnSpc>
              <a:spcBef>
                <a:spcPts val="0"/>
              </a:spcBef>
              <a:spcAft>
                <a:spcPts val="0"/>
              </a:spcAft>
              <a:buClr>
                <a:schemeClr val="dk1"/>
              </a:buClr>
              <a:buSzPts val="2400"/>
              <a:buFont typeface="Be Vietnam Pro"/>
              <a:buNone/>
              <a:defRPr sz="2400" b="1">
                <a:solidFill>
                  <a:schemeClr val="dk1"/>
                </a:solidFill>
                <a:latin typeface="Be Vietnam Pro"/>
                <a:ea typeface="Be Vietnam Pro"/>
                <a:cs typeface="Be Vietnam Pro"/>
                <a:sym typeface="Be Vietnam Pro"/>
              </a:defRPr>
            </a:lvl3pPr>
            <a:lvl4pPr lvl="3" algn="ctr" rtl="0">
              <a:lnSpc>
                <a:spcPct val="100000"/>
              </a:lnSpc>
              <a:spcBef>
                <a:spcPts val="0"/>
              </a:spcBef>
              <a:spcAft>
                <a:spcPts val="0"/>
              </a:spcAft>
              <a:buClr>
                <a:schemeClr val="dk1"/>
              </a:buClr>
              <a:buSzPts val="2400"/>
              <a:buFont typeface="Be Vietnam Pro"/>
              <a:buNone/>
              <a:defRPr sz="2400" b="1">
                <a:solidFill>
                  <a:schemeClr val="dk1"/>
                </a:solidFill>
                <a:latin typeface="Be Vietnam Pro"/>
                <a:ea typeface="Be Vietnam Pro"/>
                <a:cs typeface="Be Vietnam Pro"/>
                <a:sym typeface="Be Vietnam Pro"/>
              </a:defRPr>
            </a:lvl4pPr>
            <a:lvl5pPr lvl="4" algn="ctr" rtl="0">
              <a:lnSpc>
                <a:spcPct val="100000"/>
              </a:lnSpc>
              <a:spcBef>
                <a:spcPts val="0"/>
              </a:spcBef>
              <a:spcAft>
                <a:spcPts val="0"/>
              </a:spcAft>
              <a:buClr>
                <a:schemeClr val="dk1"/>
              </a:buClr>
              <a:buSzPts val="2400"/>
              <a:buFont typeface="Be Vietnam Pro"/>
              <a:buNone/>
              <a:defRPr sz="2400" b="1">
                <a:solidFill>
                  <a:schemeClr val="dk1"/>
                </a:solidFill>
                <a:latin typeface="Be Vietnam Pro"/>
                <a:ea typeface="Be Vietnam Pro"/>
                <a:cs typeface="Be Vietnam Pro"/>
                <a:sym typeface="Be Vietnam Pro"/>
              </a:defRPr>
            </a:lvl5pPr>
            <a:lvl6pPr lvl="5" algn="ctr" rtl="0">
              <a:lnSpc>
                <a:spcPct val="100000"/>
              </a:lnSpc>
              <a:spcBef>
                <a:spcPts val="0"/>
              </a:spcBef>
              <a:spcAft>
                <a:spcPts val="0"/>
              </a:spcAft>
              <a:buClr>
                <a:schemeClr val="dk1"/>
              </a:buClr>
              <a:buSzPts val="2400"/>
              <a:buFont typeface="Be Vietnam Pro"/>
              <a:buNone/>
              <a:defRPr sz="2400" b="1">
                <a:solidFill>
                  <a:schemeClr val="dk1"/>
                </a:solidFill>
                <a:latin typeface="Be Vietnam Pro"/>
                <a:ea typeface="Be Vietnam Pro"/>
                <a:cs typeface="Be Vietnam Pro"/>
                <a:sym typeface="Be Vietnam Pro"/>
              </a:defRPr>
            </a:lvl6pPr>
            <a:lvl7pPr lvl="6" algn="ctr" rtl="0">
              <a:lnSpc>
                <a:spcPct val="100000"/>
              </a:lnSpc>
              <a:spcBef>
                <a:spcPts val="0"/>
              </a:spcBef>
              <a:spcAft>
                <a:spcPts val="0"/>
              </a:spcAft>
              <a:buClr>
                <a:schemeClr val="dk1"/>
              </a:buClr>
              <a:buSzPts val="2400"/>
              <a:buFont typeface="Be Vietnam Pro"/>
              <a:buNone/>
              <a:defRPr sz="2400" b="1">
                <a:solidFill>
                  <a:schemeClr val="dk1"/>
                </a:solidFill>
                <a:latin typeface="Be Vietnam Pro"/>
                <a:ea typeface="Be Vietnam Pro"/>
                <a:cs typeface="Be Vietnam Pro"/>
                <a:sym typeface="Be Vietnam Pro"/>
              </a:defRPr>
            </a:lvl7pPr>
            <a:lvl8pPr lvl="7" algn="ctr" rtl="0">
              <a:lnSpc>
                <a:spcPct val="100000"/>
              </a:lnSpc>
              <a:spcBef>
                <a:spcPts val="0"/>
              </a:spcBef>
              <a:spcAft>
                <a:spcPts val="0"/>
              </a:spcAft>
              <a:buClr>
                <a:schemeClr val="dk1"/>
              </a:buClr>
              <a:buSzPts val="2400"/>
              <a:buFont typeface="Be Vietnam Pro"/>
              <a:buNone/>
              <a:defRPr sz="2400" b="1">
                <a:solidFill>
                  <a:schemeClr val="dk1"/>
                </a:solidFill>
                <a:latin typeface="Be Vietnam Pro"/>
                <a:ea typeface="Be Vietnam Pro"/>
                <a:cs typeface="Be Vietnam Pro"/>
                <a:sym typeface="Be Vietnam Pro"/>
              </a:defRPr>
            </a:lvl8pPr>
            <a:lvl9pPr lvl="8" algn="ctr" rtl="0">
              <a:lnSpc>
                <a:spcPct val="100000"/>
              </a:lnSpc>
              <a:spcBef>
                <a:spcPts val="0"/>
              </a:spcBef>
              <a:spcAft>
                <a:spcPts val="0"/>
              </a:spcAft>
              <a:buClr>
                <a:schemeClr val="dk1"/>
              </a:buClr>
              <a:buSzPts val="2400"/>
              <a:buFont typeface="Be Vietnam Pro"/>
              <a:buNone/>
              <a:defRPr sz="2400" b="1">
                <a:solidFill>
                  <a:schemeClr val="dk1"/>
                </a:solidFill>
                <a:latin typeface="Be Vietnam Pro"/>
                <a:ea typeface="Be Vietnam Pro"/>
                <a:cs typeface="Be Vietnam Pro"/>
                <a:sym typeface="Be Vietnam Pro"/>
              </a:defRPr>
            </a:lvl9pPr>
          </a:lstStyle>
          <a:p>
            <a:endParaRPr/>
          </a:p>
        </p:txBody>
      </p:sp>
      <p:sp>
        <p:nvSpPr>
          <p:cNvPr id="76" name="Google Shape;76;p5"/>
          <p:cNvSpPr txBox="1">
            <a:spLocks noGrp="1"/>
          </p:cNvSpPr>
          <p:nvPr>
            <p:ph type="subTitle" idx="3"/>
          </p:nvPr>
        </p:nvSpPr>
        <p:spPr>
          <a:xfrm>
            <a:off x="1181425" y="2917150"/>
            <a:ext cx="2907600" cy="713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77" name="Google Shape;77;p5"/>
          <p:cNvSpPr txBox="1">
            <a:spLocks noGrp="1"/>
          </p:cNvSpPr>
          <p:nvPr>
            <p:ph type="subTitle" idx="4"/>
          </p:nvPr>
        </p:nvSpPr>
        <p:spPr>
          <a:xfrm>
            <a:off x="4836300" y="2917150"/>
            <a:ext cx="2907600" cy="713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78" name="Google Shape;78;p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79" name="Google Shape;79;p5"/>
          <p:cNvSpPr/>
          <p:nvPr/>
        </p:nvSpPr>
        <p:spPr>
          <a:xfrm flipH="1">
            <a:off x="-17495" y="4898900"/>
            <a:ext cx="9160200" cy="244800"/>
          </a:xfrm>
          <a:prstGeom prst="rect">
            <a:avLst/>
          </a:prstGeom>
          <a:solidFill>
            <a:srgbClr val="835F40">
              <a:alpha val="31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5"/>
          <p:cNvSpPr/>
          <p:nvPr/>
        </p:nvSpPr>
        <p:spPr>
          <a:xfrm flipH="1">
            <a:off x="-17495" y="5037350"/>
            <a:ext cx="9160200" cy="106500"/>
          </a:xfrm>
          <a:prstGeom prst="rect">
            <a:avLst/>
          </a:prstGeom>
          <a:solidFill>
            <a:srgbClr val="835F40">
              <a:alpha val="31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1" name="Google Shape;81;p5"/>
          <p:cNvGrpSpPr/>
          <p:nvPr/>
        </p:nvGrpSpPr>
        <p:grpSpPr>
          <a:xfrm flipH="1">
            <a:off x="8513655" y="2509694"/>
            <a:ext cx="1737750" cy="2396117"/>
            <a:chOff x="1225250" y="2035775"/>
            <a:chExt cx="958600" cy="1321850"/>
          </a:xfrm>
        </p:grpSpPr>
        <p:sp>
          <p:nvSpPr>
            <p:cNvPr id="82" name="Google Shape;82;p5"/>
            <p:cNvSpPr/>
            <p:nvPr/>
          </p:nvSpPr>
          <p:spPr>
            <a:xfrm>
              <a:off x="1704525" y="2170825"/>
              <a:ext cx="337875" cy="844775"/>
            </a:xfrm>
            <a:custGeom>
              <a:avLst/>
              <a:gdLst/>
              <a:ahLst/>
              <a:cxnLst/>
              <a:rect l="l" t="t" r="r" b="b"/>
              <a:pathLst>
                <a:path w="13515" h="33791" extrusionOk="0">
                  <a:moveTo>
                    <a:pt x="2702" y="0"/>
                  </a:moveTo>
                  <a:lnTo>
                    <a:pt x="2702" y="1351"/>
                  </a:lnTo>
                  <a:lnTo>
                    <a:pt x="10814" y="1351"/>
                  </a:lnTo>
                  <a:lnTo>
                    <a:pt x="10814" y="0"/>
                  </a:lnTo>
                  <a:close/>
                  <a:moveTo>
                    <a:pt x="1" y="2701"/>
                  </a:moveTo>
                  <a:lnTo>
                    <a:pt x="1" y="33790"/>
                  </a:lnTo>
                  <a:lnTo>
                    <a:pt x="13515" y="33790"/>
                  </a:lnTo>
                  <a:lnTo>
                    <a:pt x="13515" y="270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5"/>
            <p:cNvSpPr/>
            <p:nvPr/>
          </p:nvSpPr>
          <p:spPr>
            <a:xfrm>
              <a:off x="1299175" y="3049325"/>
              <a:ext cx="810750" cy="270350"/>
            </a:xfrm>
            <a:custGeom>
              <a:avLst/>
              <a:gdLst/>
              <a:ahLst/>
              <a:cxnLst/>
              <a:rect l="l" t="t" r="r" b="b"/>
              <a:pathLst>
                <a:path w="32430" h="10814" extrusionOk="0">
                  <a:moveTo>
                    <a:pt x="0" y="1"/>
                  </a:moveTo>
                  <a:lnTo>
                    <a:pt x="0" y="10814"/>
                  </a:lnTo>
                  <a:lnTo>
                    <a:pt x="32430" y="10814"/>
                  </a:lnTo>
                  <a:lnTo>
                    <a:pt x="3243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5"/>
            <p:cNvSpPr/>
            <p:nvPr/>
          </p:nvSpPr>
          <p:spPr>
            <a:xfrm>
              <a:off x="1265400" y="3015575"/>
              <a:ext cx="878300" cy="33775"/>
            </a:xfrm>
            <a:custGeom>
              <a:avLst/>
              <a:gdLst/>
              <a:ahLst/>
              <a:cxnLst/>
              <a:rect l="l" t="t" r="r" b="b"/>
              <a:pathLst>
                <a:path w="35132" h="1351" extrusionOk="0">
                  <a:moveTo>
                    <a:pt x="1" y="0"/>
                  </a:moveTo>
                  <a:lnTo>
                    <a:pt x="1" y="1351"/>
                  </a:lnTo>
                  <a:lnTo>
                    <a:pt x="35131" y="1351"/>
                  </a:lnTo>
                  <a:lnTo>
                    <a:pt x="3513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5"/>
            <p:cNvSpPr/>
            <p:nvPr/>
          </p:nvSpPr>
          <p:spPr>
            <a:xfrm>
              <a:off x="1400450" y="2103300"/>
              <a:ext cx="304100" cy="912300"/>
            </a:xfrm>
            <a:custGeom>
              <a:avLst/>
              <a:gdLst/>
              <a:ahLst/>
              <a:cxnLst/>
              <a:rect l="l" t="t" r="r" b="b"/>
              <a:pathLst>
                <a:path w="12164" h="36492" extrusionOk="0">
                  <a:moveTo>
                    <a:pt x="0" y="1"/>
                  </a:moveTo>
                  <a:lnTo>
                    <a:pt x="0" y="36491"/>
                  </a:lnTo>
                  <a:lnTo>
                    <a:pt x="1351" y="36491"/>
                  </a:lnTo>
                  <a:lnTo>
                    <a:pt x="1351" y="1"/>
                  </a:lnTo>
                  <a:close/>
                  <a:moveTo>
                    <a:pt x="2701" y="1"/>
                  </a:moveTo>
                  <a:lnTo>
                    <a:pt x="2701" y="36491"/>
                  </a:lnTo>
                  <a:lnTo>
                    <a:pt x="4052" y="36491"/>
                  </a:lnTo>
                  <a:lnTo>
                    <a:pt x="4052" y="1"/>
                  </a:lnTo>
                  <a:close/>
                  <a:moveTo>
                    <a:pt x="5402" y="1"/>
                  </a:moveTo>
                  <a:lnTo>
                    <a:pt x="5402" y="36491"/>
                  </a:lnTo>
                  <a:lnTo>
                    <a:pt x="6752" y="36491"/>
                  </a:lnTo>
                  <a:lnTo>
                    <a:pt x="6752" y="1"/>
                  </a:lnTo>
                  <a:close/>
                  <a:moveTo>
                    <a:pt x="8113" y="1"/>
                  </a:moveTo>
                  <a:lnTo>
                    <a:pt x="8113" y="36491"/>
                  </a:lnTo>
                  <a:lnTo>
                    <a:pt x="9463" y="36491"/>
                  </a:lnTo>
                  <a:lnTo>
                    <a:pt x="9463" y="1"/>
                  </a:lnTo>
                  <a:close/>
                  <a:moveTo>
                    <a:pt x="10814" y="1"/>
                  </a:moveTo>
                  <a:lnTo>
                    <a:pt x="10814" y="36491"/>
                  </a:lnTo>
                  <a:lnTo>
                    <a:pt x="12164" y="36491"/>
                  </a:lnTo>
                  <a:lnTo>
                    <a:pt x="1216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5"/>
            <p:cNvSpPr/>
            <p:nvPr/>
          </p:nvSpPr>
          <p:spPr>
            <a:xfrm>
              <a:off x="1772050" y="2812750"/>
              <a:ext cx="219600" cy="169075"/>
            </a:xfrm>
            <a:custGeom>
              <a:avLst/>
              <a:gdLst/>
              <a:ahLst/>
              <a:cxnLst/>
              <a:rect l="l" t="t" r="r" b="b"/>
              <a:pathLst>
                <a:path w="8784" h="6763" extrusionOk="0">
                  <a:moveTo>
                    <a:pt x="1" y="1"/>
                  </a:moveTo>
                  <a:lnTo>
                    <a:pt x="1" y="6763"/>
                  </a:lnTo>
                  <a:lnTo>
                    <a:pt x="681" y="6763"/>
                  </a:lnTo>
                  <a:lnTo>
                    <a:pt x="681" y="1"/>
                  </a:lnTo>
                  <a:close/>
                  <a:moveTo>
                    <a:pt x="2702" y="1"/>
                  </a:moveTo>
                  <a:lnTo>
                    <a:pt x="2702" y="6763"/>
                  </a:lnTo>
                  <a:lnTo>
                    <a:pt x="3382" y="6763"/>
                  </a:lnTo>
                  <a:lnTo>
                    <a:pt x="3382" y="1"/>
                  </a:lnTo>
                  <a:close/>
                  <a:moveTo>
                    <a:pt x="5402" y="1"/>
                  </a:moveTo>
                  <a:lnTo>
                    <a:pt x="5402" y="6763"/>
                  </a:lnTo>
                  <a:lnTo>
                    <a:pt x="6083" y="6763"/>
                  </a:lnTo>
                  <a:lnTo>
                    <a:pt x="6083" y="1"/>
                  </a:lnTo>
                  <a:close/>
                  <a:moveTo>
                    <a:pt x="8113" y="1"/>
                  </a:moveTo>
                  <a:lnTo>
                    <a:pt x="8113" y="6763"/>
                  </a:lnTo>
                  <a:lnTo>
                    <a:pt x="8783" y="6763"/>
                  </a:lnTo>
                  <a:lnTo>
                    <a:pt x="878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5"/>
            <p:cNvSpPr/>
            <p:nvPr/>
          </p:nvSpPr>
          <p:spPr>
            <a:xfrm>
              <a:off x="1738300" y="2204575"/>
              <a:ext cx="270350" cy="33800"/>
            </a:xfrm>
            <a:custGeom>
              <a:avLst/>
              <a:gdLst/>
              <a:ahLst/>
              <a:cxnLst/>
              <a:rect l="l" t="t" r="r" b="b"/>
              <a:pathLst>
                <a:path w="10814" h="1352" extrusionOk="0">
                  <a:moveTo>
                    <a:pt x="0" y="1"/>
                  </a:moveTo>
                  <a:lnTo>
                    <a:pt x="0" y="1351"/>
                  </a:lnTo>
                  <a:lnTo>
                    <a:pt x="10813" y="1351"/>
                  </a:lnTo>
                  <a:lnTo>
                    <a:pt x="1081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5"/>
            <p:cNvSpPr/>
            <p:nvPr/>
          </p:nvSpPr>
          <p:spPr>
            <a:xfrm>
              <a:off x="1400450" y="2069550"/>
              <a:ext cx="270350" cy="33775"/>
            </a:xfrm>
            <a:custGeom>
              <a:avLst/>
              <a:gdLst/>
              <a:ahLst/>
              <a:cxnLst/>
              <a:rect l="l" t="t" r="r" b="b"/>
              <a:pathLst>
                <a:path w="10814" h="1351" extrusionOk="0">
                  <a:moveTo>
                    <a:pt x="0" y="0"/>
                  </a:moveTo>
                  <a:lnTo>
                    <a:pt x="0" y="1351"/>
                  </a:lnTo>
                  <a:lnTo>
                    <a:pt x="10814" y="1351"/>
                  </a:lnTo>
                  <a:lnTo>
                    <a:pt x="1081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5"/>
            <p:cNvSpPr/>
            <p:nvPr/>
          </p:nvSpPr>
          <p:spPr>
            <a:xfrm>
              <a:off x="1434200" y="2035775"/>
              <a:ext cx="202850" cy="33800"/>
            </a:xfrm>
            <a:custGeom>
              <a:avLst/>
              <a:gdLst/>
              <a:ahLst/>
              <a:cxnLst/>
              <a:rect l="l" t="t" r="r" b="b"/>
              <a:pathLst>
                <a:path w="8114" h="1352" extrusionOk="0">
                  <a:moveTo>
                    <a:pt x="1" y="1"/>
                  </a:moveTo>
                  <a:lnTo>
                    <a:pt x="1" y="1351"/>
                  </a:lnTo>
                  <a:lnTo>
                    <a:pt x="8113" y="1351"/>
                  </a:lnTo>
                  <a:lnTo>
                    <a:pt x="811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5"/>
            <p:cNvSpPr/>
            <p:nvPr/>
          </p:nvSpPr>
          <p:spPr>
            <a:xfrm>
              <a:off x="1243475" y="3319650"/>
              <a:ext cx="922150" cy="19000"/>
            </a:xfrm>
            <a:custGeom>
              <a:avLst/>
              <a:gdLst/>
              <a:ahLst/>
              <a:cxnLst/>
              <a:rect l="l" t="t" r="r" b="b"/>
              <a:pathLst>
                <a:path w="36886" h="760" extrusionOk="0">
                  <a:moveTo>
                    <a:pt x="1" y="1"/>
                  </a:moveTo>
                  <a:lnTo>
                    <a:pt x="1" y="760"/>
                  </a:lnTo>
                  <a:lnTo>
                    <a:pt x="36885" y="760"/>
                  </a:lnTo>
                  <a:lnTo>
                    <a:pt x="3688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5"/>
            <p:cNvSpPr/>
            <p:nvPr/>
          </p:nvSpPr>
          <p:spPr>
            <a:xfrm>
              <a:off x="1225250" y="2272100"/>
              <a:ext cx="958600" cy="1085525"/>
            </a:xfrm>
            <a:custGeom>
              <a:avLst/>
              <a:gdLst/>
              <a:ahLst/>
              <a:cxnLst/>
              <a:rect l="l" t="t" r="r" b="b"/>
              <a:pathLst>
                <a:path w="38344" h="43421" extrusionOk="0">
                  <a:moveTo>
                    <a:pt x="21873" y="1"/>
                  </a:moveTo>
                  <a:lnTo>
                    <a:pt x="21873" y="1361"/>
                  </a:lnTo>
                  <a:lnTo>
                    <a:pt x="23223" y="1361"/>
                  </a:lnTo>
                  <a:lnTo>
                    <a:pt x="23223" y="1"/>
                  </a:lnTo>
                  <a:close/>
                  <a:moveTo>
                    <a:pt x="24574" y="1"/>
                  </a:moveTo>
                  <a:lnTo>
                    <a:pt x="24574" y="1361"/>
                  </a:lnTo>
                  <a:lnTo>
                    <a:pt x="25924" y="1361"/>
                  </a:lnTo>
                  <a:lnTo>
                    <a:pt x="25924" y="1"/>
                  </a:lnTo>
                  <a:close/>
                  <a:moveTo>
                    <a:pt x="27274" y="1"/>
                  </a:moveTo>
                  <a:lnTo>
                    <a:pt x="27274" y="1361"/>
                  </a:lnTo>
                  <a:lnTo>
                    <a:pt x="28635" y="1361"/>
                  </a:lnTo>
                  <a:lnTo>
                    <a:pt x="28635" y="1"/>
                  </a:lnTo>
                  <a:close/>
                  <a:moveTo>
                    <a:pt x="29985" y="1"/>
                  </a:moveTo>
                  <a:lnTo>
                    <a:pt x="29985" y="1361"/>
                  </a:lnTo>
                  <a:lnTo>
                    <a:pt x="31335" y="1361"/>
                  </a:lnTo>
                  <a:lnTo>
                    <a:pt x="31335" y="1"/>
                  </a:lnTo>
                  <a:close/>
                  <a:moveTo>
                    <a:pt x="21873" y="2711"/>
                  </a:moveTo>
                  <a:lnTo>
                    <a:pt x="21873" y="4062"/>
                  </a:lnTo>
                  <a:lnTo>
                    <a:pt x="23223" y="4062"/>
                  </a:lnTo>
                  <a:lnTo>
                    <a:pt x="23223" y="2711"/>
                  </a:lnTo>
                  <a:close/>
                  <a:moveTo>
                    <a:pt x="24574" y="2711"/>
                  </a:moveTo>
                  <a:lnTo>
                    <a:pt x="24574" y="4062"/>
                  </a:lnTo>
                  <a:lnTo>
                    <a:pt x="25924" y="4062"/>
                  </a:lnTo>
                  <a:lnTo>
                    <a:pt x="25924" y="2711"/>
                  </a:lnTo>
                  <a:close/>
                  <a:moveTo>
                    <a:pt x="27274" y="2711"/>
                  </a:moveTo>
                  <a:lnTo>
                    <a:pt x="27274" y="4062"/>
                  </a:lnTo>
                  <a:lnTo>
                    <a:pt x="28635" y="4062"/>
                  </a:lnTo>
                  <a:lnTo>
                    <a:pt x="28635" y="2711"/>
                  </a:lnTo>
                  <a:close/>
                  <a:moveTo>
                    <a:pt x="29985" y="2711"/>
                  </a:moveTo>
                  <a:lnTo>
                    <a:pt x="29985" y="4062"/>
                  </a:lnTo>
                  <a:lnTo>
                    <a:pt x="31335" y="4062"/>
                  </a:lnTo>
                  <a:lnTo>
                    <a:pt x="31335" y="2711"/>
                  </a:lnTo>
                  <a:close/>
                  <a:moveTo>
                    <a:pt x="21873" y="5412"/>
                  </a:moveTo>
                  <a:lnTo>
                    <a:pt x="21873" y="6763"/>
                  </a:lnTo>
                  <a:lnTo>
                    <a:pt x="23223" y="6763"/>
                  </a:lnTo>
                  <a:lnTo>
                    <a:pt x="23223" y="5412"/>
                  </a:lnTo>
                  <a:close/>
                  <a:moveTo>
                    <a:pt x="24574" y="5412"/>
                  </a:moveTo>
                  <a:lnTo>
                    <a:pt x="24574" y="6763"/>
                  </a:lnTo>
                  <a:lnTo>
                    <a:pt x="25924" y="6763"/>
                  </a:lnTo>
                  <a:lnTo>
                    <a:pt x="25924" y="5412"/>
                  </a:lnTo>
                  <a:close/>
                  <a:moveTo>
                    <a:pt x="27274" y="5412"/>
                  </a:moveTo>
                  <a:lnTo>
                    <a:pt x="27274" y="6763"/>
                  </a:lnTo>
                  <a:lnTo>
                    <a:pt x="28635" y="6763"/>
                  </a:lnTo>
                  <a:lnTo>
                    <a:pt x="28635" y="5412"/>
                  </a:lnTo>
                  <a:close/>
                  <a:moveTo>
                    <a:pt x="29985" y="5412"/>
                  </a:moveTo>
                  <a:lnTo>
                    <a:pt x="29985" y="6763"/>
                  </a:lnTo>
                  <a:lnTo>
                    <a:pt x="31335" y="6763"/>
                  </a:lnTo>
                  <a:lnTo>
                    <a:pt x="31335" y="5412"/>
                  </a:lnTo>
                  <a:close/>
                  <a:moveTo>
                    <a:pt x="21873" y="8113"/>
                  </a:moveTo>
                  <a:lnTo>
                    <a:pt x="21873" y="9463"/>
                  </a:lnTo>
                  <a:lnTo>
                    <a:pt x="23223" y="9463"/>
                  </a:lnTo>
                  <a:lnTo>
                    <a:pt x="23223" y="8113"/>
                  </a:lnTo>
                  <a:close/>
                  <a:moveTo>
                    <a:pt x="24574" y="8113"/>
                  </a:moveTo>
                  <a:lnTo>
                    <a:pt x="24574" y="9463"/>
                  </a:lnTo>
                  <a:lnTo>
                    <a:pt x="25924" y="9463"/>
                  </a:lnTo>
                  <a:lnTo>
                    <a:pt x="25924" y="8113"/>
                  </a:lnTo>
                  <a:close/>
                  <a:moveTo>
                    <a:pt x="27274" y="8113"/>
                  </a:moveTo>
                  <a:lnTo>
                    <a:pt x="27274" y="9463"/>
                  </a:lnTo>
                  <a:lnTo>
                    <a:pt x="28635" y="9463"/>
                  </a:lnTo>
                  <a:lnTo>
                    <a:pt x="28635" y="8113"/>
                  </a:lnTo>
                  <a:close/>
                  <a:moveTo>
                    <a:pt x="29985" y="8113"/>
                  </a:moveTo>
                  <a:lnTo>
                    <a:pt x="29985" y="9463"/>
                  </a:lnTo>
                  <a:lnTo>
                    <a:pt x="31335" y="9463"/>
                  </a:lnTo>
                  <a:lnTo>
                    <a:pt x="31335" y="8113"/>
                  </a:lnTo>
                  <a:close/>
                  <a:moveTo>
                    <a:pt x="21873" y="10814"/>
                  </a:moveTo>
                  <a:lnTo>
                    <a:pt x="21873" y="12164"/>
                  </a:lnTo>
                  <a:lnTo>
                    <a:pt x="23223" y="12164"/>
                  </a:lnTo>
                  <a:lnTo>
                    <a:pt x="23223" y="10814"/>
                  </a:lnTo>
                  <a:close/>
                  <a:moveTo>
                    <a:pt x="24574" y="10814"/>
                  </a:moveTo>
                  <a:lnTo>
                    <a:pt x="24574" y="12164"/>
                  </a:lnTo>
                  <a:lnTo>
                    <a:pt x="25924" y="12164"/>
                  </a:lnTo>
                  <a:lnTo>
                    <a:pt x="25924" y="10814"/>
                  </a:lnTo>
                  <a:close/>
                  <a:moveTo>
                    <a:pt x="27274" y="10814"/>
                  </a:moveTo>
                  <a:lnTo>
                    <a:pt x="27274" y="12164"/>
                  </a:lnTo>
                  <a:lnTo>
                    <a:pt x="28635" y="12164"/>
                  </a:lnTo>
                  <a:lnTo>
                    <a:pt x="28635" y="10814"/>
                  </a:lnTo>
                  <a:close/>
                  <a:moveTo>
                    <a:pt x="29985" y="10814"/>
                  </a:moveTo>
                  <a:lnTo>
                    <a:pt x="29985" y="12164"/>
                  </a:lnTo>
                  <a:lnTo>
                    <a:pt x="31335" y="12164"/>
                  </a:lnTo>
                  <a:lnTo>
                    <a:pt x="31335" y="10814"/>
                  </a:lnTo>
                  <a:close/>
                  <a:moveTo>
                    <a:pt x="21873" y="13515"/>
                  </a:moveTo>
                  <a:lnTo>
                    <a:pt x="21873" y="14875"/>
                  </a:lnTo>
                  <a:lnTo>
                    <a:pt x="23223" y="14875"/>
                  </a:lnTo>
                  <a:lnTo>
                    <a:pt x="23223" y="13515"/>
                  </a:lnTo>
                  <a:close/>
                  <a:moveTo>
                    <a:pt x="24574" y="13515"/>
                  </a:moveTo>
                  <a:lnTo>
                    <a:pt x="24574" y="14875"/>
                  </a:lnTo>
                  <a:lnTo>
                    <a:pt x="25924" y="14875"/>
                  </a:lnTo>
                  <a:lnTo>
                    <a:pt x="25924" y="13515"/>
                  </a:lnTo>
                  <a:close/>
                  <a:moveTo>
                    <a:pt x="27274" y="13515"/>
                  </a:moveTo>
                  <a:lnTo>
                    <a:pt x="27274" y="14875"/>
                  </a:lnTo>
                  <a:lnTo>
                    <a:pt x="28635" y="14875"/>
                  </a:lnTo>
                  <a:lnTo>
                    <a:pt x="28635" y="13515"/>
                  </a:lnTo>
                  <a:close/>
                  <a:moveTo>
                    <a:pt x="29985" y="13515"/>
                  </a:moveTo>
                  <a:lnTo>
                    <a:pt x="29985" y="14875"/>
                  </a:lnTo>
                  <a:lnTo>
                    <a:pt x="31335" y="14875"/>
                  </a:lnTo>
                  <a:lnTo>
                    <a:pt x="31335" y="13515"/>
                  </a:lnTo>
                  <a:close/>
                  <a:moveTo>
                    <a:pt x="21873" y="16225"/>
                  </a:moveTo>
                  <a:lnTo>
                    <a:pt x="21873" y="17576"/>
                  </a:lnTo>
                  <a:lnTo>
                    <a:pt x="23223" y="17576"/>
                  </a:lnTo>
                  <a:lnTo>
                    <a:pt x="23223" y="16225"/>
                  </a:lnTo>
                  <a:close/>
                  <a:moveTo>
                    <a:pt x="24574" y="16225"/>
                  </a:moveTo>
                  <a:lnTo>
                    <a:pt x="24574" y="17576"/>
                  </a:lnTo>
                  <a:lnTo>
                    <a:pt x="25924" y="17576"/>
                  </a:lnTo>
                  <a:lnTo>
                    <a:pt x="25924" y="16225"/>
                  </a:lnTo>
                  <a:close/>
                  <a:moveTo>
                    <a:pt x="27274" y="16225"/>
                  </a:moveTo>
                  <a:lnTo>
                    <a:pt x="27274" y="17576"/>
                  </a:lnTo>
                  <a:lnTo>
                    <a:pt x="28635" y="17576"/>
                  </a:lnTo>
                  <a:lnTo>
                    <a:pt x="28635" y="16225"/>
                  </a:lnTo>
                  <a:close/>
                  <a:moveTo>
                    <a:pt x="29985" y="16225"/>
                  </a:moveTo>
                  <a:lnTo>
                    <a:pt x="29985" y="17576"/>
                  </a:lnTo>
                  <a:lnTo>
                    <a:pt x="31335" y="17576"/>
                  </a:lnTo>
                  <a:lnTo>
                    <a:pt x="31335" y="16225"/>
                  </a:lnTo>
                  <a:close/>
                  <a:moveTo>
                    <a:pt x="21873" y="18926"/>
                  </a:moveTo>
                  <a:lnTo>
                    <a:pt x="21873" y="20277"/>
                  </a:lnTo>
                  <a:lnTo>
                    <a:pt x="23223" y="20277"/>
                  </a:lnTo>
                  <a:lnTo>
                    <a:pt x="23223" y="18926"/>
                  </a:lnTo>
                  <a:close/>
                  <a:moveTo>
                    <a:pt x="24574" y="18926"/>
                  </a:moveTo>
                  <a:lnTo>
                    <a:pt x="24574" y="20277"/>
                  </a:lnTo>
                  <a:lnTo>
                    <a:pt x="25924" y="20277"/>
                  </a:lnTo>
                  <a:lnTo>
                    <a:pt x="25924" y="18926"/>
                  </a:lnTo>
                  <a:close/>
                  <a:moveTo>
                    <a:pt x="27274" y="18926"/>
                  </a:moveTo>
                  <a:lnTo>
                    <a:pt x="27274" y="20277"/>
                  </a:lnTo>
                  <a:lnTo>
                    <a:pt x="28635" y="20277"/>
                  </a:lnTo>
                  <a:lnTo>
                    <a:pt x="28635" y="18926"/>
                  </a:lnTo>
                  <a:close/>
                  <a:moveTo>
                    <a:pt x="29985" y="18926"/>
                  </a:moveTo>
                  <a:lnTo>
                    <a:pt x="29985" y="20277"/>
                  </a:lnTo>
                  <a:lnTo>
                    <a:pt x="31335" y="20277"/>
                  </a:lnTo>
                  <a:lnTo>
                    <a:pt x="31335" y="18926"/>
                  </a:lnTo>
                  <a:close/>
                  <a:moveTo>
                    <a:pt x="5658" y="33790"/>
                  </a:moveTo>
                  <a:lnTo>
                    <a:pt x="5658" y="41903"/>
                  </a:lnTo>
                  <a:lnTo>
                    <a:pt x="8359" y="41903"/>
                  </a:lnTo>
                  <a:lnTo>
                    <a:pt x="8359" y="33790"/>
                  </a:lnTo>
                  <a:close/>
                  <a:moveTo>
                    <a:pt x="9709" y="33790"/>
                  </a:moveTo>
                  <a:lnTo>
                    <a:pt x="9709" y="41903"/>
                  </a:lnTo>
                  <a:lnTo>
                    <a:pt x="12410" y="41903"/>
                  </a:lnTo>
                  <a:lnTo>
                    <a:pt x="12410" y="33790"/>
                  </a:lnTo>
                  <a:close/>
                  <a:moveTo>
                    <a:pt x="13760" y="33790"/>
                  </a:moveTo>
                  <a:lnTo>
                    <a:pt x="13760" y="41903"/>
                  </a:lnTo>
                  <a:lnTo>
                    <a:pt x="16471" y="41903"/>
                  </a:lnTo>
                  <a:lnTo>
                    <a:pt x="16471" y="33790"/>
                  </a:lnTo>
                  <a:close/>
                  <a:moveTo>
                    <a:pt x="17822" y="33790"/>
                  </a:moveTo>
                  <a:lnTo>
                    <a:pt x="17822" y="41903"/>
                  </a:lnTo>
                  <a:lnTo>
                    <a:pt x="20522" y="41903"/>
                  </a:lnTo>
                  <a:lnTo>
                    <a:pt x="20522" y="33790"/>
                  </a:lnTo>
                  <a:close/>
                  <a:moveTo>
                    <a:pt x="21873" y="33790"/>
                  </a:moveTo>
                  <a:lnTo>
                    <a:pt x="21873" y="41903"/>
                  </a:lnTo>
                  <a:lnTo>
                    <a:pt x="24574" y="41903"/>
                  </a:lnTo>
                  <a:lnTo>
                    <a:pt x="24574" y="33790"/>
                  </a:lnTo>
                  <a:close/>
                  <a:moveTo>
                    <a:pt x="25924" y="33790"/>
                  </a:moveTo>
                  <a:lnTo>
                    <a:pt x="25924" y="41903"/>
                  </a:lnTo>
                  <a:lnTo>
                    <a:pt x="28635" y="41903"/>
                  </a:lnTo>
                  <a:lnTo>
                    <a:pt x="28635" y="33790"/>
                  </a:lnTo>
                  <a:close/>
                  <a:moveTo>
                    <a:pt x="29985" y="33790"/>
                  </a:moveTo>
                  <a:lnTo>
                    <a:pt x="29985" y="41903"/>
                  </a:lnTo>
                  <a:lnTo>
                    <a:pt x="32686" y="41903"/>
                  </a:lnTo>
                  <a:lnTo>
                    <a:pt x="32686" y="33790"/>
                  </a:lnTo>
                  <a:close/>
                  <a:moveTo>
                    <a:pt x="0" y="42662"/>
                  </a:moveTo>
                  <a:lnTo>
                    <a:pt x="0" y="43421"/>
                  </a:lnTo>
                  <a:lnTo>
                    <a:pt x="38344" y="43421"/>
                  </a:lnTo>
                  <a:lnTo>
                    <a:pt x="38344" y="42662"/>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 name="Google Shape;92;p5"/>
          <p:cNvGrpSpPr/>
          <p:nvPr/>
        </p:nvGrpSpPr>
        <p:grpSpPr>
          <a:xfrm flipH="1">
            <a:off x="-1277250" y="2176093"/>
            <a:ext cx="1979797" cy="2729885"/>
            <a:chOff x="1225250" y="2035775"/>
            <a:chExt cx="958600" cy="1321850"/>
          </a:xfrm>
        </p:grpSpPr>
        <p:sp>
          <p:nvSpPr>
            <p:cNvPr id="93" name="Google Shape;93;p5"/>
            <p:cNvSpPr/>
            <p:nvPr/>
          </p:nvSpPr>
          <p:spPr>
            <a:xfrm>
              <a:off x="1704525" y="2170825"/>
              <a:ext cx="337875" cy="844775"/>
            </a:xfrm>
            <a:custGeom>
              <a:avLst/>
              <a:gdLst/>
              <a:ahLst/>
              <a:cxnLst/>
              <a:rect l="l" t="t" r="r" b="b"/>
              <a:pathLst>
                <a:path w="13515" h="33791" extrusionOk="0">
                  <a:moveTo>
                    <a:pt x="2702" y="0"/>
                  </a:moveTo>
                  <a:lnTo>
                    <a:pt x="2702" y="1351"/>
                  </a:lnTo>
                  <a:lnTo>
                    <a:pt x="10814" y="1351"/>
                  </a:lnTo>
                  <a:lnTo>
                    <a:pt x="10814" y="0"/>
                  </a:lnTo>
                  <a:close/>
                  <a:moveTo>
                    <a:pt x="1" y="2701"/>
                  </a:moveTo>
                  <a:lnTo>
                    <a:pt x="1" y="33790"/>
                  </a:lnTo>
                  <a:lnTo>
                    <a:pt x="13515" y="33790"/>
                  </a:lnTo>
                  <a:lnTo>
                    <a:pt x="13515" y="270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5"/>
            <p:cNvSpPr/>
            <p:nvPr/>
          </p:nvSpPr>
          <p:spPr>
            <a:xfrm>
              <a:off x="1299175" y="3049325"/>
              <a:ext cx="810750" cy="270350"/>
            </a:xfrm>
            <a:custGeom>
              <a:avLst/>
              <a:gdLst/>
              <a:ahLst/>
              <a:cxnLst/>
              <a:rect l="l" t="t" r="r" b="b"/>
              <a:pathLst>
                <a:path w="32430" h="10814" extrusionOk="0">
                  <a:moveTo>
                    <a:pt x="0" y="1"/>
                  </a:moveTo>
                  <a:lnTo>
                    <a:pt x="0" y="10814"/>
                  </a:lnTo>
                  <a:lnTo>
                    <a:pt x="32430" y="10814"/>
                  </a:lnTo>
                  <a:lnTo>
                    <a:pt x="3243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5"/>
            <p:cNvSpPr/>
            <p:nvPr/>
          </p:nvSpPr>
          <p:spPr>
            <a:xfrm>
              <a:off x="1265400" y="3015575"/>
              <a:ext cx="878300" cy="33775"/>
            </a:xfrm>
            <a:custGeom>
              <a:avLst/>
              <a:gdLst/>
              <a:ahLst/>
              <a:cxnLst/>
              <a:rect l="l" t="t" r="r" b="b"/>
              <a:pathLst>
                <a:path w="35132" h="1351" extrusionOk="0">
                  <a:moveTo>
                    <a:pt x="1" y="0"/>
                  </a:moveTo>
                  <a:lnTo>
                    <a:pt x="1" y="1351"/>
                  </a:lnTo>
                  <a:lnTo>
                    <a:pt x="35131" y="1351"/>
                  </a:lnTo>
                  <a:lnTo>
                    <a:pt x="3513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5"/>
            <p:cNvSpPr/>
            <p:nvPr/>
          </p:nvSpPr>
          <p:spPr>
            <a:xfrm>
              <a:off x="1400450" y="2103300"/>
              <a:ext cx="304100" cy="912300"/>
            </a:xfrm>
            <a:custGeom>
              <a:avLst/>
              <a:gdLst/>
              <a:ahLst/>
              <a:cxnLst/>
              <a:rect l="l" t="t" r="r" b="b"/>
              <a:pathLst>
                <a:path w="12164" h="36492" extrusionOk="0">
                  <a:moveTo>
                    <a:pt x="0" y="1"/>
                  </a:moveTo>
                  <a:lnTo>
                    <a:pt x="0" y="36491"/>
                  </a:lnTo>
                  <a:lnTo>
                    <a:pt x="1351" y="36491"/>
                  </a:lnTo>
                  <a:lnTo>
                    <a:pt x="1351" y="1"/>
                  </a:lnTo>
                  <a:close/>
                  <a:moveTo>
                    <a:pt x="2701" y="1"/>
                  </a:moveTo>
                  <a:lnTo>
                    <a:pt x="2701" y="36491"/>
                  </a:lnTo>
                  <a:lnTo>
                    <a:pt x="4052" y="36491"/>
                  </a:lnTo>
                  <a:lnTo>
                    <a:pt x="4052" y="1"/>
                  </a:lnTo>
                  <a:close/>
                  <a:moveTo>
                    <a:pt x="5402" y="1"/>
                  </a:moveTo>
                  <a:lnTo>
                    <a:pt x="5402" y="36491"/>
                  </a:lnTo>
                  <a:lnTo>
                    <a:pt x="6752" y="36491"/>
                  </a:lnTo>
                  <a:lnTo>
                    <a:pt x="6752" y="1"/>
                  </a:lnTo>
                  <a:close/>
                  <a:moveTo>
                    <a:pt x="8113" y="1"/>
                  </a:moveTo>
                  <a:lnTo>
                    <a:pt x="8113" y="36491"/>
                  </a:lnTo>
                  <a:lnTo>
                    <a:pt x="9463" y="36491"/>
                  </a:lnTo>
                  <a:lnTo>
                    <a:pt x="9463" y="1"/>
                  </a:lnTo>
                  <a:close/>
                  <a:moveTo>
                    <a:pt x="10814" y="1"/>
                  </a:moveTo>
                  <a:lnTo>
                    <a:pt x="10814" y="36491"/>
                  </a:lnTo>
                  <a:lnTo>
                    <a:pt x="12164" y="36491"/>
                  </a:lnTo>
                  <a:lnTo>
                    <a:pt x="1216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5"/>
            <p:cNvSpPr/>
            <p:nvPr/>
          </p:nvSpPr>
          <p:spPr>
            <a:xfrm>
              <a:off x="1772050" y="2812750"/>
              <a:ext cx="219600" cy="169075"/>
            </a:xfrm>
            <a:custGeom>
              <a:avLst/>
              <a:gdLst/>
              <a:ahLst/>
              <a:cxnLst/>
              <a:rect l="l" t="t" r="r" b="b"/>
              <a:pathLst>
                <a:path w="8784" h="6763" extrusionOk="0">
                  <a:moveTo>
                    <a:pt x="1" y="1"/>
                  </a:moveTo>
                  <a:lnTo>
                    <a:pt x="1" y="6763"/>
                  </a:lnTo>
                  <a:lnTo>
                    <a:pt x="681" y="6763"/>
                  </a:lnTo>
                  <a:lnTo>
                    <a:pt x="681" y="1"/>
                  </a:lnTo>
                  <a:close/>
                  <a:moveTo>
                    <a:pt x="2702" y="1"/>
                  </a:moveTo>
                  <a:lnTo>
                    <a:pt x="2702" y="6763"/>
                  </a:lnTo>
                  <a:lnTo>
                    <a:pt x="3382" y="6763"/>
                  </a:lnTo>
                  <a:lnTo>
                    <a:pt x="3382" y="1"/>
                  </a:lnTo>
                  <a:close/>
                  <a:moveTo>
                    <a:pt x="5402" y="1"/>
                  </a:moveTo>
                  <a:lnTo>
                    <a:pt x="5402" y="6763"/>
                  </a:lnTo>
                  <a:lnTo>
                    <a:pt x="6083" y="6763"/>
                  </a:lnTo>
                  <a:lnTo>
                    <a:pt x="6083" y="1"/>
                  </a:lnTo>
                  <a:close/>
                  <a:moveTo>
                    <a:pt x="8113" y="1"/>
                  </a:moveTo>
                  <a:lnTo>
                    <a:pt x="8113" y="6763"/>
                  </a:lnTo>
                  <a:lnTo>
                    <a:pt x="8783" y="6763"/>
                  </a:lnTo>
                  <a:lnTo>
                    <a:pt x="878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5"/>
            <p:cNvSpPr/>
            <p:nvPr/>
          </p:nvSpPr>
          <p:spPr>
            <a:xfrm>
              <a:off x="1738300" y="2204575"/>
              <a:ext cx="270350" cy="33800"/>
            </a:xfrm>
            <a:custGeom>
              <a:avLst/>
              <a:gdLst/>
              <a:ahLst/>
              <a:cxnLst/>
              <a:rect l="l" t="t" r="r" b="b"/>
              <a:pathLst>
                <a:path w="10814" h="1352" extrusionOk="0">
                  <a:moveTo>
                    <a:pt x="0" y="1"/>
                  </a:moveTo>
                  <a:lnTo>
                    <a:pt x="0" y="1351"/>
                  </a:lnTo>
                  <a:lnTo>
                    <a:pt x="10813" y="1351"/>
                  </a:lnTo>
                  <a:lnTo>
                    <a:pt x="1081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5"/>
            <p:cNvSpPr/>
            <p:nvPr/>
          </p:nvSpPr>
          <p:spPr>
            <a:xfrm>
              <a:off x="1400450" y="2069550"/>
              <a:ext cx="270350" cy="33775"/>
            </a:xfrm>
            <a:custGeom>
              <a:avLst/>
              <a:gdLst/>
              <a:ahLst/>
              <a:cxnLst/>
              <a:rect l="l" t="t" r="r" b="b"/>
              <a:pathLst>
                <a:path w="10814" h="1351" extrusionOk="0">
                  <a:moveTo>
                    <a:pt x="0" y="0"/>
                  </a:moveTo>
                  <a:lnTo>
                    <a:pt x="0" y="1351"/>
                  </a:lnTo>
                  <a:lnTo>
                    <a:pt x="10814" y="1351"/>
                  </a:lnTo>
                  <a:lnTo>
                    <a:pt x="1081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5"/>
            <p:cNvSpPr/>
            <p:nvPr/>
          </p:nvSpPr>
          <p:spPr>
            <a:xfrm>
              <a:off x="1434200" y="2035775"/>
              <a:ext cx="202850" cy="33800"/>
            </a:xfrm>
            <a:custGeom>
              <a:avLst/>
              <a:gdLst/>
              <a:ahLst/>
              <a:cxnLst/>
              <a:rect l="l" t="t" r="r" b="b"/>
              <a:pathLst>
                <a:path w="8114" h="1352" extrusionOk="0">
                  <a:moveTo>
                    <a:pt x="1" y="1"/>
                  </a:moveTo>
                  <a:lnTo>
                    <a:pt x="1" y="1351"/>
                  </a:lnTo>
                  <a:lnTo>
                    <a:pt x="8113" y="1351"/>
                  </a:lnTo>
                  <a:lnTo>
                    <a:pt x="811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5"/>
            <p:cNvSpPr/>
            <p:nvPr/>
          </p:nvSpPr>
          <p:spPr>
            <a:xfrm>
              <a:off x="1243475" y="3319650"/>
              <a:ext cx="922150" cy="19000"/>
            </a:xfrm>
            <a:custGeom>
              <a:avLst/>
              <a:gdLst/>
              <a:ahLst/>
              <a:cxnLst/>
              <a:rect l="l" t="t" r="r" b="b"/>
              <a:pathLst>
                <a:path w="36886" h="760" extrusionOk="0">
                  <a:moveTo>
                    <a:pt x="1" y="1"/>
                  </a:moveTo>
                  <a:lnTo>
                    <a:pt x="1" y="760"/>
                  </a:lnTo>
                  <a:lnTo>
                    <a:pt x="36885" y="760"/>
                  </a:lnTo>
                  <a:lnTo>
                    <a:pt x="3688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5"/>
            <p:cNvSpPr/>
            <p:nvPr/>
          </p:nvSpPr>
          <p:spPr>
            <a:xfrm>
              <a:off x="1225250" y="2272100"/>
              <a:ext cx="958600" cy="1085525"/>
            </a:xfrm>
            <a:custGeom>
              <a:avLst/>
              <a:gdLst/>
              <a:ahLst/>
              <a:cxnLst/>
              <a:rect l="l" t="t" r="r" b="b"/>
              <a:pathLst>
                <a:path w="38344" h="43421" extrusionOk="0">
                  <a:moveTo>
                    <a:pt x="21873" y="1"/>
                  </a:moveTo>
                  <a:lnTo>
                    <a:pt x="21873" y="1361"/>
                  </a:lnTo>
                  <a:lnTo>
                    <a:pt x="23223" y="1361"/>
                  </a:lnTo>
                  <a:lnTo>
                    <a:pt x="23223" y="1"/>
                  </a:lnTo>
                  <a:close/>
                  <a:moveTo>
                    <a:pt x="24574" y="1"/>
                  </a:moveTo>
                  <a:lnTo>
                    <a:pt x="24574" y="1361"/>
                  </a:lnTo>
                  <a:lnTo>
                    <a:pt x="25924" y="1361"/>
                  </a:lnTo>
                  <a:lnTo>
                    <a:pt x="25924" y="1"/>
                  </a:lnTo>
                  <a:close/>
                  <a:moveTo>
                    <a:pt x="27274" y="1"/>
                  </a:moveTo>
                  <a:lnTo>
                    <a:pt x="27274" y="1361"/>
                  </a:lnTo>
                  <a:lnTo>
                    <a:pt x="28635" y="1361"/>
                  </a:lnTo>
                  <a:lnTo>
                    <a:pt x="28635" y="1"/>
                  </a:lnTo>
                  <a:close/>
                  <a:moveTo>
                    <a:pt x="29985" y="1"/>
                  </a:moveTo>
                  <a:lnTo>
                    <a:pt x="29985" y="1361"/>
                  </a:lnTo>
                  <a:lnTo>
                    <a:pt x="31335" y="1361"/>
                  </a:lnTo>
                  <a:lnTo>
                    <a:pt x="31335" y="1"/>
                  </a:lnTo>
                  <a:close/>
                  <a:moveTo>
                    <a:pt x="21873" y="2711"/>
                  </a:moveTo>
                  <a:lnTo>
                    <a:pt x="21873" y="4062"/>
                  </a:lnTo>
                  <a:lnTo>
                    <a:pt x="23223" y="4062"/>
                  </a:lnTo>
                  <a:lnTo>
                    <a:pt x="23223" y="2711"/>
                  </a:lnTo>
                  <a:close/>
                  <a:moveTo>
                    <a:pt x="24574" y="2711"/>
                  </a:moveTo>
                  <a:lnTo>
                    <a:pt x="24574" y="4062"/>
                  </a:lnTo>
                  <a:lnTo>
                    <a:pt x="25924" y="4062"/>
                  </a:lnTo>
                  <a:lnTo>
                    <a:pt x="25924" y="2711"/>
                  </a:lnTo>
                  <a:close/>
                  <a:moveTo>
                    <a:pt x="27274" y="2711"/>
                  </a:moveTo>
                  <a:lnTo>
                    <a:pt x="27274" y="4062"/>
                  </a:lnTo>
                  <a:lnTo>
                    <a:pt x="28635" y="4062"/>
                  </a:lnTo>
                  <a:lnTo>
                    <a:pt x="28635" y="2711"/>
                  </a:lnTo>
                  <a:close/>
                  <a:moveTo>
                    <a:pt x="29985" y="2711"/>
                  </a:moveTo>
                  <a:lnTo>
                    <a:pt x="29985" y="4062"/>
                  </a:lnTo>
                  <a:lnTo>
                    <a:pt x="31335" y="4062"/>
                  </a:lnTo>
                  <a:lnTo>
                    <a:pt x="31335" y="2711"/>
                  </a:lnTo>
                  <a:close/>
                  <a:moveTo>
                    <a:pt x="21873" y="5412"/>
                  </a:moveTo>
                  <a:lnTo>
                    <a:pt x="21873" y="6763"/>
                  </a:lnTo>
                  <a:lnTo>
                    <a:pt x="23223" y="6763"/>
                  </a:lnTo>
                  <a:lnTo>
                    <a:pt x="23223" y="5412"/>
                  </a:lnTo>
                  <a:close/>
                  <a:moveTo>
                    <a:pt x="24574" y="5412"/>
                  </a:moveTo>
                  <a:lnTo>
                    <a:pt x="24574" y="6763"/>
                  </a:lnTo>
                  <a:lnTo>
                    <a:pt x="25924" y="6763"/>
                  </a:lnTo>
                  <a:lnTo>
                    <a:pt x="25924" y="5412"/>
                  </a:lnTo>
                  <a:close/>
                  <a:moveTo>
                    <a:pt x="27274" y="5412"/>
                  </a:moveTo>
                  <a:lnTo>
                    <a:pt x="27274" y="6763"/>
                  </a:lnTo>
                  <a:lnTo>
                    <a:pt x="28635" y="6763"/>
                  </a:lnTo>
                  <a:lnTo>
                    <a:pt x="28635" y="5412"/>
                  </a:lnTo>
                  <a:close/>
                  <a:moveTo>
                    <a:pt x="29985" y="5412"/>
                  </a:moveTo>
                  <a:lnTo>
                    <a:pt x="29985" y="6763"/>
                  </a:lnTo>
                  <a:lnTo>
                    <a:pt x="31335" y="6763"/>
                  </a:lnTo>
                  <a:lnTo>
                    <a:pt x="31335" y="5412"/>
                  </a:lnTo>
                  <a:close/>
                  <a:moveTo>
                    <a:pt x="21873" y="8113"/>
                  </a:moveTo>
                  <a:lnTo>
                    <a:pt x="21873" y="9463"/>
                  </a:lnTo>
                  <a:lnTo>
                    <a:pt x="23223" y="9463"/>
                  </a:lnTo>
                  <a:lnTo>
                    <a:pt x="23223" y="8113"/>
                  </a:lnTo>
                  <a:close/>
                  <a:moveTo>
                    <a:pt x="24574" y="8113"/>
                  </a:moveTo>
                  <a:lnTo>
                    <a:pt x="24574" y="9463"/>
                  </a:lnTo>
                  <a:lnTo>
                    <a:pt x="25924" y="9463"/>
                  </a:lnTo>
                  <a:lnTo>
                    <a:pt x="25924" y="8113"/>
                  </a:lnTo>
                  <a:close/>
                  <a:moveTo>
                    <a:pt x="27274" y="8113"/>
                  </a:moveTo>
                  <a:lnTo>
                    <a:pt x="27274" y="9463"/>
                  </a:lnTo>
                  <a:lnTo>
                    <a:pt x="28635" y="9463"/>
                  </a:lnTo>
                  <a:lnTo>
                    <a:pt x="28635" y="8113"/>
                  </a:lnTo>
                  <a:close/>
                  <a:moveTo>
                    <a:pt x="29985" y="8113"/>
                  </a:moveTo>
                  <a:lnTo>
                    <a:pt x="29985" y="9463"/>
                  </a:lnTo>
                  <a:lnTo>
                    <a:pt x="31335" y="9463"/>
                  </a:lnTo>
                  <a:lnTo>
                    <a:pt x="31335" y="8113"/>
                  </a:lnTo>
                  <a:close/>
                  <a:moveTo>
                    <a:pt x="21873" y="10814"/>
                  </a:moveTo>
                  <a:lnTo>
                    <a:pt x="21873" y="12164"/>
                  </a:lnTo>
                  <a:lnTo>
                    <a:pt x="23223" y="12164"/>
                  </a:lnTo>
                  <a:lnTo>
                    <a:pt x="23223" y="10814"/>
                  </a:lnTo>
                  <a:close/>
                  <a:moveTo>
                    <a:pt x="24574" y="10814"/>
                  </a:moveTo>
                  <a:lnTo>
                    <a:pt x="24574" y="12164"/>
                  </a:lnTo>
                  <a:lnTo>
                    <a:pt x="25924" y="12164"/>
                  </a:lnTo>
                  <a:lnTo>
                    <a:pt x="25924" y="10814"/>
                  </a:lnTo>
                  <a:close/>
                  <a:moveTo>
                    <a:pt x="27274" y="10814"/>
                  </a:moveTo>
                  <a:lnTo>
                    <a:pt x="27274" y="12164"/>
                  </a:lnTo>
                  <a:lnTo>
                    <a:pt x="28635" y="12164"/>
                  </a:lnTo>
                  <a:lnTo>
                    <a:pt x="28635" y="10814"/>
                  </a:lnTo>
                  <a:close/>
                  <a:moveTo>
                    <a:pt x="29985" y="10814"/>
                  </a:moveTo>
                  <a:lnTo>
                    <a:pt x="29985" y="12164"/>
                  </a:lnTo>
                  <a:lnTo>
                    <a:pt x="31335" y="12164"/>
                  </a:lnTo>
                  <a:lnTo>
                    <a:pt x="31335" y="10814"/>
                  </a:lnTo>
                  <a:close/>
                  <a:moveTo>
                    <a:pt x="21873" y="13515"/>
                  </a:moveTo>
                  <a:lnTo>
                    <a:pt x="21873" y="14875"/>
                  </a:lnTo>
                  <a:lnTo>
                    <a:pt x="23223" y="14875"/>
                  </a:lnTo>
                  <a:lnTo>
                    <a:pt x="23223" y="13515"/>
                  </a:lnTo>
                  <a:close/>
                  <a:moveTo>
                    <a:pt x="24574" y="13515"/>
                  </a:moveTo>
                  <a:lnTo>
                    <a:pt x="24574" y="14875"/>
                  </a:lnTo>
                  <a:lnTo>
                    <a:pt x="25924" y="14875"/>
                  </a:lnTo>
                  <a:lnTo>
                    <a:pt x="25924" y="13515"/>
                  </a:lnTo>
                  <a:close/>
                  <a:moveTo>
                    <a:pt x="27274" y="13515"/>
                  </a:moveTo>
                  <a:lnTo>
                    <a:pt x="27274" y="14875"/>
                  </a:lnTo>
                  <a:lnTo>
                    <a:pt x="28635" y="14875"/>
                  </a:lnTo>
                  <a:lnTo>
                    <a:pt x="28635" y="13515"/>
                  </a:lnTo>
                  <a:close/>
                  <a:moveTo>
                    <a:pt x="29985" y="13515"/>
                  </a:moveTo>
                  <a:lnTo>
                    <a:pt x="29985" y="14875"/>
                  </a:lnTo>
                  <a:lnTo>
                    <a:pt x="31335" y="14875"/>
                  </a:lnTo>
                  <a:lnTo>
                    <a:pt x="31335" y="13515"/>
                  </a:lnTo>
                  <a:close/>
                  <a:moveTo>
                    <a:pt x="21873" y="16225"/>
                  </a:moveTo>
                  <a:lnTo>
                    <a:pt x="21873" y="17576"/>
                  </a:lnTo>
                  <a:lnTo>
                    <a:pt x="23223" y="17576"/>
                  </a:lnTo>
                  <a:lnTo>
                    <a:pt x="23223" y="16225"/>
                  </a:lnTo>
                  <a:close/>
                  <a:moveTo>
                    <a:pt x="24574" y="16225"/>
                  </a:moveTo>
                  <a:lnTo>
                    <a:pt x="24574" y="17576"/>
                  </a:lnTo>
                  <a:lnTo>
                    <a:pt x="25924" y="17576"/>
                  </a:lnTo>
                  <a:lnTo>
                    <a:pt x="25924" y="16225"/>
                  </a:lnTo>
                  <a:close/>
                  <a:moveTo>
                    <a:pt x="27274" y="16225"/>
                  </a:moveTo>
                  <a:lnTo>
                    <a:pt x="27274" y="17576"/>
                  </a:lnTo>
                  <a:lnTo>
                    <a:pt x="28635" y="17576"/>
                  </a:lnTo>
                  <a:lnTo>
                    <a:pt x="28635" y="16225"/>
                  </a:lnTo>
                  <a:close/>
                  <a:moveTo>
                    <a:pt x="29985" y="16225"/>
                  </a:moveTo>
                  <a:lnTo>
                    <a:pt x="29985" y="17576"/>
                  </a:lnTo>
                  <a:lnTo>
                    <a:pt x="31335" y="17576"/>
                  </a:lnTo>
                  <a:lnTo>
                    <a:pt x="31335" y="16225"/>
                  </a:lnTo>
                  <a:close/>
                  <a:moveTo>
                    <a:pt x="21873" y="18926"/>
                  </a:moveTo>
                  <a:lnTo>
                    <a:pt x="21873" y="20277"/>
                  </a:lnTo>
                  <a:lnTo>
                    <a:pt x="23223" y="20277"/>
                  </a:lnTo>
                  <a:lnTo>
                    <a:pt x="23223" y="18926"/>
                  </a:lnTo>
                  <a:close/>
                  <a:moveTo>
                    <a:pt x="24574" y="18926"/>
                  </a:moveTo>
                  <a:lnTo>
                    <a:pt x="24574" y="20277"/>
                  </a:lnTo>
                  <a:lnTo>
                    <a:pt x="25924" y="20277"/>
                  </a:lnTo>
                  <a:lnTo>
                    <a:pt x="25924" y="18926"/>
                  </a:lnTo>
                  <a:close/>
                  <a:moveTo>
                    <a:pt x="27274" y="18926"/>
                  </a:moveTo>
                  <a:lnTo>
                    <a:pt x="27274" y="20277"/>
                  </a:lnTo>
                  <a:lnTo>
                    <a:pt x="28635" y="20277"/>
                  </a:lnTo>
                  <a:lnTo>
                    <a:pt x="28635" y="18926"/>
                  </a:lnTo>
                  <a:close/>
                  <a:moveTo>
                    <a:pt x="29985" y="18926"/>
                  </a:moveTo>
                  <a:lnTo>
                    <a:pt x="29985" y="20277"/>
                  </a:lnTo>
                  <a:lnTo>
                    <a:pt x="31335" y="20277"/>
                  </a:lnTo>
                  <a:lnTo>
                    <a:pt x="31335" y="18926"/>
                  </a:lnTo>
                  <a:close/>
                  <a:moveTo>
                    <a:pt x="5658" y="33790"/>
                  </a:moveTo>
                  <a:lnTo>
                    <a:pt x="5658" y="41903"/>
                  </a:lnTo>
                  <a:lnTo>
                    <a:pt x="8359" y="41903"/>
                  </a:lnTo>
                  <a:lnTo>
                    <a:pt x="8359" y="33790"/>
                  </a:lnTo>
                  <a:close/>
                  <a:moveTo>
                    <a:pt x="9709" y="33790"/>
                  </a:moveTo>
                  <a:lnTo>
                    <a:pt x="9709" y="41903"/>
                  </a:lnTo>
                  <a:lnTo>
                    <a:pt x="12410" y="41903"/>
                  </a:lnTo>
                  <a:lnTo>
                    <a:pt x="12410" y="33790"/>
                  </a:lnTo>
                  <a:close/>
                  <a:moveTo>
                    <a:pt x="13760" y="33790"/>
                  </a:moveTo>
                  <a:lnTo>
                    <a:pt x="13760" y="41903"/>
                  </a:lnTo>
                  <a:lnTo>
                    <a:pt x="16471" y="41903"/>
                  </a:lnTo>
                  <a:lnTo>
                    <a:pt x="16471" y="33790"/>
                  </a:lnTo>
                  <a:close/>
                  <a:moveTo>
                    <a:pt x="17822" y="33790"/>
                  </a:moveTo>
                  <a:lnTo>
                    <a:pt x="17822" y="41903"/>
                  </a:lnTo>
                  <a:lnTo>
                    <a:pt x="20522" y="41903"/>
                  </a:lnTo>
                  <a:lnTo>
                    <a:pt x="20522" y="33790"/>
                  </a:lnTo>
                  <a:close/>
                  <a:moveTo>
                    <a:pt x="21873" y="33790"/>
                  </a:moveTo>
                  <a:lnTo>
                    <a:pt x="21873" y="41903"/>
                  </a:lnTo>
                  <a:lnTo>
                    <a:pt x="24574" y="41903"/>
                  </a:lnTo>
                  <a:lnTo>
                    <a:pt x="24574" y="33790"/>
                  </a:lnTo>
                  <a:close/>
                  <a:moveTo>
                    <a:pt x="25924" y="33790"/>
                  </a:moveTo>
                  <a:lnTo>
                    <a:pt x="25924" y="41903"/>
                  </a:lnTo>
                  <a:lnTo>
                    <a:pt x="28635" y="41903"/>
                  </a:lnTo>
                  <a:lnTo>
                    <a:pt x="28635" y="33790"/>
                  </a:lnTo>
                  <a:close/>
                  <a:moveTo>
                    <a:pt x="29985" y="33790"/>
                  </a:moveTo>
                  <a:lnTo>
                    <a:pt x="29985" y="41903"/>
                  </a:lnTo>
                  <a:lnTo>
                    <a:pt x="32686" y="41903"/>
                  </a:lnTo>
                  <a:lnTo>
                    <a:pt x="32686" y="33790"/>
                  </a:lnTo>
                  <a:close/>
                  <a:moveTo>
                    <a:pt x="0" y="42662"/>
                  </a:moveTo>
                  <a:lnTo>
                    <a:pt x="0" y="43421"/>
                  </a:lnTo>
                  <a:lnTo>
                    <a:pt x="38344" y="43421"/>
                  </a:lnTo>
                  <a:lnTo>
                    <a:pt x="38344" y="42662"/>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 name="Google Shape;103;p5"/>
          <p:cNvGrpSpPr/>
          <p:nvPr/>
        </p:nvGrpSpPr>
        <p:grpSpPr>
          <a:xfrm>
            <a:off x="8344841" y="4557405"/>
            <a:ext cx="201799" cy="341496"/>
            <a:chOff x="3649698" y="1850455"/>
            <a:chExt cx="70500" cy="119300"/>
          </a:xfrm>
        </p:grpSpPr>
        <p:sp>
          <p:nvSpPr>
            <p:cNvPr id="104" name="Google Shape;104;p5"/>
            <p:cNvSpPr/>
            <p:nvPr/>
          </p:nvSpPr>
          <p:spPr>
            <a:xfrm>
              <a:off x="3680998" y="1921905"/>
              <a:ext cx="7900" cy="47850"/>
            </a:xfrm>
            <a:custGeom>
              <a:avLst/>
              <a:gdLst/>
              <a:ahLst/>
              <a:cxnLst/>
              <a:rect l="l" t="t" r="r" b="b"/>
              <a:pathLst>
                <a:path w="316" h="1914" extrusionOk="0">
                  <a:moveTo>
                    <a:pt x="158" y="1"/>
                  </a:moveTo>
                  <a:cubicBezTo>
                    <a:pt x="69" y="1"/>
                    <a:pt x="0" y="70"/>
                    <a:pt x="0" y="149"/>
                  </a:cubicBezTo>
                  <a:lnTo>
                    <a:pt x="0" y="1765"/>
                  </a:lnTo>
                  <a:cubicBezTo>
                    <a:pt x="0" y="1844"/>
                    <a:pt x="69" y="1913"/>
                    <a:pt x="158" y="1913"/>
                  </a:cubicBezTo>
                  <a:cubicBezTo>
                    <a:pt x="237" y="1913"/>
                    <a:pt x="316" y="1844"/>
                    <a:pt x="316" y="1765"/>
                  </a:cubicBezTo>
                  <a:lnTo>
                    <a:pt x="316" y="149"/>
                  </a:lnTo>
                  <a:cubicBezTo>
                    <a:pt x="316" y="70"/>
                    <a:pt x="247" y="1"/>
                    <a:pt x="15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5"/>
            <p:cNvSpPr/>
            <p:nvPr/>
          </p:nvSpPr>
          <p:spPr>
            <a:xfrm>
              <a:off x="3649698" y="1850455"/>
              <a:ext cx="70500" cy="83300"/>
            </a:xfrm>
            <a:custGeom>
              <a:avLst/>
              <a:gdLst/>
              <a:ahLst/>
              <a:cxnLst/>
              <a:rect l="l" t="t" r="r" b="b"/>
              <a:pathLst>
                <a:path w="2820" h="3332" extrusionOk="0">
                  <a:moveTo>
                    <a:pt x="1410" y="0"/>
                  </a:moveTo>
                  <a:cubicBezTo>
                    <a:pt x="631" y="0"/>
                    <a:pt x="0" y="749"/>
                    <a:pt x="0" y="1666"/>
                  </a:cubicBezTo>
                  <a:cubicBezTo>
                    <a:pt x="0" y="2583"/>
                    <a:pt x="631" y="3332"/>
                    <a:pt x="1410" y="3332"/>
                  </a:cubicBezTo>
                  <a:cubicBezTo>
                    <a:pt x="2189" y="3332"/>
                    <a:pt x="2819" y="2583"/>
                    <a:pt x="2819" y="1666"/>
                  </a:cubicBezTo>
                  <a:cubicBezTo>
                    <a:pt x="2819" y="749"/>
                    <a:pt x="2189" y="0"/>
                    <a:pt x="141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6" name="Google Shape;106;p5"/>
          <p:cNvGrpSpPr/>
          <p:nvPr/>
        </p:nvGrpSpPr>
        <p:grpSpPr>
          <a:xfrm>
            <a:off x="596766" y="4557405"/>
            <a:ext cx="201799" cy="341496"/>
            <a:chOff x="3649698" y="1850455"/>
            <a:chExt cx="70500" cy="119300"/>
          </a:xfrm>
        </p:grpSpPr>
        <p:sp>
          <p:nvSpPr>
            <p:cNvPr id="107" name="Google Shape;107;p5"/>
            <p:cNvSpPr/>
            <p:nvPr/>
          </p:nvSpPr>
          <p:spPr>
            <a:xfrm>
              <a:off x="3680998" y="1921905"/>
              <a:ext cx="7900" cy="47850"/>
            </a:xfrm>
            <a:custGeom>
              <a:avLst/>
              <a:gdLst/>
              <a:ahLst/>
              <a:cxnLst/>
              <a:rect l="l" t="t" r="r" b="b"/>
              <a:pathLst>
                <a:path w="316" h="1914" extrusionOk="0">
                  <a:moveTo>
                    <a:pt x="158" y="1"/>
                  </a:moveTo>
                  <a:cubicBezTo>
                    <a:pt x="69" y="1"/>
                    <a:pt x="0" y="70"/>
                    <a:pt x="0" y="149"/>
                  </a:cubicBezTo>
                  <a:lnTo>
                    <a:pt x="0" y="1765"/>
                  </a:lnTo>
                  <a:cubicBezTo>
                    <a:pt x="0" y="1844"/>
                    <a:pt x="69" y="1913"/>
                    <a:pt x="158" y="1913"/>
                  </a:cubicBezTo>
                  <a:cubicBezTo>
                    <a:pt x="237" y="1913"/>
                    <a:pt x="316" y="1844"/>
                    <a:pt x="316" y="1765"/>
                  </a:cubicBezTo>
                  <a:lnTo>
                    <a:pt x="316" y="149"/>
                  </a:lnTo>
                  <a:cubicBezTo>
                    <a:pt x="316" y="70"/>
                    <a:pt x="247" y="1"/>
                    <a:pt x="15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5"/>
            <p:cNvSpPr/>
            <p:nvPr/>
          </p:nvSpPr>
          <p:spPr>
            <a:xfrm>
              <a:off x="3649698" y="1850455"/>
              <a:ext cx="70500" cy="83300"/>
            </a:xfrm>
            <a:custGeom>
              <a:avLst/>
              <a:gdLst/>
              <a:ahLst/>
              <a:cxnLst/>
              <a:rect l="l" t="t" r="r" b="b"/>
              <a:pathLst>
                <a:path w="2820" h="3332" extrusionOk="0">
                  <a:moveTo>
                    <a:pt x="1410" y="0"/>
                  </a:moveTo>
                  <a:cubicBezTo>
                    <a:pt x="631" y="0"/>
                    <a:pt x="0" y="749"/>
                    <a:pt x="0" y="1666"/>
                  </a:cubicBezTo>
                  <a:cubicBezTo>
                    <a:pt x="0" y="2583"/>
                    <a:pt x="631" y="3332"/>
                    <a:pt x="1410" y="3332"/>
                  </a:cubicBezTo>
                  <a:cubicBezTo>
                    <a:pt x="2189" y="3332"/>
                    <a:pt x="2819" y="2583"/>
                    <a:pt x="2819" y="1666"/>
                  </a:cubicBezTo>
                  <a:cubicBezTo>
                    <a:pt x="2819" y="749"/>
                    <a:pt x="2189" y="0"/>
                    <a:pt x="141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45"/>
        <p:cNvGrpSpPr/>
        <p:nvPr/>
      </p:nvGrpSpPr>
      <p:grpSpPr>
        <a:xfrm>
          <a:off x="0" y="0"/>
          <a:ext cx="0" cy="0"/>
          <a:chOff x="0" y="0"/>
          <a:chExt cx="0" cy="0"/>
        </a:xfrm>
      </p:grpSpPr>
      <p:sp>
        <p:nvSpPr>
          <p:cNvPr id="146" name="Google Shape;146;p8"/>
          <p:cNvSpPr txBox="1">
            <a:spLocks noGrp="1"/>
          </p:cNvSpPr>
          <p:nvPr>
            <p:ph type="title"/>
          </p:nvPr>
        </p:nvSpPr>
        <p:spPr>
          <a:xfrm>
            <a:off x="2360100" y="1383300"/>
            <a:ext cx="4423800" cy="1805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6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endParaRPr/>
          </a:p>
        </p:txBody>
      </p:sp>
      <p:sp>
        <p:nvSpPr>
          <p:cNvPr id="147" name="Google Shape;147;p8"/>
          <p:cNvSpPr/>
          <p:nvPr/>
        </p:nvSpPr>
        <p:spPr>
          <a:xfrm>
            <a:off x="-16150" y="4608500"/>
            <a:ext cx="9160200" cy="535200"/>
          </a:xfrm>
          <a:prstGeom prst="rect">
            <a:avLst/>
          </a:prstGeom>
          <a:solidFill>
            <a:srgbClr val="835F40">
              <a:alpha val="31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8"/>
          <p:cNvSpPr/>
          <p:nvPr/>
        </p:nvSpPr>
        <p:spPr>
          <a:xfrm>
            <a:off x="-16150" y="5037350"/>
            <a:ext cx="9160200" cy="106500"/>
          </a:xfrm>
          <a:prstGeom prst="rect">
            <a:avLst/>
          </a:prstGeom>
          <a:solidFill>
            <a:srgbClr val="835F40">
              <a:alpha val="31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49"/>
        <p:cNvGrpSpPr/>
        <p:nvPr/>
      </p:nvGrpSpPr>
      <p:grpSpPr>
        <a:xfrm>
          <a:off x="0" y="0"/>
          <a:ext cx="0" cy="0"/>
          <a:chOff x="0" y="0"/>
          <a:chExt cx="0" cy="0"/>
        </a:xfrm>
      </p:grpSpPr>
      <p:sp>
        <p:nvSpPr>
          <p:cNvPr id="150" name="Google Shape;150;p9"/>
          <p:cNvSpPr txBox="1">
            <a:spLocks noGrp="1"/>
          </p:cNvSpPr>
          <p:nvPr>
            <p:ph type="title"/>
          </p:nvPr>
        </p:nvSpPr>
        <p:spPr>
          <a:xfrm>
            <a:off x="4931400" y="1349900"/>
            <a:ext cx="3139500" cy="1310700"/>
          </a:xfrm>
          <a:prstGeom prst="rect">
            <a:avLst/>
          </a:prstGeom>
        </p:spPr>
        <p:txBody>
          <a:bodyPr spcFirstLastPara="1" wrap="square" lIns="91425" tIns="91425" rIns="91425" bIns="91425" anchor="b" anchorCtr="0">
            <a:noAutofit/>
          </a:bodyPr>
          <a:lstStyle>
            <a:lvl1pPr lvl="0" algn="l" rtl="0">
              <a:spcBef>
                <a:spcPts val="0"/>
              </a:spcBef>
              <a:spcAft>
                <a:spcPts val="0"/>
              </a:spcAft>
              <a:buSzPts val="3600"/>
              <a:buNone/>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51" name="Google Shape;151;p9"/>
          <p:cNvSpPr txBox="1">
            <a:spLocks noGrp="1"/>
          </p:cNvSpPr>
          <p:nvPr>
            <p:ph type="subTitle" idx="1"/>
          </p:nvPr>
        </p:nvSpPr>
        <p:spPr>
          <a:xfrm>
            <a:off x="4931400" y="2666500"/>
            <a:ext cx="3139500" cy="1127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1600"/>
              </a:spcBef>
              <a:spcAft>
                <a:spcPts val="0"/>
              </a:spcAft>
              <a:buSzPts val="1200"/>
              <a:buNone/>
              <a:defRPr/>
            </a:lvl3pPr>
            <a:lvl4pPr lvl="3" algn="ctr" rtl="0">
              <a:lnSpc>
                <a:spcPct val="100000"/>
              </a:lnSpc>
              <a:spcBef>
                <a:spcPts val="1600"/>
              </a:spcBef>
              <a:spcAft>
                <a:spcPts val="0"/>
              </a:spcAft>
              <a:buSzPts val="1200"/>
              <a:buNone/>
              <a:defRPr/>
            </a:lvl4pPr>
            <a:lvl5pPr lvl="4" algn="ctr" rtl="0">
              <a:lnSpc>
                <a:spcPct val="100000"/>
              </a:lnSpc>
              <a:spcBef>
                <a:spcPts val="1600"/>
              </a:spcBef>
              <a:spcAft>
                <a:spcPts val="0"/>
              </a:spcAft>
              <a:buSzPts val="1200"/>
              <a:buNone/>
              <a:defRPr/>
            </a:lvl5pPr>
            <a:lvl6pPr lvl="5" algn="ctr" rtl="0">
              <a:lnSpc>
                <a:spcPct val="100000"/>
              </a:lnSpc>
              <a:spcBef>
                <a:spcPts val="1600"/>
              </a:spcBef>
              <a:spcAft>
                <a:spcPts val="0"/>
              </a:spcAft>
              <a:buSzPts val="1200"/>
              <a:buNone/>
              <a:defRPr/>
            </a:lvl6pPr>
            <a:lvl7pPr lvl="6" algn="ctr" rtl="0">
              <a:lnSpc>
                <a:spcPct val="100000"/>
              </a:lnSpc>
              <a:spcBef>
                <a:spcPts val="1600"/>
              </a:spcBef>
              <a:spcAft>
                <a:spcPts val="0"/>
              </a:spcAft>
              <a:buSzPts val="1200"/>
              <a:buNone/>
              <a:defRPr/>
            </a:lvl7pPr>
            <a:lvl8pPr lvl="7" algn="ctr" rtl="0">
              <a:lnSpc>
                <a:spcPct val="100000"/>
              </a:lnSpc>
              <a:spcBef>
                <a:spcPts val="1600"/>
              </a:spcBef>
              <a:spcAft>
                <a:spcPts val="0"/>
              </a:spcAft>
              <a:buSzPts val="1200"/>
              <a:buNone/>
              <a:defRPr/>
            </a:lvl8pPr>
            <a:lvl9pPr lvl="8" algn="ctr" rtl="0">
              <a:lnSpc>
                <a:spcPct val="100000"/>
              </a:lnSpc>
              <a:spcBef>
                <a:spcPts val="1600"/>
              </a:spcBef>
              <a:spcAft>
                <a:spcPts val="1600"/>
              </a:spcAft>
              <a:buSzPts val="1200"/>
              <a:buNone/>
              <a:defRPr/>
            </a:lvl9pPr>
          </a:lstStyle>
          <a:p>
            <a:endParaRPr/>
          </a:p>
        </p:txBody>
      </p:sp>
      <p:sp>
        <p:nvSpPr>
          <p:cNvPr id="152" name="Google Shape;152;p9"/>
          <p:cNvSpPr/>
          <p:nvPr/>
        </p:nvSpPr>
        <p:spPr>
          <a:xfrm>
            <a:off x="-16150" y="4751225"/>
            <a:ext cx="9160200" cy="392400"/>
          </a:xfrm>
          <a:prstGeom prst="rect">
            <a:avLst/>
          </a:prstGeom>
          <a:solidFill>
            <a:srgbClr val="835F40">
              <a:alpha val="31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9"/>
          <p:cNvSpPr/>
          <p:nvPr/>
        </p:nvSpPr>
        <p:spPr>
          <a:xfrm>
            <a:off x="-16150" y="5037350"/>
            <a:ext cx="9160200" cy="106500"/>
          </a:xfrm>
          <a:prstGeom prst="rect">
            <a:avLst/>
          </a:prstGeom>
          <a:solidFill>
            <a:srgbClr val="835F40">
              <a:alpha val="31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54"/>
        <p:cNvGrpSpPr/>
        <p:nvPr/>
      </p:nvGrpSpPr>
      <p:grpSpPr>
        <a:xfrm>
          <a:off x="0" y="0"/>
          <a:ext cx="0" cy="0"/>
          <a:chOff x="0" y="0"/>
          <a:chExt cx="0" cy="0"/>
        </a:xfrm>
      </p:grpSpPr>
      <p:sp>
        <p:nvSpPr>
          <p:cNvPr id="155" name="Google Shape;155;p10"/>
          <p:cNvSpPr txBox="1">
            <a:spLocks noGrp="1"/>
          </p:cNvSpPr>
          <p:nvPr>
            <p:ph type="title"/>
          </p:nvPr>
        </p:nvSpPr>
        <p:spPr>
          <a:xfrm>
            <a:off x="720000" y="2285400"/>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156" name="Google Shape;156;p10"/>
          <p:cNvSpPr/>
          <p:nvPr/>
        </p:nvSpPr>
        <p:spPr>
          <a:xfrm>
            <a:off x="-16150" y="4898900"/>
            <a:ext cx="9160200" cy="244800"/>
          </a:xfrm>
          <a:prstGeom prst="rect">
            <a:avLst/>
          </a:prstGeom>
          <a:solidFill>
            <a:srgbClr val="835F40">
              <a:alpha val="31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7" name="Google Shape;157;p10"/>
          <p:cNvGrpSpPr/>
          <p:nvPr/>
        </p:nvGrpSpPr>
        <p:grpSpPr>
          <a:xfrm flipH="1">
            <a:off x="3995727" y="4391979"/>
            <a:ext cx="576275" cy="571498"/>
            <a:chOff x="8449727" y="4391979"/>
            <a:chExt cx="576275" cy="571498"/>
          </a:xfrm>
        </p:grpSpPr>
        <p:grpSp>
          <p:nvGrpSpPr>
            <p:cNvPr id="158" name="Google Shape;158;p10"/>
            <p:cNvGrpSpPr/>
            <p:nvPr/>
          </p:nvGrpSpPr>
          <p:grpSpPr>
            <a:xfrm>
              <a:off x="8691444" y="4391979"/>
              <a:ext cx="334558" cy="566150"/>
              <a:chOff x="3642425" y="1809325"/>
              <a:chExt cx="70500" cy="119300"/>
            </a:xfrm>
          </p:grpSpPr>
          <p:sp>
            <p:nvSpPr>
              <p:cNvPr id="159" name="Google Shape;159;p10"/>
              <p:cNvSpPr/>
              <p:nvPr/>
            </p:nvSpPr>
            <p:spPr>
              <a:xfrm>
                <a:off x="3673725" y="1880775"/>
                <a:ext cx="7900" cy="47850"/>
              </a:xfrm>
              <a:custGeom>
                <a:avLst/>
                <a:gdLst/>
                <a:ahLst/>
                <a:cxnLst/>
                <a:rect l="l" t="t" r="r" b="b"/>
                <a:pathLst>
                  <a:path w="316" h="1914" extrusionOk="0">
                    <a:moveTo>
                      <a:pt x="158" y="1"/>
                    </a:moveTo>
                    <a:cubicBezTo>
                      <a:pt x="69" y="1"/>
                      <a:pt x="0" y="70"/>
                      <a:pt x="0" y="149"/>
                    </a:cubicBezTo>
                    <a:lnTo>
                      <a:pt x="0" y="1765"/>
                    </a:lnTo>
                    <a:cubicBezTo>
                      <a:pt x="0" y="1844"/>
                      <a:pt x="69" y="1913"/>
                      <a:pt x="158" y="1913"/>
                    </a:cubicBezTo>
                    <a:cubicBezTo>
                      <a:pt x="237" y="1913"/>
                      <a:pt x="316" y="1844"/>
                      <a:pt x="316" y="1765"/>
                    </a:cubicBezTo>
                    <a:lnTo>
                      <a:pt x="316" y="149"/>
                    </a:lnTo>
                    <a:cubicBezTo>
                      <a:pt x="316" y="70"/>
                      <a:pt x="247" y="1"/>
                      <a:pt x="15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10"/>
              <p:cNvSpPr/>
              <p:nvPr/>
            </p:nvSpPr>
            <p:spPr>
              <a:xfrm>
                <a:off x="3642425" y="1809325"/>
                <a:ext cx="70500" cy="83300"/>
              </a:xfrm>
              <a:custGeom>
                <a:avLst/>
                <a:gdLst/>
                <a:ahLst/>
                <a:cxnLst/>
                <a:rect l="l" t="t" r="r" b="b"/>
                <a:pathLst>
                  <a:path w="2820" h="3332" extrusionOk="0">
                    <a:moveTo>
                      <a:pt x="1410" y="0"/>
                    </a:moveTo>
                    <a:cubicBezTo>
                      <a:pt x="631" y="0"/>
                      <a:pt x="0" y="749"/>
                      <a:pt x="0" y="1666"/>
                    </a:cubicBezTo>
                    <a:cubicBezTo>
                      <a:pt x="0" y="2583"/>
                      <a:pt x="631" y="3332"/>
                      <a:pt x="1410" y="3332"/>
                    </a:cubicBezTo>
                    <a:cubicBezTo>
                      <a:pt x="2189" y="3332"/>
                      <a:pt x="2819" y="2583"/>
                      <a:pt x="2819" y="1666"/>
                    </a:cubicBezTo>
                    <a:cubicBezTo>
                      <a:pt x="2819" y="749"/>
                      <a:pt x="2189" y="0"/>
                      <a:pt x="141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1" name="Google Shape;161;p10"/>
            <p:cNvGrpSpPr/>
            <p:nvPr/>
          </p:nvGrpSpPr>
          <p:grpSpPr>
            <a:xfrm>
              <a:off x="8449727" y="4621980"/>
              <a:ext cx="201799" cy="341496"/>
              <a:chOff x="3649698" y="1850455"/>
              <a:chExt cx="70500" cy="119300"/>
            </a:xfrm>
          </p:grpSpPr>
          <p:sp>
            <p:nvSpPr>
              <p:cNvPr id="162" name="Google Shape;162;p10"/>
              <p:cNvSpPr/>
              <p:nvPr/>
            </p:nvSpPr>
            <p:spPr>
              <a:xfrm>
                <a:off x="3680998" y="1921905"/>
                <a:ext cx="7900" cy="47850"/>
              </a:xfrm>
              <a:custGeom>
                <a:avLst/>
                <a:gdLst/>
                <a:ahLst/>
                <a:cxnLst/>
                <a:rect l="l" t="t" r="r" b="b"/>
                <a:pathLst>
                  <a:path w="316" h="1914" extrusionOk="0">
                    <a:moveTo>
                      <a:pt x="158" y="1"/>
                    </a:moveTo>
                    <a:cubicBezTo>
                      <a:pt x="69" y="1"/>
                      <a:pt x="0" y="70"/>
                      <a:pt x="0" y="149"/>
                    </a:cubicBezTo>
                    <a:lnTo>
                      <a:pt x="0" y="1765"/>
                    </a:lnTo>
                    <a:cubicBezTo>
                      <a:pt x="0" y="1844"/>
                      <a:pt x="69" y="1913"/>
                      <a:pt x="158" y="1913"/>
                    </a:cubicBezTo>
                    <a:cubicBezTo>
                      <a:pt x="237" y="1913"/>
                      <a:pt x="316" y="1844"/>
                      <a:pt x="316" y="1765"/>
                    </a:cubicBezTo>
                    <a:lnTo>
                      <a:pt x="316" y="149"/>
                    </a:lnTo>
                    <a:cubicBezTo>
                      <a:pt x="316" y="70"/>
                      <a:pt x="247" y="1"/>
                      <a:pt x="15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10"/>
              <p:cNvSpPr/>
              <p:nvPr/>
            </p:nvSpPr>
            <p:spPr>
              <a:xfrm>
                <a:off x="3649698" y="1850455"/>
                <a:ext cx="70500" cy="83300"/>
              </a:xfrm>
              <a:custGeom>
                <a:avLst/>
                <a:gdLst/>
                <a:ahLst/>
                <a:cxnLst/>
                <a:rect l="l" t="t" r="r" b="b"/>
                <a:pathLst>
                  <a:path w="2820" h="3332" extrusionOk="0">
                    <a:moveTo>
                      <a:pt x="1410" y="0"/>
                    </a:moveTo>
                    <a:cubicBezTo>
                      <a:pt x="631" y="0"/>
                      <a:pt x="0" y="749"/>
                      <a:pt x="0" y="1666"/>
                    </a:cubicBezTo>
                    <a:cubicBezTo>
                      <a:pt x="0" y="2583"/>
                      <a:pt x="631" y="3332"/>
                      <a:pt x="1410" y="3332"/>
                    </a:cubicBezTo>
                    <a:cubicBezTo>
                      <a:pt x="2189" y="3332"/>
                      <a:pt x="2819" y="2583"/>
                      <a:pt x="2819" y="1666"/>
                    </a:cubicBezTo>
                    <a:cubicBezTo>
                      <a:pt x="2819" y="749"/>
                      <a:pt x="2189" y="0"/>
                      <a:pt x="141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64" name="Google Shape;164;p10"/>
          <p:cNvSpPr/>
          <p:nvPr/>
        </p:nvSpPr>
        <p:spPr>
          <a:xfrm>
            <a:off x="-16150" y="5037350"/>
            <a:ext cx="9160200" cy="106500"/>
          </a:xfrm>
          <a:prstGeom prst="rect">
            <a:avLst/>
          </a:prstGeom>
          <a:solidFill>
            <a:srgbClr val="835F40">
              <a:alpha val="31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5" name="Google Shape;165;p10"/>
          <p:cNvGrpSpPr/>
          <p:nvPr/>
        </p:nvGrpSpPr>
        <p:grpSpPr>
          <a:xfrm>
            <a:off x="-1124850" y="2509694"/>
            <a:ext cx="1737750" cy="2396117"/>
            <a:chOff x="1225250" y="2035775"/>
            <a:chExt cx="958600" cy="1321850"/>
          </a:xfrm>
        </p:grpSpPr>
        <p:sp>
          <p:nvSpPr>
            <p:cNvPr id="166" name="Google Shape;166;p10"/>
            <p:cNvSpPr/>
            <p:nvPr/>
          </p:nvSpPr>
          <p:spPr>
            <a:xfrm>
              <a:off x="1704525" y="2170825"/>
              <a:ext cx="337875" cy="844775"/>
            </a:xfrm>
            <a:custGeom>
              <a:avLst/>
              <a:gdLst/>
              <a:ahLst/>
              <a:cxnLst/>
              <a:rect l="l" t="t" r="r" b="b"/>
              <a:pathLst>
                <a:path w="13515" h="33791" extrusionOk="0">
                  <a:moveTo>
                    <a:pt x="2702" y="0"/>
                  </a:moveTo>
                  <a:lnTo>
                    <a:pt x="2702" y="1351"/>
                  </a:lnTo>
                  <a:lnTo>
                    <a:pt x="10814" y="1351"/>
                  </a:lnTo>
                  <a:lnTo>
                    <a:pt x="10814" y="0"/>
                  </a:lnTo>
                  <a:close/>
                  <a:moveTo>
                    <a:pt x="1" y="2701"/>
                  </a:moveTo>
                  <a:lnTo>
                    <a:pt x="1" y="33790"/>
                  </a:lnTo>
                  <a:lnTo>
                    <a:pt x="13515" y="33790"/>
                  </a:lnTo>
                  <a:lnTo>
                    <a:pt x="13515" y="270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0"/>
            <p:cNvSpPr/>
            <p:nvPr/>
          </p:nvSpPr>
          <p:spPr>
            <a:xfrm>
              <a:off x="1299175" y="3049325"/>
              <a:ext cx="810750" cy="270350"/>
            </a:xfrm>
            <a:custGeom>
              <a:avLst/>
              <a:gdLst/>
              <a:ahLst/>
              <a:cxnLst/>
              <a:rect l="l" t="t" r="r" b="b"/>
              <a:pathLst>
                <a:path w="32430" h="10814" extrusionOk="0">
                  <a:moveTo>
                    <a:pt x="0" y="1"/>
                  </a:moveTo>
                  <a:lnTo>
                    <a:pt x="0" y="10814"/>
                  </a:lnTo>
                  <a:lnTo>
                    <a:pt x="32430" y="10814"/>
                  </a:lnTo>
                  <a:lnTo>
                    <a:pt x="3243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0"/>
            <p:cNvSpPr/>
            <p:nvPr/>
          </p:nvSpPr>
          <p:spPr>
            <a:xfrm>
              <a:off x="1265400" y="3015575"/>
              <a:ext cx="878300" cy="33775"/>
            </a:xfrm>
            <a:custGeom>
              <a:avLst/>
              <a:gdLst/>
              <a:ahLst/>
              <a:cxnLst/>
              <a:rect l="l" t="t" r="r" b="b"/>
              <a:pathLst>
                <a:path w="35132" h="1351" extrusionOk="0">
                  <a:moveTo>
                    <a:pt x="1" y="0"/>
                  </a:moveTo>
                  <a:lnTo>
                    <a:pt x="1" y="1351"/>
                  </a:lnTo>
                  <a:lnTo>
                    <a:pt x="35131" y="1351"/>
                  </a:lnTo>
                  <a:lnTo>
                    <a:pt x="3513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10"/>
            <p:cNvSpPr/>
            <p:nvPr/>
          </p:nvSpPr>
          <p:spPr>
            <a:xfrm>
              <a:off x="1400450" y="2103300"/>
              <a:ext cx="304100" cy="912300"/>
            </a:xfrm>
            <a:custGeom>
              <a:avLst/>
              <a:gdLst/>
              <a:ahLst/>
              <a:cxnLst/>
              <a:rect l="l" t="t" r="r" b="b"/>
              <a:pathLst>
                <a:path w="12164" h="36492" extrusionOk="0">
                  <a:moveTo>
                    <a:pt x="0" y="1"/>
                  </a:moveTo>
                  <a:lnTo>
                    <a:pt x="0" y="36491"/>
                  </a:lnTo>
                  <a:lnTo>
                    <a:pt x="1351" y="36491"/>
                  </a:lnTo>
                  <a:lnTo>
                    <a:pt x="1351" y="1"/>
                  </a:lnTo>
                  <a:close/>
                  <a:moveTo>
                    <a:pt x="2701" y="1"/>
                  </a:moveTo>
                  <a:lnTo>
                    <a:pt x="2701" y="36491"/>
                  </a:lnTo>
                  <a:lnTo>
                    <a:pt x="4052" y="36491"/>
                  </a:lnTo>
                  <a:lnTo>
                    <a:pt x="4052" y="1"/>
                  </a:lnTo>
                  <a:close/>
                  <a:moveTo>
                    <a:pt x="5402" y="1"/>
                  </a:moveTo>
                  <a:lnTo>
                    <a:pt x="5402" y="36491"/>
                  </a:lnTo>
                  <a:lnTo>
                    <a:pt x="6752" y="36491"/>
                  </a:lnTo>
                  <a:lnTo>
                    <a:pt x="6752" y="1"/>
                  </a:lnTo>
                  <a:close/>
                  <a:moveTo>
                    <a:pt x="8113" y="1"/>
                  </a:moveTo>
                  <a:lnTo>
                    <a:pt x="8113" y="36491"/>
                  </a:lnTo>
                  <a:lnTo>
                    <a:pt x="9463" y="36491"/>
                  </a:lnTo>
                  <a:lnTo>
                    <a:pt x="9463" y="1"/>
                  </a:lnTo>
                  <a:close/>
                  <a:moveTo>
                    <a:pt x="10814" y="1"/>
                  </a:moveTo>
                  <a:lnTo>
                    <a:pt x="10814" y="36491"/>
                  </a:lnTo>
                  <a:lnTo>
                    <a:pt x="12164" y="36491"/>
                  </a:lnTo>
                  <a:lnTo>
                    <a:pt x="1216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10"/>
            <p:cNvSpPr/>
            <p:nvPr/>
          </p:nvSpPr>
          <p:spPr>
            <a:xfrm>
              <a:off x="1772050" y="2812750"/>
              <a:ext cx="219600" cy="169075"/>
            </a:xfrm>
            <a:custGeom>
              <a:avLst/>
              <a:gdLst/>
              <a:ahLst/>
              <a:cxnLst/>
              <a:rect l="l" t="t" r="r" b="b"/>
              <a:pathLst>
                <a:path w="8784" h="6763" extrusionOk="0">
                  <a:moveTo>
                    <a:pt x="1" y="1"/>
                  </a:moveTo>
                  <a:lnTo>
                    <a:pt x="1" y="6763"/>
                  </a:lnTo>
                  <a:lnTo>
                    <a:pt x="681" y="6763"/>
                  </a:lnTo>
                  <a:lnTo>
                    <a:pt x="681" y="1"/>
                  </a:lnTo>
                  <a:close/>
                  <a:moveTo>
                    <a:pt x="2702" y="1"/>
                  </a:moveTo>
                  <a:lnTo>
                    <a:pt x="2702" y="6763"/>
                  </a:lnTo>
                  <a:lnTo>
                    <a:pt x="3382" y="6763"/>
                  </a:lnTo>
                  <a:lnTo>
                    <a:pt x="3382" y="1"/>
                  </a:lnTo>
                  <a:close/>
                  <a:moveTo>
                    <a:pt x="5402" y="1"/>
                  </a:moveTo>
                  <a:lnTo>
                    <a:pt x="5402" y="6763"/>
                  </a:lnTo>
                  <a:lnTo>
                    <a:pt x="6083" y="6763"/>
                  </a:lnTo>
                  <a:lnTo>
                    <a:pt x="6083" y="1"/>
                  </a:lnTo>
                  <a:close/>
                  <a:moveTo>
                    <a:pt x="8113" y="1"/>
                  </a:moveTo>
                  <a:lnTo>
                    <a:pt x="8113" y="6763"/>
                  </a:lnTo>
                  <a:lnTo>
                    <a:pt x="8783" y="6763"/>
                  </a:lnTo>
                  <a:lnTo>
                    <a:pt x="878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0"/>
            <p:cNvSpPr/>
            <p:nvPr/>
          </p:nvSpPr>
          <p:spPr>
            <a:xfrm>
              <a:off x="1738300" y="2204575"/>
              <a:ext cx="270350" cy="33800"/>
            </a:xfrm>
            <a:custGeom>
              <a:avLst/>
              <a:gdLst/>
              <a:ahLst/>
              <a:cxnLst/>
              <a:rect l="l" t="t" r="r" b="b"/>
              <a:pathLst>
                <a:path w="10814" h="1352" extrusionOk="0">
                  <a:moveTo>
                    <a:pt x="0" y="1"/>
                  </a:moveTo>
                  <a:lnTo>
                    <a:pt x="0" y="1351"/>
                  </a:lnTo>
                  <a:lnTo>
                    <a:pt x="10813" y="1351"/>
                  </a:lnTo>
                  <a:lnTo>
                    <a:pt x="1081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0"/>
            <p:cNvSpPr/>
            <p:nvPr/>
          </p:nvSpPr>
          <p:spPr>
            <a:xfrm>
              <a:off x="1400450" y="2069550"/>
              <a:ext cx="270350" cy="33775"/>
            </a:xfrm>
            <a:custGeom>
              <a:avLst/>
              <a:gdLst/>
              <a:ahLst/>
              <a:cxnLst/>
              <a:rect l="l" t="t" r="r" b="b"/>
              <a:pathLst>
                <a:path w="10814" h="1351" extrusionOk="0">
                  <a:moveTo>
                    <a:pt x="0" y="0"/>
                  </a:moveTo>
                  <a:lnTo>
                    <a:pt x="0" y="1351"/>
                  </a:lnTo>
                  <a:lnTo>
                    <a:pt x="10814" y="1351"/>
                  </a:lnTo>
                  <a:lnTo>
                    <a:pt x="1081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0"/>
            <p:cNvSpPr/>
            <p:nvPr/>
          </p:nvSpPr>
          <p:spPr>
            <a:xfrm>
              <a:off x="1434200" y="2035775"/>
              <a:ext cx="202850" cy="33800"/>
            </a:xfrm>
            <a:custGeom>
              <a:avLst/>
              <a:gdLst/>
              <a:ahLst/>
              <a:cxnLst/>
              <a:rect l="l" t="t" r="r" b="b"/>
              <a:pathLst>
                <a:path w="8114" h="1352" extrusionOk="0">
                  <a:moveTo>
                    <a:pt x="1" y="1"/>
                  </a:moveTo>
                  <a:lnTo>
                    <a:pt x="1" y="1351"/>
                  </a:lnTo>
                  <a:lnTo>
                    <a:pt x="8113" y="1351"/>
                  </a:lnTo>
                  <a:lnTo>
                    <a:pt x="811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10"/>
            <p:cNvSpPr/>
            <p:nvPr/>
          </p:nvSpPr>
          <p:spPr>
            <a:xfrm>
              <a:off x="1243475" y="3319650"/>
              <a:ext cx="922150" cy="19000"/>
            </a:xfrm>
            <a:custGeom>
              <a:avLst/>
              <a:gdLst/>
              <a:ahLst/>
              <a:cxnLst/>
              <a:rect l="l" t="t" r="r" b="b"/>
              <a:pathLst>
                <a:path w="36886" h="760" extrusionOk="0">
                  <a:moveTo>
                    <a:pt x="1" y="1"/>
                  </a:moveTo>
                  <a:lnTo>
                    <a:pt x="1" y="760"/>
                  </a:lnTo>
                  <a:lnTo>
                    <a:pt x="36885" y="760"/>
                  </a:lnTo>
                  <a:lnTo>
                    <a:pt x="3688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10"/>
            <p:cNvSpPr/>
            <p:nvPr/>
          </p:nvSpPr>
          <p:spPr>
            <a:xfrm>
              <a:off x="1225250" y="2272100"/>
              <a:ext cx="958600" cy="1085525"/>
            </a:xfrm>
            <a:custGeom>
              <a:avLst/>
              <a:gdLst/>
              <a:ahLst/>
              <a:cxnLst/>
              <a:rect l="l" t="t" r="r" b="b"/>
              <a:pathLst>
                <a:path w="38344" h="43421" extrusionOk="0">
                  <a:moveTo>
                    <a:pt x="21873" y="1"/>
                  </a:moveTo>
                  <a:lnTo>
                    <a:pt x="21873" y="1361"/>
                  </a:lnTo>
                  <a:lnTo>
                    <a:pt x="23223" y="1361"/>
                  </a:lnTo>
                  <a:lnTo>
                    <a:pt x="23223" y="1"/>
                  </a:lnTo>
                  <a:close/>
                  <a:moveTo>
                    <a:pt x="24574" y="1"/>
                  </a:moveTo>
                  <a:lnTo>
                    <a:pt x="24574" y="1361"/>
                  </a:lnTo>
                  <a:lnTo>
                    <a:pt x="25924" y="1361"/>
                  </a:lnTo>
                  <a:lnTo>
                    <a:pt x="25924" y="1"/>
                  </a:lnTo>
                  <a:close/>
                  <a:moveTo>
                    <a:pt x="27274" y="1"/>
                  </a:moveTo>
                  <a:lnTo>
                    <a:pt x="27274" y="1361"/>
                  </a:lnTo>
                  <a:lnTo>
                    <a:pt x="28635" y="1361"/>
                  </a:lnTo>
                  <a:lnTo>
                    <a:pt x="28635" y="1"/>
                  </a:lnTo>
                  <a:close/>
                  <a:moveTo>
                    <a:pt x="29985" y="1"/>
                  </a:moveTo>
                  <a:lnTo>
                    <a:pt x="29985" y="1361"/>
                  </a:lnTo>
                  <a:lnTo>
                    <a:pt x="31335" y="1361"/>
                  </a:lnTo>
                  <a:lnTo>
                    <a:pt x="31335" y="1"/>
                  </a:lnTo>
                  <a:close/>
                  <a:moveTo>
                    <a:pt x="21873" y="2711"/>
                  </a:moveTo>
                  <a:lnTo>
                    <a:pt x="21873" y="4062"/>
                  </a:lnTo>
                  <a:lnTo>
                    <a:pt x="23223" y="4062"/>
                  </a:lnTo>
                  <a:lnTo>
                    <a:pt x="23223" y="2711"/>
                  </a:lnTo>
                  <a:close/>
                  <a:moveTo>
                    <a:pt x="24574" y="2711"/>
                  </a:moveTo>
                  <a:lnTo>
                    <a:pt x="24574" y="4062"/>
                  </a:lnTo>
                  <a:lnTo>
                    <a:pt x="25924" y="4062"/>
                  </a:lnTo>
                  <a:lnTo>
                    <a:pt x="25924" y="2711"/>
                  </a:lnTo>
                  <a:close/>
                  <a:moveTo>
                    <a:pt x="27274" y="2711"/>
                  </a:moveTo>
                  <a:lnTo>
                    <a:pt x="27274" y="4062"/>
                  </a:lnTo>
                  <a:lnTo>
                    <a:pt x="28635" y="4062"/>
                  </a:lnTo>
                  <a:lnTo>
                    <a:pt x="28635" y="2711"/>
                  </a:lnTo>
                  <a:close/>
                  <a:moveTo>
                    <a:pt x="29985" y="2711"/>
                  </a:moveTo>
                  <a:lnTo>
                    <a:pt x="29985" y="4062"/>
                  </a:lnTo>
                  <a:lnTo>
                    <a:pt x="31335" y="4062"/>
                  </a:lnTo>
                  <a:lnTo>
                    <a:pt x="31335" y="2711"/>
                  </a:lnTo>
                  <a:close/>
                  <a:moveTo>
                    <a:pt x="21873" y="5412"/>
                  </a:moveTo>
                  <a:lnTo>
                    <a:pt x="21873" y="6763"/>
                  </a:lnTo>
                  <a:lnTo>
                    <a:pt x="23223" y="6763"/>
                  </a:lnTo>
                  <a:lnTo>
                    <a:pt x="23223" y="5412"/>
                  </a:lnTo>
                  <a:close/>
                  <a:moveTo>
                    <a:pt x="24574" y="5412"/>
                  </a:moveTo>
                  <a:lnTo>
                    <a:pt x="24574" y="6763"/>
                  </a:lnTo>
                  <a:lnTo>
                    <a:pt x="25924" y="6763"/>
                  </a:lnTo>
                  <a:lnTo>
                    <a:pt x="25924" y="5412"/>
                  </a:lnTo>
                  <a:close/>
                  <a:moveTo>
                    <a:pt x="27274" y="5412"/>
                  </a:moveTo>
                  <a:lnTo>
                    <a:pt x="27274" y="6763"/>
                  </a:lnTo>
                  <a:lnTo>
                    <a:pt x="28635" y="6763"/>
                  </a:lnTo>
                  <a:lnTo>
                    <a:pt x="28635" y="5412"/>
                  </a:lnTo>
                  <a:close/>
                  <a:moveTo>
                    <a:pt x="29985" y="5412"/>
                  </a:moveTo>
                  <a:lnTo>
                    <a:pt x="29985" y="6763"/>
                  </a:lnTo>
                  <a:lnTo>
                    <a:pt x="31335" y="6763"/>
                  </a:lnTo>
                  <a:lnTo>
                    <a:pt x="31335" y="5412"/>
                  </a:lnTo>
                  <a:close/>
                  <a:moveTo>
                    <a:pt x="21873" y="8113"/>
                  </a:moveTo>
                  <a:lnTo>
                    <a:pt x="21873" y="9463"/>
                  </a:lnTo>
                  <a:lnTo>
                    <a:pt x="23223" y="9463"/>
                  </a:lnTo>
                  <a:lnTo>
                    <a:pt x="23223" y="8113"/>
                  </a:lnTo>
                  <a:close/>
                  <a:moveTo>
                    <a:pt x="24574" y="8113"/>
                  </a:moveTo>
                  <a:lnTo>
                    <a:pt x="24574" y="9463"/>
                  </a:lnTo>
                  <a:lnTo>
                    <a:pt x="25924" y="9463"/>
                  </a:lnTo>
                  <a:lnTo>
                    <a:pt x="25924" y="8113"/>
                  </a:lnTo>
                  <a:close/>
                  <a:moveTo>
                    <a:pt x="27274" y="8113"/>
                  </a:moveTo>
                  <a:lnTo>
                    <a:pt x="27274" y="9463"/>
                  </a:lnTo>
                  <a:lnTo>
                    <a:pt x="28635" y="9463"/>
                  </a:lnTo>
                  <a:lnTo>
                    <a:pt x="28635" y="8113"/>
                  </a:lnTo>
                  <a:close/>
                  <a:moveTo>
                    <a:pt x="29985" y="8113"/>
                  </a:moveTo>
                  <a:lnTo>
                    <a:pt x="29985" y="9463"/>
                  </a:lnTo>
                  <a:lnTo>
                    <a:pt x="31335" y="9463"/>
                  </a:lnTo>
                  <a:lnTo>
                    <a:pt x="31335" y="8113"/>
                  </a:lnTo>
                  <a:close/>
                  <a:moveTo>
                    <a:pt x="21873" y="10814"/>
                  </a:moveTo>
                  <a:lnTo>
                    <a:pt x="21873" y="12164"/>
                  </a:lnTo>
                  <a:lnTo>
                    <a:pt x="23223" y="12164"/>
                  </a:lnTo>
                  <a:lnTo>
                    <a:pt x="23223" y="10814"/>
                  </a:lnTo>
                  <a:close/>
                  <a:moveTo>
                    <a:pt x="24574" y="10814"/>
                  </a:moveTo>
                  <a:lnTo>
                    <a:pt x="24574" y="12164"/>
                  </a:lnTo>
                  <a:lnTo>
                    <a:pt x="25924" y="12164"/>
                  </a:lnTo>
                  <a:lnTo>
                    <a:pt x="25924" y="10814"/>
                  </a:lnTo>
                  <a:close/>
                  <a:moveTo>
                    <a:pt x="27274" y="10814"/>
                  </a:moveTo>
                  <a:lnTo>
                    <a:pt x="27274" y="12164"/>
                  </a:lnTo>
                  <a:lnTo>
                    <a:pt x="28635" y="12164"/>
                  </a:lnTo>
                  <a:lnTo>
                    <a:pt x="28635" y="10814"/>
                  </a:lnTo>
                  <a:close/>
                  <a:moveTo>
                    <a:pt x="29985" y="10814"/>
                  </a:moveTo>
                  <a:lnTo>
                    <a:pt x="29985" y="12164"/>
                  </a:lnTo>
                  <a:lnTo>
                    <a:pt x="31335" y="12164"/>
                  </a:lnTo>
                  <a:lnTo>
                    <a:pt x="31335" y="10814"/>
                  </a:lnTo>
                  <a:close/>
                  <a:moveTo>
                    <a:pt x="21873" y="13515"/>
                  </a:moveTo>
                  <a:lnTo>
                    <a:pt x="21873" y="14875"/>
                  </a:lnTo>
                  <a:lnTo>
                    <a:pt x="23223" y="14875"/>
                  </a:lnTo>
                  <a:lnTo>
                    <a:pt x="23223" y="13515"/>
                  </a:lnTo>
                  <a:close/>
                  <a:moveTo>
                    <a:pt x="24574" y="13515"/>
                  </a:moveTo>
                  <a:lnTo>
                    <a:pt x="24574" y="14875"/>
                  </a:lnTo>
                  <a:lnTo>
                    <a:pt x="25924" y="14875"/>
                  </a:lnTo>
                  <a:lnTo>
                    <a:pt x="25924" y="13515"/>
                  </a:lnTo>
                  <a:close/>
                  <a:moveTo>
                    <a:pt x="27274" y="13515"/>
                  </a:moveTo>
                  <a:lnTo>
                    <a:pt x="27274" y="14875"/>
                  </a:lnTo>
                  <a:lnTo>
                    <a:pt x="28635" y="14875"/>
                  </a:lnTo>
                  <a:lnTo>
                    <a:pt x="28635" y="13515"/>
                  </a:lnTo>
                  <a:close/>
                  <a:moveTo>
                    <a:pt x="29985" y="13515"/>
                  </a:moveTo>
                  <a:lnTo>
                    <a:pt x="29985" y="14875"/>
                  </a:lnTo>
                  <a:lnTo>
                    <a:pt x="31335" y="14875"/>
                  </a:lnTo>
                  <a:lnTo>
                    <a:pt x="31335" y="13515"/>
                  </a:lnTo>
                  <a:close/>
                  <a:moveTo>
                    <a:pt x="21873" y="16225"/>
                  </a:moveTo>
                  <a:lnTo>
                    <a:pt x="21873" y="17576"/>
                  </a:lnTo>
                  <a:lnTo>
                    <a:pt x="23223" y="17576"/>
                  </a:lnTo>
                  <a:lnTo>
                    <a:pt x="23223" y="16225"/>
                  </a:lnTo>
                  <a:close/>
                  <a:moveTo>
                    <a:pt x="24574" y="16225"/>
                  </a:moveTo>
                  <a:lnTo>
                    <a:pt x="24574" y="17576"/>
                  </a:lnTo>
                  <a:lnTo>
                    <a:pt x="25924" y="17576"/>
                  </a:lnTo>
                  <a:lnTo>
                    <a:pt x="25924" y="16225"/>
                  </a:lnTo>
                  <a:close/>
                  <a:moveTo>
                    <a:pt x="27274" y="16225"/>
                  </a:moveTo>
                  <a:lnTo>
                    <a:pt x="27274" y="17576"/>
                  </a:lnTo>
                  <a:lnTo>
                    <a:pt x="28635" y="17576"/>
                  </a:lnTo>
                  <a:lnTo>
                    <a:pt x="28635" y="16225"/>
                  </a:lnTo>
                  <a:close/>
                  <a:moveTo>
                    <a:pt x="29985" y="16225"/>
                  </a:moveTo>
                  <a:lnTo>
                    <a:pt x="29985" y="17576"/>
                  </a:lnTo>
                  <a:lnTo>
                    <a:pt x="31335" y="17576"/>
                  </a:lnTo>
                  <a:lnTo>
                    <a:pt x="31335" y="16225"/>
                  </a:lnTo>
                  <a:close/>
                  <a:moveTo>
                    <a:pt x="21873" y="18926"/>
                  </a:moveTo>
                  <a:lnTo>
                    <a:pt x="21873" y="20277"/>
                  </a:lnTo>
                  <a:lnTo>
                    <a:pt x="23223" y="20277"/>
                  </a:lnTo>
                  <a:lnTo>
                    <a:pt x="23223" y="18926"/>
                  </a:lnTo>
                  <a:close/>
                  <a:moveTo>
                    <a:pt x="24574" y="18926"/>
                  </a:moveTo>
                  <a:lnTo>
                    <a:pt x="24574" y="20277"/>
                  </a:lnTo>
                  <a:lnTo>
                    <a:pt x="25924" y="20277"/>
                  </a:lnTo>
                  <a:lnTo>
                    <a:pt x="25924" y="18926"/>
                  </a:lnTo>
                  <a:close/>
                  <a:moveTo>
                    <a:pt x="27274" y="18926"/>
                  </a:moveTo>
                  <a:lnTo>
                    <a:pt x="27274" y="20277"/>
                  </a:lnTo>
                  <a:lnTo>
                    <a:pt x="28635" y="20277"/>
                  </a:lnTo>
                  <a:lnTo>
                    <a:pt x="28635" y="18926"/>
                  </a:lnTo>
                  <a:close/>
                  <a:moveTo>
                    <a:pt x="29985" y="18926"/>
                  </a:moveTo>
                  <a:lnTo>
                    <a:pt x="29985" y="20277"/>
                  </a:lnTo>
                  <a:lnTo>
                    <a:pt x="31335" y="20277"/>
                  </a:lnTo>
                  <a:lnTo>
                    <a:pt x="31335" y="18926"/>
                  </a:lnTo>
                  <a:close/>
                  <a:moveTo>
                    <a:pt x="5658" y="33790"/>
                  </a:moveTo>
                  <a:lnTo>
                    <a:pt x="5658" y="41903"/>
                  </a:lnTo>
                  <a:lnTo>
                    <a:pt x="8359" y="41903"/>
                  </a:lnTo>
                  <a:lnTo>
                    <a:pt x="8359" y="33790"/>
                  </a:lnTo>
                  <a:close/>
                  <a:moveTo>
                    <a:pt x="9709" y="33790"/>
                  </a:moveTo>
                  <a:lnTo>
                    <a:pt x="9709" y="41903"/>
                  </a:lnTo>
                  <a:lnTo>
                    <a:pt x="12410" y="41903"/>
                  </a:lnTo>
                  <a:lnTo>
                    <a:pt x="12410" y="33790"/>
                  </a:lnTo>
                  <a:close/>
                  <a:moveTo>
                    <a:pt x="13760" y="33790"/>
                  </a:moveTo>
                  <a:lnTo>
                    <a:pt x="13760" y="41903"/>
                  </a:lnTo>
                  <a:lnTo>
                    <a:pt x="16471" y="41903"/>
                  </a:lnTo>
                  <a:lnTo>
                    <a:pt x="16471" y="33790"/>
                  </a:lnTo>
                  <a:close/>
                  <a:moveTo>
                    <a:pt x="17822" y="33790"/>
                  </a:moveTo>
                  <a:lnTo>
                    <a:pt x="17822" y="41903"/>
                  </a:lnTo>
                  <a:lnTo>
                    <a:pt x="20522" y="41903"/>
                  </a:lnTo>
                  <a:lnTo>
                    <a:pt x="20522" y="33790"/>
                  </a:lnTo>
                  <a:close/>
                  <a:moveTo>
                    <a:pt x="21873" y="33790"/>
                  </a:moveTo>
                  <a:lnTo>
                    <a:pt x="21873" y="41903"/>
                  </a:lnTo>
                  <a:lnTo>
                    <a:pt x="24574" y="41903"/>
                  </a:lnTo>
                  <a:lnTo>
                    <a:pt x="24574" y="33790"/>
                  </a:lnTo>
                  <a:close/>
                  <a:moveTo>
                    <a:pt x="25924" y="33790"/>
                  </a:moveTo>
                  <a:lnTo>
                    <a:pt x="25924" y="41903"/>
                  </a:lnTo>
                  <a:lnTo>
                    <a:pt x="28635" y="41903"/>
                  </a:lnTo>
                  <a:lnTo>
                    <a:pt x="28635" y="33790"/>
                  </a:lnTo>
                  <a:close/>
                  <a:moveTo>
                    <a:pt x="29985" y="33790"/>
                  </a:moveTo>
                  <a:lnTo>
                    <a:pt x="29985" y="41903"/>
                  </a:lnTo>
                  <a:lnTo>
                    <a:pt x="32686" y="41903"/>
                  </a:lnTo>
                  <a:lnTo>
                    <a:pt x="32686" y="33790"/>
                  </a:lnTo>
                  <a:close/>
                  <a:moveTo>
                    <a:pt x="0" y="42662"/>
                  </a:moveTo>
                  <a:lnTo>
                    <a:pt x="0" y="43421"/>
                  </a:lnTo>
                  <a:lnTo>
                    <a:pt x="38344" y="43421"/>
                  </a:lnTo>
                  <a:lnTo>
                    <a:pt x="38344" y="42662"/>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6" name="Google Shape;176;p10"/>
          <p:cNvGrpSpPr/>
          <p:nvPr/>
        </p:nvGrpSpPr>
        <p:grpSpPr>
          <a:xfrm>
            <a:off x="8424008" y="2176093"/>
            <a:ext cx="1979797" cy="2729885"/>
            <a:chOff x="1225250" y="2035775"/>
            <a:chExt cx="958600" cy="1321850"/>
          </a:xfrm>
        </p:grpSpPr>
        <p:sp>
          <p:nvSpPr>
            <p:cNvPr id="177" name="Google Shape;177;p10"/>
            <p:cNvSpPr/>
            <p:nvPr/>
          </p:nvSpPr>
          <p:spPr>
            <a:xfrm>
              <a:off x="1704525" y="2170825"/>
              <a:ext cx="337875" cy="844775"/>
            </a:xfrm>
            <a:custGeom>
              <a:avLst/>
              <a:gdLst/>
              <a:ahLst/>
              <a:cxnLst/>
              <a:rect l="l" t="t" r="r" b="b"/>
              <a:pathLst>
                <a:path w="13515" h="33791" extrusionOk="0">
                  <a:moveTo>
                    <a:pt x="2702" y="0"/>
                  </a:moveTo>
                  <a:lnTo>
                    <a:pt x="2702" y="1351"/>
                  </a:lnTo>
                  <a:lnTo>
                    <a:pt x="10814" y="1351"/>
                  </a:lnTo>
                  <a:lnTo>
                    <a:pt x="10814" y="0"/>
                  </a:lnTo>
                  <a:close/>
                  <a:moveTo>
                    <a:pt x="1" y="2701"/>
                  </a:moveTo>
                  <a:lnTo>
                    <a:pt x="1" y="33790"/>
                  </a:lnTo>
                  <a:lnTo>
                    <a:pt x="13515" y="33790"/>
                  </a:lnTo>
                  <a:lnTo>
                    <a:pt x="13515" y="270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10"/>
            <p:cNvSpPr/>
            <p:nvPr/>
          </p:nvSpPr>
          <p:spPr>
            <a:xfrm>
              <a:off x="1299175" y="3049325"/>
              <a:ext cx="810750" cy="270350"/>
            </a:xfrm>
            <a:custGeom>
              <a:avLst/>
              <a:gdLst/>
              <a:ahLst/>
              <a:cxnLst/>
              <a:rect l="l" t="t" r="r" b="b"/>
              <a:pathLst>
                <a:path w="32430" h="10814" extrusionOk="0">
                  <a:moveTo>
                    <a:pt x="0" y="1"/>
                  </a:moveTo>
                  <a:lnTo>
                    <a:pt x="0" y="10814"/>
                  </a:lnTo>
                  <a:lnTo>
                    <a:pt x="32430" y="10814"/>
                  </a:lnTo>
                  <a:lnTo>
                    <a:pt x="3243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10"/>
            <p:cNvSpPr/>
            <p:nvPr/>
          </p:nvSpPr>
          <p:spPr>
            <a:xfrm>
              <a:off x="1265400" y="3015575"/>
              <a:ext cx="878300" cy="33775"/>
            </a:xfrm>
            <a:custGeom>
              <a:avLst/>
              <a:gdLst/>
              <a:ahLst/>
              <a:cxnLst/>
              <a:rect l="l" t="t" r="r" b="b"/>
              <a:pathLst>
                <a:path w="35132" h="1351" extrusionOk="0">
                  <a:moveTo>
                    <a:pt x="1" y="0"/>
                  </a:moveTo>
                  <a:lnTo>
                    <a:pt x="1" y="1351"/>
                  </a:lnTo>
                  <a:lnTo>
                    <a:pt x="35131" y="1351"/>
                  </a:lnTo>
                  <a:lnTo>
                    <a:pt x="3513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0"/>
            <p:cNvSpPr/>
            <p:nvPr/>
          </p:nvSpPr>
          <p:spPr>
            <a:xfrm>
              <a:off x="1400450" y="2103300"/>
              <a:ext cx="304100" cy="912300"/>
            </a:xfrm>
            <a:custGeom>
              <a:avLst/>
              <a:gdLst/>
              <a:ahLst/>
              <a:cxnLst/>
              <a:rect l="l" t="t" r="r" b="b"/>
              <a:pathLst>
                <a:path w="12164" h="36492" extrusionOk="0">
                  <a:moveTo>
                    <a:pt x="0" y="1"/>
                  </a:moveTo>
                  <a:lnTo>
                    <a:pt x="0" y="36491"/>
                  </a:lnTo>
                  <a:lnTo>
                    <a:pt x="1351" y="36491"/>
                  </a:lnTo>
                  <a:lnTo>
                    <a:pt x="1351" y="1"/>
                  </a:lnTo>
                  <a:close/>
                  <a:moveTo>
                    <a:pt x="2701" y="1"/>
                  </a:moveTo>
                  <a:lnTo>
                    <a:pt x="2701" y="36491"/>
                  </a:lnTo>
                  <a:lnTo>
                    <a:pt x="4052" y="36491"/>
                  </a:lnTo>
                  <a:lnTo>
                    <a:pt x="4052" y="1"/>
                  </a:lnTo>
                  <a:close/>
                  <a:moveTo>
                    <a:pt x="5402" y="1"/>
                  </a:moveTo>
                  <a:lnTo>
                    <a:pt x="5402" y="36491"/>
                  </a:lnTo>
                  <a:lnTo>
                    <a:pt x="6752" y="36491"/>
                  </a:lnTo>
                  <a:lnTo>
                    <a:pt x="6752" y="1"/>
                  </a:lnTo>
                  <a:close/>
                  <a:moveTo>
                    <a:pt x="8113" y="1"/>
                  </a:moveTo>
                  <a:lnTo>
                    <a:pt x="8113" y="36491"/>
                  </a:lnTo>
                  <a:lnTo>
                    <a:pt x="9463" y="36491"/>
                  </a:lnTo>
                  <a:lnTo>
                    <a:pt x="9463" y="1"/>
                  </a:lnTo>
                  <a:close/>
                  <a:moveTo>
                    <a:pt x="10814" y="1"/>
                  </a:moveTo>
                  <a:lnTo>
                    <a:pt x="10814" y="36491"/>
                  </a:lnTo>
                  <a:lnTo>
                    <a:pt x="12164" y="36491"/>
                  </a:lnTo>
                  <a:lnTo>
                    <a:pt x="1216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0"/>
            <p:cNvSpPr/>
            <p:nvPr/>
          </p:nvSpPr>
          <p:spPr>
            <a:xfrm>
              <a:off x="1772050" y="2812750"/>
              <a:ext cx="219600" cy="169075"/>
            </a:xfrm>
            <a:custGeom>
              <a:avLst/>
              <a:gdLst/>
              <a:ahLst/>
              <a:cxnLst/>
              <a:rect l="l" t="t" r="r" b="b"/>
              <a:pathLst>
                <a:path w="8784" h="6763" extrusionOk="0">
                  <a:moveTo>
                    <a:pt x="1" y="1"/>
                  </a:moveTo>
                  <a:lnTo>
                    <a:pt x="1" y="6763"/>
                  </a:lnTo>
                  <a:lnTo>
                    <a:pt x="681" y="6763"/>
                  </a:lnTo>
                  <a:lnTo>
                    <a:pt x="681" y="1"/>
                  </a:lnTo>
                  <a:close/>
                  <a:moveTo>
                    <a:pt x="2702" y="1"/>
                  </a:moveTo>
                  <a:lnTo>
                    <a:pt x="2702" y="6763"/>
                  </a:lnTo>
                  <a:lnTo>
                    <a:pt x="3382" y="6763"/>
                  </a:lnTo>
                  <a:lnTo>
                    <a:pt x="3382" y="1"/>
                  </a:lnTo>
                  <a:close/>
                  <a:moveTo>
                    <a:pt x="5402" y="1"/>
                  </a:moveTo>
                  <a:lnTo>
                    <a:pt x="5402" y="6763"/>
                  </a:lnTo>
                  <a:lnTo>
                    <a:pt x="6083" y="6763"/>
                  </a:lnTo>
                  <a:lnTo>
                    <a:pt x="6083" y="1"/>
                  </a:lnTo>
                  <a:close/>
                  <a:moveTo>
                    <a:pt x="8113" y="1"/>
                  </a:moveTo>
                  <a:lnTo>
                    <a:pt x="8113" y="6763"/>
                  </a:lnTo>
                  <a:lnTo>
                    <a:pt x="8783" y="6763"/>
                  </a:lnTo>
                  <a:lnTo>
                    <a:pt x="878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0"/>
            <p:cNvSpPr/>
            <p:nvPr/>
          </p:nvSpPr>
          <p:spPr>
            <a:xfrm>
              <a:off x="1738300" y="2204575"/>
              <a:ext cx="270350" cy="33800"/>
            </a:xfrm>
            <a:custGeom>
              <a:avLst/>
              <a:gdLst/>
              <a:ahLst/>
              <a:cxnLst/>
              <a:rect l="l" t="t" r="r" b="b"/>
              <a:pathLst>
                <a:path w="10814" h="1352" extrusionOk="0">
                  <a:moveTo>
                    <a:pt x="0" y="1"/>
                  </a:moveTo>
                  <a:lnTo>
                    <a:pt x="0" y="1351"/>
                  </a:lnTo>
                  <a:lnTo>
                    <a:pt x="10813" y="1351"/>
                  </a:lnTo>
                  <a:lnTo>
                    <a:pt x="1081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0"/>
            <p:cNvSpPr/>
            <p:nvPr/>
          </p:nvSpPr>
          <p:spPr>
            <a:xfrm>
              <a:off x="1400450" y="2069550"/>
              <a:ext cx="270350" cy="33775"/>
            </a:xfrm>
            <a:custGeom>
              <a:avLst/>
              <a:gdLst/>
              <a:ahLst/>
              <a:cxnLst/>
              <a:rect l="l" t="t" r="r" b="b"/>
              <a:pathLst>
                <a:path w="10814" h="1351" extrusionOk="0">
                  <a:moveTo>
                    <a:pt x="0" y="0"/>
                  </a:moveTo>
                  <a:lnTo>
                    <a:pt x="0" y="1351"/>
                  </a:lnTo>
                  <a:lnTo>
                    <a:pt x="10814" y="1351"/>
                  </a:lnTo>
                  <a:lnTo>
                    <a:pt x="1081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10"/>
            <p:cNvSpPr/>
            <p:nvPr/>
          </p:nvSpPr>
          <p:spPr>
            <a:xfrm>
              <a:off x="1434200" y="2035775"/>
              <a:ext cx="202850" cy="33800"/>
            </a:xfrm>
            <a:custGeom>
              <a:avLst/>
              <a:gdLst/>
              <a:ahLst/>
              <a:cxnLst/>
              <a:rect l="l" t="t" r="r" b="b"/>
              <a:pathLst>
                <a:path w="8114" h="1352" extrusionOk="0">
                  <a:moveTo>
                    <a:pt x="1" y="1"/>
                  </a:moveTo>
                  <a:lnTo>
                    <a:pt x="1" y="1351"/>
                  </a:lnTo>
                  <a:lnTo>
                    <a:pt x="8113" y="1351"/>
                  </a:lnTo>
                  <a:lnTo>
                    <a:pt x="811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10"/>
            <p:cNvSpPr/>
            <p:nvPr/>
          </p:nvSpPr>
          <p:spPr>
            <a:xfrm>
              <a:off x="1243475" y="3319650"/>
              <a:ext cx="922150" cy="19000"/>
            </a:xfrm>
            <a:custGeom>
              <a:avLst/>
              <a:gdLst/>
              <a:ahLst/>
              <a:cxnLst/>
              <a:rect l="l" t="t" r="r" b="b"/>
              <a:pathLst>
                <a:path w="36886" h="760" extrusionOk="0">
                  <a:moveTo>
                    <a:pt x="1" y="1"/>
                  </a:moveTo>
                  <a:lnTo>
                    <a:pt x="1" y="760"/>
                  </a:lnTo>
                  <a:lnTo>
                    <a:pt x="36885" y="760"/>
                  </a:lnTo>
                  <a:lnTo>
                    <a:pt x="3688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0"/>
            <p:cNvSpPr/>
            <p:nvPr/>
          </p:nvSpPr>
          <p:spPr>
            <a:xfrm>
              <a:off x="1225250" y="2272100"/>
              <a:ext cx="958600" cy="1085525"/>
            </a:xfrm>
            <a:custGeom>
              <a:avLst/>
              <a:gdLst/>
              <a:ahLst/>
              <a:cxnLst/>
              <a:rect l="l" t="t" r="r" b="b"/>
              <a:pathLst>
                <a:path w="38344" h="43421" extrusionOk="0">
                  <a:moveTo>
                    <a:pt x="21873" y="1"/>
                  </a:moveTo>
                  <a:lnTo>
                    <a:pt x="21873" y="1361"/>
                  </a:lnTo>
                  <a:lnTo>
                    <a:pt x="23223" y="1361"/>
                  </a:lnTo>
                  <a:lnTo>
                    <a:pt x="23223" y="1"/>
                  </a:lnTo>
                  <a:close/>
                  <a:moveTo>
                    <a:pt x="24574" y="1"/>
                  </a:moveTo>
                  <a:lnTo>
                    <a:pt x="24574" y="1361"/>
                  </a:lnTo>
                  <a:lnTo>
                    <a:pt x="25924" y="1361"/>
                  </a:lnTo>
                  <a:lnTo>
                    <a:pt x="25924" y="1"/>
                  </a:lnTo>
                  <a:close/>
                  <a:moveTo>
                    <a:pt x="27274" y="1"/>
                  </a:moveTo>
                  <a:lnTo>
                    <a:pt x="27274" y="1361"/>
                  </a:lnTo>
                  <a:lnTo>
                    <a:pt x="28635" y="1361"/>
                  </a:lnTo>
                  <a:lnTo>
                    <a:pt x="28635" y="1"/>
                  </a:lnTo>
                  <a:close/>
                  <a:moveTo>
                    <a:pt x="29985" y="1"/>
                  </a:moveTo>
                  <a:lnTo>
                    <a:pt x="29985" y="1361"/>
                  </a:lnTo>
                  <a:lnTo>
                    <a:pt x="31335" y="1361"/>
                  </a:lnTo>
                  <a:lnTo>
                    <a:pt x="31335" y="1"/>
                  </a:lnTo>
                  <a:close/>
                  <a:moveTo>
                    <a:pt x="21873" y="2711"/>
                  </a:moveTo>
                  <a:lnTo>
                    <a:pt x="21873" y="4062"/>
                  </a:lnTo>
                  <a:lnTo>
                    <a:pt x="23223" y="4062"/>
                  </a:lnTo>
                  <a:lnTo>
                    <a:pt x="23223" y="2711"/>
                  </a:lnTo>
                  <a:close/>
                  <a:moveTo>
                    <a:pt x="24574" y="2711"/>
                  </a:moveTo>
                  <a:lnTo>
                    <a:pt x="24574" y="4062"/>
                  </a:lnTo>
                  <a:lnTo>
                    <a:pt x="25924" y="4062"/>
                  </a:lnTo>
                  <a:lnTo>
                    <a:pt x="25924" y="2711"/>
                  </a:lnTo>
                  <a:close/>
                  <a:moveTo>
                    <a:pt x="27274" y="2711"/>
                  </a:moveTo>
                  <a:lnTo>
                    <a:pt x="27274" y="4062"/>
                  </a:lnTo>
                  <a:lnTo>
                    <a:pt x="28635" y="4062"/>
                  </a:lnTo>
                  <a:lnTo>
                    <a:pt x="28635" y="2711"/>
                  </a:lnTo>
                  <a:close/>
                  <a:moveTo>
                    <a:pt x="29985" y="2711"/>
                  </a:moveTo>
                  <a:lnTo>
                    <a:pt x="29985" y="4062"/>
                  </a:lnTo>
                  <a:lnTo>
                    <a:pt x="31335" y="4062"/>
                  </a:lnTo>
                  <a:lnTo>
                    <a:pt x="31335" y="2711"/>
                  </a:lnTo>
                  <a:close/>
                  <a:moveTo>
                    <a:pt x="21873" y="5412"/>
                  </a:moveTo>
                  <a:lnTo>
                    <a:pt x="21873" y="6763"/>
                  </a:lnTo>
                  <a:lnTo>
                    <a:pt x="23223" y="6763"/>
                  </a:lnTo>
                  <a:lnTo>
                    <a:pt x="23223" y="5412"/>
                  </a:lnTo>
                  <a:close/>
                  <a:moveTo>
                    <a:pt x="24574" y="5412"/>
                  </a:moveTo>
                  <a:lnTo>
                    <a:pt x="24574" y="6763"/>
                  </a:lnTo>
                  <a:lnTo>
                    <a:pt x="25924" y="6763"/>
                  </a:lnTo>
                  <a:lnTo>
                    <a:pt x="25924" y="5412"/>
                  </a:lnTo>
                  <a:close/>
                  <a:moveTo>
                    <a:pt x="27274" y="5412"/>
                  </a:moveTo>
                  <a:lnTo>
                    <a:pt x="27274" y="6763"/>
                  </a:lnTo>
                  <a:lnTo>
                    <a:pt x="28635" y="6763"/>
                  </a:lnTo>
                  <a:lnTo>
                    <a:pt x="28635" y="5412"/>
                  </a:lnTo>
                  <a:close/>
                  <a:moveTo>
                    <a:pt x="29985" y="5412"/>
                  </a:moveTo>
                  <a:lnTo>
                    <a:pt x="29985" y="6763"/>
                  </a:lnTo>
                  <a:lnTo>
                    <a:pt x="31335" y="6763"/>
                  </a:lnTo>
                  <a:lnTo>
                    <a:pt x="31335" y="5412"/>
                  </a:lnTo>
                  <a:close/>
                  <a:moveTo>
                    <a:pt x="21873" y="8113"/>
                  </a:moveTo>
                  <a:lnTo>
                    <a:pt x="21873" y="9463"/>
                  </a:lnTo>
                  <a:lnTo>
                    <a:pt x="23223" y="9463"/>
                  </a:lnTo>
                  <a:lnTo>
                    <a:pt x="23223" y="8113"/>
                  </a:lnTo>
                  <a:close/>
                  <a:moveTo>
                    <a:pt x="24574" y="8113"/>
                  </a:moveTo>
                  <a:lnTo>
                    <a:pt x="24574" y="9463"/>
                  </a:lnTo>
                  <a:lnTo>
                    <a:pt x="25924" y="9463"/>
                  </a:lnTo>
                  <a:lnTo>
                    <a:pt x="25924" y="8113"/>
                  </a:lnTo>
                  <a:close/>
                  <a:moveTo>
                    <a:pt x="27274" y="8113"/>
                  </a:moveTo>
                  <a:lnTo>
                    <a:pt x="27274" y="9463"/>
                  </a:lnTo>
                  <a:lnTo>
                    <a:pt x="28635" y="9463"/>
                  </a:lnTo>
                  <a:lnTo>
                    <a:pt x="28635" y="8113"/>
                  </a:lnTo>
                  <a:close/>
                  <a:moveTo>
                    <a:pt x="29985" y="8113"/>
                  </a:moveTo>
                  <a:lnTo>
                    <a:pt x="29985" y="9463"/>
                  </a:lnTo>
                  <a:lnTo>
                    <a:pt x="31335" y="9463"/>
                  </a:lnTo>
                  <a:lnTo>
                    <a:pt x="31335" y="8113"/>
                  </a:lnTo>
                  <a:close/>
                  <a:moveTo>
                    <a:pt x="21873" y="10814"/>
                  </a:moveTo>
                  <a:lnTo>
                    <a:pt x="21873" y="12164"/>
                  </a:lnTo>
                  <a:lnTo>
                    <a:pt x="23223" y="12164"/>
                  </a:lnTo>
                  <a:lnTo>
                    <a:pt x="23223" y="10814"/>
                  </a:lnTo>
                  <a:close/>
                  <a:moveTo>
                    <a:pt x="24574" y="10814"/>
                  </a:moveTo>
                  <a:lnTo>
                    <a:pt x="24574" y="12164"/>
                  </a:lnTo>
                  <a:lnTo>
                    <a:pt x="25924" y="12164"/>
                  </a:lnTo>
                  <a:lnTo>
                    <a:pt x="25924" y="10814"/>
                  </a:lnTo>
                  <a:close/>
                  <a:moveTo>
                    <a:pt x="27274" y="10814"/>
                  </a:moveTo>
                  <a:lnTo>
                    <a:pt x="27274" y="12164"/>
                  </a:lnTo>
                  <a:lnTo>
                    <a:pt x="28635" y="12164"/>
                  </a:lnTo>
                  <a:lnTo>
                    <a:pt x="28635" y="10814"/>
                  </a:lnTo>
                  <a:close/>
                  <a:moveTo>
                    <a:pt x="29985" y="10814"/>
                  </a:moveTo>
                  <a:lnTo>
                    <a:pt x="29985" y="12164"/>
                  </a:lnTo>
                  <a:lnTo>
                    <a:pt x="31335" y="12164"/>
                  </a:lnTo>
                  <a:lnTo>
                    <a:pt x="31335" y="10814"/>
                  </a:lnTo>
                  <a:close/>
                  <a:moveTo>
                    <a:pt x="21873" y="13515"/>
                  </a:moveTo>
                  <a:lnTo>
                    <a:pt x="21873" y="14875"/>
                  </a:lnTo>
                  <a:lnTo>
                    <a:pt x="23223" y="14875"/>
                  </a:lnTo>
                  <a:lnTo>
                    <a:pt x="23223" y="13515"/>
                  </a:lnTo>
                  <a:close/>
                  <a:moveTo>
                    <a:pt x="24574" y="13515"/>
                  </a:moveTo>
                  <a:lnTo>
                    <a:pt x="24574" y="14875"/>
                  </a:lnTo>
                  <a:lnTo>
                    <a:pt x="25924" y="14875"/>
                  </a:lnTo>
                  <a:lnTo>
                    <a:pt x="25924" y="13515"/>
                  </a:lnTo>
                  <a:close/>
                  <a:moveTo>
                    <a:pt x="27274" y="13515"/>
                  </a:moveTo>
                  <a:lnTo>
                    <a:pt x="27274" y="14875"/>
                  </a:lnTo>
                  <a:lnTo>
                    <a:pt x="28635" y="14875"/>
                  </a:lnTo>
                  <a:lnTo>
                    <a:pt x="28635" y="13515"/>
                  </a:lnTo>
                  <a:close/>
                  <a:moveTo>
                    <a:pt x="29985" y="13515"/>
                  </a:moveTo>
                  <a:lnTo>
                    <a:pt x="29985" y="14875"/>
                  </a:lnTo>
                  <a:lnTo>
                    <a:pt x="31335" y="14875"/>
                  </a:lnTo>
                  <a:lnTo>
                    <a:pt x="31335" y="13515"/>
                  </a:lnTo>
                  <a:close/>
                  <a:moveTo>
                    <a:pt x="21873" y="16225"/>
                  </a:moveTo>
                  <a:lnTo>
                    <a:pt x="21873" y="17576"/>
                  </a:lnTo>
                  <a:lnTo>
                    <a:pt x="23223" y="17576"/>
                  </a:lnTo>
                  <a:lnTo>
                    <a:pt x="23223" y="16225"/>
                  </a:lnTo>
                  <a:close/>
                  <a:moveTo>
                    <a:pt x="24574" y="16225"/>
                  </a:moveTo>
                  <a:lnTo>
                    <a:pt x="24574" y="17576"/>
                  </a:lnTo>
                  <a:lnTo>
                    <a:pt x="25924" y="17576"/>
                  </a:lnTo>
                  <a:lnTo>
                    <a:pt x="25924" y="16225"/>
                  </a:lnTo>
                  <a:close/>
                  <a:moveTo>
                    <a:pt x="27274" y="16225"/>
                  </a:moveTo>
                  <a:lnTo>
                    <a:pt x="27274" y="17576"/>
                  </a:lnTo>
                  <a:lnTo>
                    <a:pt x="28635" y="17576"/>
                  </a:lnTo>
                  <a:lnTo>
                    <a:pt x="28635" y="16225"/>
                  </a:lnTo>
                  <a:close/>
                  <a:moveTo>
                    <a:pt x="29985" y="16225"/>
                  </a:moveTo>
                  <a:lnTo>
                    <a:pt x="29985" y="17576"/>
                  </a:lnTo>
                  <a:lnTo>
                    <a:pt x="31335" y="17576"/>
                  </a:lnTo>
                  <a:lnTo>
                    <a:pt x="31335" y="16225"/>
                  </a:lnTo>
                  <a:close/>
                  <a:moveTo>
                    <a:pt x="21873" y="18926"/>
                  </a:moveTo>
                  <a:lnTo>
                    <a:pt x="21873" y="20277"/>
                  </a:lnTo>
                  <a:lnTo>
                    <a:pt x="23223" y="20277"/>
                  </a:lnTo>
                  <a:lnTo>
                    <a:pt x="23223" y="18926"/>
                  </a:lnTo>
                  <a:close/>
                  <a:moveTo>
                    <a:pt x="24574" y="18926"/>
                  </a:moveTo>
                  <a:lnTo>
                    <a:pt x="24574" y="20277"/>
                  </a:lnTo>
                  <a:lnTo>
                    <a:pt x="25924" y="20277"/>
                  </a:lnTo>
                  <a:lnTo>
                    <a:pt x="25924" y="18926"/>
                  </a:lnTo>
                  <a:close/>
                  <a:moveTo>
                    <a:pt x="27274" y="18926"/>
                  </a:moveTo>
                  <a:lnTo>
                    <a:pt x="27274" y="20277"/>
                  </a:lnTo>
                  <a:lnTo>
                    <a:pt x="28635" y="20277"/>
                  </a:lnTo>
                  <a:lnTo>
                    <a:pt x="28635" y="18926"/>
                  </a:lnTo>
                  <a:close/>
                  <a:moveTo>
                    <a:pt x="29985" y="18926"/>
                  </a:moveTo>
                  <a:lnTo>
                    <a:pt x="29985" y="20277"/>
                  </a:lnTo>
                  <a:lnTo>
                    <a:pt x="31335" y="20277"/>
                  </a:lnTo>
                  <a:lnTo>
                    <a:pt x="31335" y="18926"/>
                  </a:lnTo>
                  <a:close/>
                  <a:moveTo>
                    <a:pt x="5658" y="33790"/>
                  </a:moveTo>
                  <a:lnTo>
                    <a:pt x="5658" y="41903"/>
                  </a:lnTo>
                  <a:lnTo>
                    <a:pt x="8359" y="41903"/>
                  </a:lnTo>
                  <a:lnTo>
                    <a:pt x="8359" y="33790"/>
                  </a:lnTo>
                  <a:close/>
                  <a:moveTo>
                    <a:pt x="9709" y="33790"/>
                  </a:moveTo>
                  <a:lnTo>
                    <a:pt x="9709" y="41903"/>
                  </a:lnTo>
                  <a:lnTo>
                    <a:pt x="12410" y="41903"/>
                  </a:lnTo>
                  <a:lnTo>
                    <a:pt x="12410" y="33790"/>
                  </a:lnTo>
                  <a:close/>
                  <a:moveTo>
                    <a:pt x="13760" y="33790"/>
                  </a:moveTo>
                  <a:lnTo>
                    <a:pt x="13760" y="41903"/>
                  </a:lnTo>
                  <a:lnTo>
                    <a:pt x="16471" y="41903"/>
                  </a:lnTo>
                  <a:lnTo>
                    <a:pt x="16471" y="33790"/>
                  </a:lnTo>
                  <a:close/>
                  <a:moveTo>
                    <a:pt x="17822" y="33790"/>
                  </a:moveTo>
                  <a:lnTo>
                    <a:pt x="17822" y="41903"/>
                  </a:lnTo>
                  <a:lnTo>
                    <a:pt x="20522" y="41903"/>
                  </a:lnTo>
                  <a:lnTo>
                    <a:pt x="20522" y="33790"/>
                  </a:lnTo>
                  <a:close/>
                  <a:moveTo>
                    <a:pt x="21873" y="33790"/>
                  </a:moveTo>
                  <a:lnTo>
                    <a:pt x="21873" y="41903"/>
                  </a:lnTo>
                  <a:lnTo>
                    <a:pt x="24574" y="41903"/>
                  </a:lnTo>
                  <a:lnTo>
                    <a:pt x="24574" y="33790"/>
                  </a:lnTo>
                  <a:close/>
                  <a:moveTo>
                    <a:pt x="25924" y="33790"/>
                  </a:moveTo>
                  <a:lnTo>
                    <a:pt x="25924" y="41903"/>
                  </a:lnTo>
                  <a:lnTo>
                    <a:pt x="28635" y="41903"/>
                  </a:lnTo>
                  <a:lnTo>
                    <a:pt x="28635" y="33790"/>
                  </a:lnTo>
                  <a:close/>
                  <a:moveTo>
                    <a:pt x="29985" y="33790"/>
                  </a:moveTo>
                  <a:lnTo>
                    <a:pt x="29985" y="41903"/>
                  </a:lnTo>
                  <a:lnTo>
                    <a:pt x="32686" y="41903"/>
                  </a:lnTo>
                  <a:lnTo>
                    <a:pt x="32686" y="33790"/>
                  </a:lnTo>
                  <a:close/>
                  <a:moveTo>
                    <a:pt x="0" y="42662"/>
                  </a:moveTo>
                  <a:lnTo>
                    <a:pt x="0" y="43421"/>
                  </a:lnTo>
                  <a:lnTo>
                    <a:pt x="38344" y="43421"/>
                  </a:lnTo>
                  <a:lnTo>
                    <a:pt x="38344" y="42662"/>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7" name="Google Shape;187;p10"/>
          <p:cNvGrpSpPr/>
          <p:nvPr/>
        </p:nvGrpSpPr>
        <p:grpSpPr>
          <a:xfrm flipH="1">
            <a:off x="579915" y="4557405"/>
            <a:ext cx="201799" cy="341496"/>
            <a:chOff x="3649698" y="1850455"/>
            <a:chExt cx="70500" cy="119300"/>
          </a:xfrm>
        </p:grpSpPr>
        <p:sp>
          <p:nvSpPr>
            <p:cNvPr id="188" name="Google Shape;188;p10"/>
            <p:cNvSpPr/>
            <p:nvPr/>
          </p:nvSpPr>
          <p:spPr>
            <a:xfrm>
              <a:off x="3680998" y="1921905"/>
              <a:ext cx="7900" cy="47850"/>
            </a:xfrm>
            <a:custGeom>
              <a:avLst/>
              <a:gdLst/>
              <a:ahLst/>
              <a:cxnLst/>
              <a:rect l="l" t="t" r="r" b="b"/>
              <a:pathLst>
                <a:path w="316" h="1914" extrusionOk="0">
                  <a:moveTo>
                    <a:pt x="158" y="1"/>
                  </a:moveTo>
                  <a:cubicBezTo>
                    <a:pt x="69" y="1"/>
                    <a:pt x="0" y="70"/>
                    <a:pt x="0" y="149"/>
                  </a:cubicBezTo>
                  <a:lnTo>
                    <a:pt x="0" y="1765"/>
                  </a:lnTo>
                  <a:cubicBezTo>
                    <a:pt x="0" y="1844"/>
                    <a:pt x="69" y="1913"/>
                    <a:pt x="158" y="1913"/>
                  </a:cubicBezTo>
                  <a:cubicBezTo>
                    <a:pt x="237" y="1913"/>
                    <a:pt x="316" y="1844"/>
                    <a:pt x="316" y="1765"/>
                  </a:cubicBezTo>
                  <a:lnTo>
                    <a:pt x="316" y="149"/>
                  </a:lnTo>
                  <a:cubicBezTo>
                    <a:pt x="316" y="70"/>
                    <a:pt x="247" y="1"/>
                    <a:pt x="15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10"/>
            <p:cNvSpPr/>
            <p:nvPr/>
          </p:nvSpPr>
          <p:spPr>
            <a:xfrm>
              <a:off x="3649698" y="1850455"/>
              <a:ext cx="70500" cy="83300"/>
            </a:xfrm>
            <a:custGeom>
              <a:avLst/>
              <a:gdLst/>
              <a:ahLst/>
              <a:cxnLst/>
              <a:rect l="l" t="t" r="r" b="b"/>
              <a:pathLst>
                <a:path w="2820" h="3332" extrusionOk="0">
                  <a:moveTo>
                    <a:pt x="1410" y="0"/>
                  </a:moveTo>
                  <a:cubicBezTo>
                    <a:pt x="631" y="0"/>
                    <a:pt x="0" y="749"/>
                    <a:pt x="0" y="1666"/>
                  </a:cubicBezTo>
                  <a:cubicBezTo>
                    <a:pt x="0" y="2583"/>
                    <a:pt x="631" y="3332"/>
                    <a:pt x="1410" y="3332"/>
                  </a:cubicBezTo>
                  <a:cubicBezTo>
                    <a:pt x="2189" y="3332"/>
                    <a:pt x="2819" y="2583"/>
                    <a:pt x="2819" y="1666"/>
                  </a:cubicBezTo>
                  <a:cubicBezTo>
                    <a:pt x="2819" y="749"/>
                    <a:pt x="2189" y="0"/>
                    <a:pt x="141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0" name="Google Shape;190;p10"/>
          <p:cNvGrpSpPr/>
          <p:nvPr/>
        </p:nvGrpSpPr>
        <p:grpSpPr>
          <a:xfrm flipH="1">
            <a:off x="8327990" y="4557405"/>
            <a:ext cx="201799" cy="341496"/>
            <a:chOff x="3649698" y="1850455"/>
            <a:chExt cx="70500" cy="119300"/>
          </a:xfrm>
        </p:grpSpPr>
        <p:sp>
          <p:nvSpPr>
            <p:cNvPr id="191" name="Google Shape;191;p10"/>
            <p:cNvSpPr/>
            <p:nvPr/>
          </p:nvSpPr>
          <p:spPr>
            <a:xfrm>
              <a:off x="3680998" y="1921905"/>
              <a:ext cx="7900" cy="47850"/>
            </a:xfrm>
            <a:custGeom>
              <a:avLst/>
              <a:gdLst/>
              <a:ahLst/>
              <a:cxnLst/>
              <a:rect l="l" t="t" r="r" b="b"/>
              <a:pathLst>
                <a:path w="316" h="1914" extrusionOk="0">
                  <a:moveTo>
                    <a:pt x="158" y="1"/>
                  </a:moveTo>
                  <a:cubicBezTo>
                    <a:pt x="69" y="1"/>
                    <a:pt x="0" y="70"/>
                    <a:pt x="0" y="149"/>
                  </a:cubicBezTo>
                  <a:lnTo>
                    <a:pt x="0" y="1765"/>
                  </a:lnTo>
                  <a:cubicBezTo>
                    <a:pt x="0" y="1844"/>
                    <a:pt x="69" y="1913"/>
                    <a:pt x="158" y="1913"/>
                  </a:cubicBezTo>
                  <a:cubicBezTo>
                    <a:pt x="237" y="1913"/>
                    <a:pt x="316" y="1844"/>
                    <a:pt x="316" y="1765"/>
                  </a:cubicBezTo>
                  <a:lnTo>
                    <a:pt x="316" y="149"/>
                  </a:lnTo>
                  <a:cubicBezTo>
                    <a:pt x="316" y="70"/>
                    <a:pt x="247" y="1"/>
                    <a:pt x="15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0"/>
            <p:cNvSpPr/>
            <p:nvPr/>
          </p:nvSpPr>
          <p:spPr>
            <a:xfrm>
              <a:off x="3649698" y="1850455"/>
              <a:ext cx="70500" cy="83300"/>
            </a:xfrm>
            <a:custGeom>
              <a:avLst/>
              <a:gdLst/>
              <a:ahLst/>
              <a:cxnLst/>
              <a:rect l="l" t="t" r="r" b="b"/>
              <a:pathLst>
                <a:path w="2820" h="3332" extrusionOk="0">
                  <a:moveTo>
                    <a:pt x="1410" y="0"/>
                  </a:moveTo>
                  <a:cubicBezTo>
                    <a:pt x="631" y="0"/>
                    <a:pt x="0" y="749"/>
                    <a:pt x="0" y="1666"/>
                  </a:cubicBezTo>
                  <a:cubicBezTo>
                    <a:pt x="0" y="2583"/>
                    <a:pt x="631" y="3332"/>
                    <a:pt x="1410" y="3332"/>
                  </a:cubicBezTo>
                  <a:cubicBezTo>
                    <a:pt x="2189" y="3332"/>
                    <a:pt x="2819" y="2583"/>
                    <a:pt x="2819" y="1666"/>
                  </a:cubicBezTo>
                  <a:cubicBezTo>
                    <a:pt x="2819" y="749"/>
                    <a:pt x="2189" y="0"/>
                    <a:pt x="141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93"/>
        <p:cNvGrpSpPr/>
        <p:nvPr/>
      </p:nvGrpSpPr>
      <p:grpSpPr>
        <a:xfrm>
          <a:off x="0" y="0"/>
          <a:ext cx="0" cy="0"/>
          <a:chOff x="0" y="0"/>
          <a:chExt cx="0" cy="0"/>
        </a:xfrm>
      </p:grpSpPr>
      <p:grpSp>
        <p:nvGrpSpPr>
          <p:cNvPr id="194" name="Google Shape;194;p11"/>
          <p:cNvGrpSpPr/>
          <p:nvPr/>
        </p:nvGrpSpPr>
        <p:grpSpPr>
          <a:xfrm flipH="1">
            <a:off x="-1395526" y="1295466"/>
            <a:ext cx="2690022" cy="3610635"/>
            <a:chOff x="4175925" y="631900"/>
            <a:chExt cx="871375" cy="1169550"/>
          </a:xfrm>
        </p:grpSpPr>
        <p:sp>
          <p:nvSpPr>
            <p:cNvPr id="195" name="Google Shape;195;p11"/>
            <p:cNvSpPr/>
            <p:nvPr/>
          </p:nvSpPr>
          <p:spPr>
            <a:xfrm>
              <a:off x="4557400" y="631900"/>
              <a:ext cx="464775" cy="99100"/>
            </a:xfrm>
            <a:custGeom>
              <a:avLst/>
              <a:gdLst/>
              <a:ahLst/>
              <a:cxnLst/>
              <a:rect l="l" t="t" r="r" b="b"/>
              <a:pathLst>
                <a:path w="18591" h="3964" extrusionOk="0">
                  <a:moveTo>
                    <a:pt x="18591" y="0"/>
                  </a:moveTo>
                  <a:lnTo>
                    <a:pt x="18591" y="3963"/>
                  </a:lnTo>
                  <a:lnTo>
                    <a:pt x="0" y="3963"/>
                  </a:lnTo>
                  <a:lnTo>
                    <a:pt x="0" y="1518"/>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1"/>
            <p:cNvSpPr/>
            <p:nvPr/>
          </p:nvSpPr>
          <p:spPr>
            <a:xfrm>
              <a:off x="4575625" y="646200"/>
              <a:ext cx="428550" cy="81100"/>
            </a:xfrm>
            <a:custGeom>
              <a:avLst/>
              <a:gdLst/>
              <a:ahLst/>
              <a:cxnLst/>
              <a:rect l="l" t="t" r="r" b="b"/>
              <a:pathLst>
                <a:path w="17142" h="3244" extrusionOk="0">
                  <a:moveTo>
                    <a:pt x="17142" y="0"/>
                  </a:moveTo>
                  <a:lnTo>
                    <a:pt x="17142" y="3243"/>
                  </a:lnTo>
                  <a:lnTo>
                    <a:pt x="1" y="3243"/>
                  </a:lnTo>
                  <a:lnTo>
                    <a:pt x="1" y="1242"/>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1"/>
            <p:cNvSpPr/>
            <p:nvPr/>
          </p:nvSpPr>
          <p:spPr>
            <a:xfrm>
              <a:off x="4525100" y="694000"/>
              <a:ext cx="522200" cy="1102525"/>
            </a:xfrm>
            <a:custGeom>
              <a:avLst/>
              <a:gdLst/>
              <a:ahLst/>
              <a:cxnLst/>
              <a:rect l="l" t="t" r="r" b="b"/>
              <a:pathLst>
                <a:path w="20888" h="44101" extrusionOk="0">
                  <a:moveTo>
                    <a:pt x="1" y="0"/>
                  </a:moveTo>
                  <a:lnTo>
                    <a:pt x="20888" y="0"/>
                  </a:lnTo>
                  <a:lnTo>
                    <a:pt x="20888" y="44101"/>
                  </a:lnTo>
                  <a:lnTo>
                    <a:pt x="1" y="4410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11"/>
            <p:cNvSpPr/>
            <p:nvPr/>
          </p:nvSpPr>
          <p:spPr>
            <a:xfrm>
              <a:off x="4535950" y="750675"/>
              <a:ext cx="500525" cy="998550"/>
            </a:xfrm>
            <a:custGeom>
              <a:avLst/>
              <a:gdLst/>
              <a:ahLst/>
              <a:cxnLst/>
              <a:rect l="l" t="t" r="r" b="b"/>
              <a:pathLst>
                <a:path w="20021" h="39942" extrusionOk="0">
                  <a:moveTo>
                    <a:pt x="1" y="1"/>
                  </a:moveTo>
                  <a:lnTo>
                    <a:pt x="20020" y="1"/>
                  </a:lnTo>
                  <a:lnTo>
                    <a:pt x="20020" y="39941"/>
                  </a:lnTo>
                  <a:lnTo>
                    <a:pt x="1" y="3994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11"/>
            <p:cNvSpPr/>
            <p:nvPr/>
          </p:nvSpPr>
          <p:spPr>
            <a:xfrm>
              <a:off x="4532000" y="748700"/>
              <a:ext cx="508650" cy="1003225"/>
            </a:xfrm>
            <a:custGeom>
              <a:avLst/>
              <a:gdLst/>
              <a:ahLst/>
              <a:cxnLst/>
              <a:rect l="l" t="t" r="r" b="b"/>
              <a:pathLst>
                <a:path w="20346" h="40129" extrusionOk="0">
                  <a:moveTo>
                    <a:pt x="20267" y="1"/>
                  </a:moveTo>
                  <a:lnTo>
                    <a:pt x="20070" y="1"/>
                  </a:lnTo>
                  <a:lnTo>
                    <a:pt x="17832" y="1"/>
                  </a:lnTo>
                  <a:lnTo>
                    <a:pt x="17566" y="1"/>
                  </a:lnTo>
                  <a:lnTo>
                    <a:pt x="15319" y="1"/>
                  </a:lnTo>
                  <a:lnTo>
                    <a:pt x="15053" y="1"/>
                  </a:lnTo>
                  <a:lnTo>
                    <a:pt x="12815" y="1"/>
                  </a:lnTo>
                  <a:lnTo>
                    <a:pt x="12549" y="1"/>
                  </a:lnTo>
                  <a:lnTo>
                    <a:pt x="10302" y="1"/>
                  </a:lnTo>
                  <a:lnTo>
                    <a:pt x="10035" y="1"/>
                  </a:lnTo>
                  <a:lnTo>
                    <a:pt x="7798" y="1"/>
                  </a:lnTo>
                  <a:lnTo>
                    <a:pt x="7522" y="1"/>
                  </a:lnTo>
                  <a:lnTo>
                    <a:pt x="5284" y="1"/>
                  </a:lnTo>
                  <a:lnTo>
                    <a:pt x="5018" y="1"/>
                  </a:lnTo>
                  <a:lnTo>
                    <a:pt x="2771" y="1"/>
                  </a:lnTo>
                  <a:lnTo>
                    <a:pt x="2505" y="1"/>
                  </a:lnTo>
                  <a:lnTo>
                    <a:pt x="267" y="1"/>
                  </a:lnTo>
                  <a:lnTo>
                    <a:pt x="70" y="1"/>
                  </a:lnTo>
                  <a:lnTo>
                    <a:pt x="1" y="1"/>
                  </a:lnTo>
                  <a:lnTo>
                    <a:pt x="1" y="40129"/>
                  </a:lnTo>
                  <a:lnTo>
                    <a:pt x="267" y="40129"/>
                  </a:lnTo>
                  <a:lnTo>
                    <a:pt x="267" y="37911"/>
                  </a:lnTo>
                  <a:lnTo>
                    <a:pt x="2505" y="37911"/>
                  </a:lnTo>
                  <a:lnTo>
                    <a:pt x="2505" y="40129"/>
                  </a:lnTo>
                  <a:lnTo>
                    <a:pt x="2771" y="40129"/>
                  </a:lnTo>
                  <a:lnTo>
                    <a:pt x="2771" y="37911"/>
                  </a:lnTo>
                  <a:lnTo>
                    <a:pt x="5018" y="37911"/>
                  </a:lnTo>
                  <a:lnTo>
                    <a:pt x="5018" y="40129"/>
                  </a:lnTo>
                  <a:lnTo>
                    <a:pt x="5284" y="40129"/>
                  </a:lnTo>
                  <a:lnTo>
                    <a:pt x="5284" y="37911"/>
                  </a:lnTo>
                  <a:lnTo>
                    <a:pt x="7522" y="37911"/>
                  </a:lnTo>
                  <a:lnTo>
                    <a:pt x="7522" y="40129"/>
                  </a:lnTo>
                  <a:lnTo>
                    <a:pt x="7798" y="40129"/>
                  </a:lnTo>
                  <a:lnTo>
                    <a:pt x="7798" y="37911"/>
                  </a:lnTo>
                  <a:lnTo>
                    <a:pt x="10035" y="37911"/>
                  </a:lnTo>
                  <a:lnTo>
                    <a:pt x="10035" y="40129"/>
                  </a:lnTo>
                  <a:lnTo>
                    <a:pt x="10302" y="40129"/>
                  </a:lnTo>
                  <a:lnTo>
                    <a:pt x="10302" y="37911"/>
                  </a:lnTo>
                  <a:lnTo>
                    <a:pt x="12549" y="37911"/>
                  </a:lnTo>
                  <a:lnTo>
                    <a:pt x="12549" y="40129"/>
                  </a:lnTo>
                  <a:lnTo>
                    <a:pt x="12815" y="40129"/>
                  </a:lnTo>
                  <a:lnTo>
                    <a:pt x="12815" y="37911"/>
                  </a:lnTo>
                  <a:lnTo>
                    <a:pt x="15053" y="37911"/>
                  </a:lnTo>
                  <a:lnTo>
                    <a:pt x="15053" y="40129"/>
                  </a:lnTo>
                  <a:lnTo>
                    <a:pt x="15319" y="40129"/>
                  </a:lnTo>
                  <a:lnTo>
                    <a:pt x="15319" y="37911"/>
                  </a:lnTo>
                  <a:lnTo>
                    <a:pt x="17566" y="37911"/>
                  </a:lnTo>
                  <a:lnTo>
                    <a:pt x="17566" y="40129"/>
                  </a:lnTo>
                  <a:lnTo>
                    <a:pt x="17832" y="40129"/>
                  </a:lnTo>
                  <a:lnTo>
                    <a:pt x="17832" y="37911"/>
                  </a:lnTo>
                  <a:lnTo>
                    <a:pt x="20070" y="37911"/>
                  </a:lnTo>
                  <a:lnTo>
                    <a:pt x="20070" y="40129"/>
                  </a:lnTo>
                  <a:lnTo>
                    <a:pt x="20346" y="40129"/>
                  </a:lnTo>
                  <a:lnTo>
                    <a:pt x="20346" y="1"/>
                  </a:lnTo>
                  <a:close/>
                  <a:moveTo>
                    <a:pt x="20070" y="267"/>
                  </a:moveTo>
                  <a:lnTo>
                    <a:pt x="20070" y="2514"/>
                  </a:lnTo>
                  <a:lnTo>
                    <a:pt x="17832" y="2514"/>
                  </a:lnTo>
                  <a:lnTo>
                    <a:pt x="17832" y="267"/>
                  </a:lnTo>
                  <a:close/>
                  <a:moveTo>
                    <a:pt x="10035" y="12815"/>
                  </a:moveTo>
                  <a:lnTo>
                    <a:pt x="10035" y="14924"/>
                  </a:lnTo>
                  <a:lnTo>
                    <a:pt x="7798" y="14924"/>
                  </a:lnTo>
                  <a:lnTo>
                    <a:pt x="7798" y="12815"/>
                  </a:lnTo>
                  <a:close/>
                  <a:moveTo>
                    <a:pt x="7798" y="12549"/>
                  </a:moveTo>
                  <a:lnTo>
                    <a:pt x="7798" y="10439"/>
                  </a:lnTo>
                  <a:lnTo>
                    <a:pt x="10035" y="10439"/>
                  </a:lnTo>
                  <a:lnTo>
                    <a:pt x="10035" y="12549"/>
                  </a:lnTo>
                  <a:close/>
                  <a:moveTo>
                    <a:pt x="10035" y="15456"/>
                  </a:moveTo>
                  <a:lnTo>
                    <a:pt x="10035" y="17566"/>
                  </a:lnTo>
                  <a:lnTo>
                    <a:pt x="7798" y="17566"/>
                  </a:lnTo>
                  <a:lnTo>
                    <a:pt x="7798" y="15456"/>
                  </a:lnTo>
                  <a:close/>
                  <a:moveTo>
                    <a:pt x="10035" y="17832"/>
                  </a:moveTo>
                  <a:lnTo>
                    <a:pt x="10035" y="19941"/>
                  </a:lnTo>
                  <a:lnTo>
                    <a:pt x="7798" y="19941"/>
                  </a:lnTo>
                  <a:lnTo>
                    <a:pt x="7798" y="17832"/>
                  </a:lnTo>
                  <a:close/>
                  <a:moveTo>
                    <a:pt x="10035" y="20484"/>
                  </a:moveTo>
                  <a:lnTo>
                    <a:pt x="10035" y="22583"/>
                  </a:lnTo>
                  <a:lnTo>
                    <a:pt x="7798" y="22583"/>
                  </a:lnTo>
                  <a:lnTo>
                    <a:pt x="7798" y="20484"/>
                  </a:lnTo>
                  <a:close/>
                  <a:moveTo>
                    <a:pt x="10035" y="22849"/>
                  </a:moveTo>
                  <a:lnTo>
                    <a:pt x="10035" y="24959"/>
                  </a:lnTo>
                  <a:lnTo>
                    <a:pt x="7798" y="24959"/>
                  </a:lnTo>
                  <a:lnTo>
                    <a:pt x="7798" y="22849"/>
                  </a:lnTo>
                  <a:close/>
                  <a:moveTo>
                    <a:pt x="10035" y="25501"/>
                  </a:moveTo>
                  <a:lnTo>
                    <a:pt x="10035" y="27600"/>
                  </a:lnTo>
                  <a:lnTo>
                    <a:pt x="7798" y="27600"/>
                  </a:lnTo>
                  <a:lnTo>
                    <a:pt x="7798" y="25501"/>
                  </a:lnTo>
                  <a:close/>
                  <a:moveTo>
                    <a:pt x="10302" y="25501"/>
                  </a:moveTo>
                  <a:lnTo>
                    <a:pt x="12549" y="25501"/>
                  </a:lnTo>
                  <a:lnTo>
                    <a:pt x="12549" y="27600"/>
                  </a:lnTo>
                  <a:lnTo>
                    <a:pt x="10302" y="27600"/>
                  </a:lnTo>
                  <a:close/>
                  <a:moveTo>
                    <a:pt x="10302" y="24959"/>
                  </a:moveTo>
                  <a:lnTo>
                    <a:pt x="10302" y="22859"/>
                  </a:lnTo>
                  <a:lnTo>
                    <a:pt x="12549" y="22859"/>
                  </a:lnTo>
                  <a:lnTo>
                    <a:pt x="12549" y="24959"/>
                  </a:lnTo>
                  <a:close/>
                  <a:moveTo>
                    <a:pt x="10302" y="22583"/>
                  </a:moveTo>
                  <a:lnTo>
                    <a:pt x="10302" y="20484"/>
                  </a:lnTo>
                  <a:lnTo>
                    <a:pt x="12549" y="20484"/>
                  </a:lnTo>
                  <a:lnTo>
                    <a:pt x="12549" y="22583"/>
                  </a:lnTo>
                  <a:close/>
                  <a:moveTo>
                    <a:pt x="10302" y="19941"/>
                  </a:moveTo>
                  <a:lnTo>
                    <a:pt x="10302" y="17832"/>
                  </a:lnTo>
                  <a:lnTo>
                    <a:pt x="12549" y="17832"/>
                  </a:lnTo>
                  <a:lnTo>
                    <a:pt x="12549" y="19941"/>
                  </a:lnTo>
                  <a:close/>
                  <a:moveTo>
                    <a:pt x="10302" y="17566"/>
                  </a:moveTo>
                  <a:lnTo>
                    <a:pt x="10302" y="15456"/>
                  </a:lnTo>
                  <a:lnTo>
                    <a:pt x="12549" y="15456"/>
                  </a:lnTo>
                  <a:lnTo>
                    <a:pt x="12549" y="17566"/>
                  </a:lnTo>
                  <a:close/>
                  <a:moveTo>
                    <a:pt x="10302" y="14924"/>
                  </a:moveTo>
                  <a:lnTo>
                    <a:pt x="10302" y="12815"/>
                  </a:lnTo>
                  <a:lnTo>
                    <a:pt x="12549" y="12815"/>
                  </a:lnTo>
                  <a:lnTo>
                    <a:pt x="12549" y="14924"/>
                  </a:lnTo>
                  <a:close/>
                  <a:moveTo>
                    <a:pt x="10302" y="12549"/>
                  </a:moveTo>
                  <a:lnTo>
                    <a:pt x="10302" y="10439"/>
                  </a:lnTo>
                  <a:lnTo>
                    <a:pt x="12549" y="10439"/>
                  </a:lnTo>
                  <a:lnTo>
                    <a:pt x="12549" y="12549"/>
                  </a:lnTo>
                  <a:close/>
                  <a:moveTo>
                    <a:pt x="10302" y="9907"/>
                  </a:moveTo>
                  <a:lnTo>
                    <a:pt x="10302" y="7798"/>
                  </a:lnTo>
                  <a:lnTo>
                    <a:pt x="12549" y="7798"/>
                  </a:lnTo>
                  <a:lnTo>
                    <a:pt x="12549" y="9907"/>
                  </a:lnTo>
                  <a:close/>
                  <a:moveTo>
                    <a:pt x="10035" y="9907"/>
                  </a:moveTo>
                  <a:lnTo>
                    <a:pt x="7798" y="9907"/>
                  </a:lnTo>
                  <a:lnTo>
                    <a:pt x="7798" y="7798"/>
                  </a:lnTo>
                  <a:lnTo>
                    <a:pt x="10035" y="7798"/>
                  </a:lnTo>
                  <a:close/>
                  <a:moveTo>
                    <a:pt x="7522" y="9907"/>
                  </a:moveTo>
                  <a:lnTo>
                    <a:pt x="5284" y="9907"/>
                  </a:lnTo>
                  <a:lnTo>
                    <a:pt x="5284" y="7798"/>
                  </a:lnTo>
                  <a:lnTo>
                    <a:pt x="7522" y="7798"/>
                  </a:lnTo>
                  <a:close/>
                  <a:moveTo>
                    <a:pt x="7522" y="10439"/>
                  </a:moveTo>
                  <a:lnTo>
                    <a:pt x="7522" y="12549"/>
                  </a:lnTo>
                  <a:lnTo>
                    <a:pt x="5284" y="12549"/>
                  </a:lnTo>
                  <a:lnTo>
                    <a:pt x="5284" y="10439"/>
                  </a:lnTo>
                  <a:lnTo>
                    <a:pt x="7522" y="10439"/>
                  </a:lnTo>
                  <a:close/>
                  <a:moveTo>
                    <a:pt x="7522" y="12815"/>
                  </a:moveTo>
                  <a:lnTo>
                    <a:pt x="7522" y="14924"/>
                  </a:lnTo>
                  <a:lnTo>
                    <a:pt x="5284" y="14924"/>
                  </a:lnTo>
                  <a:lnTo>
                    <a:pt x="5284" y="12815"/>
                  </a:lnTo>
                  <a:close/>
                  <a:moveTo>
                    <a:pt x="7522" y="15456"/>
                  </a:moveTo>
                  <a:lnTo>
                    <a:pt x="7522" y="17566"/>
                  </a:lnTo>
                  <a:lnTo>
                    <a:pt x="5284" y="17566"/>
                  </a:lnTo>
                  <a:lnTo>
                    <a:pt x="5284" y="15456"/>
                  </a:lnTo>
                  <a:close/>
                  <a:moveTo>
                    <a:pt x="7522" y="17832"/>
                  </a:moveTo>
                  <a:lnTo>
                    <a:pt x="7522" y="19941"/>
                  </a:lnTo>
                  <a:lnTo>
                    <a:pt x="5284" y="19941"/>
                  </a:lnTo>
                  <a:lnTo>
                    <a:pt x="5284" y="17832"/>
                  </a:lnTo>
                  <a:close/>
                  <a:moveTo>
                    <a:pt x="7522" y="20484"/>
                  </a:moveTo>
                  <a:lnTo>
                    <a:pt x="7522" y="22583"/>
                  </a:lnTo>
                  <a:lnTo>
                    <a:pt x="5284" y="22583"/>
                  </a:lnTo>
                  <a:lnTo>
                    <a:pt x="5284" y="20484"/>
                  </a:lnTo>
                  <a:close/>
                  <a:moveTo>
                    <a:pt x="7522" y="22849"/>
                  </a:moveTo>
                  <a:lnTo>
                    <a:pt x="7522" y="24959"/>
                  </a:lnTo>
                  <a:lnTo>
                    <a:pt x="5284" y="24959"/>
                  </a:lnTo>
                  <a:lnTo>
                    <a:pt x="5284" y="22849"/>
                  </a:lnTo>
                  <a:close/>
                  <a:moveTo>
                    <a:pt x="7522" y="25501"/>
                  </a:moveTo>
                  <a:lnTo>
                    <a:pt x="7522" y="27600"/>
                  </a:lnTo>
                  <a:lnTo>
                    <a:pt x="5284" y="27600"/>
                  </a:lnTo>
                  <a:lnTo>
                    <a:pt x="5284" y="25501"/>
                  </a:lnTo>
                  <a:close/>
                  <a:moveTo>
                    <a:pt x="7522" y="27876"/>
                  </a:moveTo>
                  <a:lnTo>
                    <a:pt x="7522" y="29976"/>
                  </a:lnTo>
                  <a:lnTo>
                    <a:pt x="5284" y="29976"/>
                  </a:lnTo>
                  <a:lnTo>
                    <a:pt x="5284" y="27876"/>
                  </a:lnTo>
                  <a:close/>
                  <a:moveTo>
                    <a:pt x="7798" y="27876"/>
                  </a:moveTo>
                  <a:lnTo>
                    <a:pt x="10035" y="27876"/>
                  </a:lnTo>
                  <a:lnTo>
                    <a:pt x="10035" y="29976"/>
                  </a:lnTo>
                  <a:lnTo>
                    <a:pt x="7798" y="29976"/>
                  </a:lnTo>
                  <a:close/>
                  <a:moveTo>
                    <a:pt x="10302" y="27876"/>
                  </a:moveTo>
                  <a:lnTo>
                    <a:pt x="12549" y="27876"/>
                  </a:lnTo>
                  <a:lnTo>
                    <a:pt x="12549" y="29976"/>
                  </a:lnTo>
                  <a:lnTo>
                    <a:pt x="10302" y="29976"/>
                  </a:lnTo>
                  <a:close/>
                  <a:moveTo>
                    <a:pt x="12815" y="27876"/>
                  </a:moveTo>
                  <a:lnTo>
                    <a:pt x="15053" y="27876"/>
                  </a:lnTo>
                  <a:lnTo>
                    <a:pt x="15053" y="29976"/>
                  </a:lnTo>
                  <a:lnTo>
                    <a:pt x="12815" y="29976"/>
                  </a:lnTo>
                  <a:close/>
                  <a:moveTo>
                    <a:pt x="12815" y="27600"/>
                  </a:moveTo>
                  <a:lnTo>
                    <a:pt x="12815" y="25501"/>
                  </a:lnTo>
                  <a:lnTo>
                    <a:pt x="15053" y="25501"/>
                  </a:lnTo>
                  <a:lnTo>
                    <a:pt x="15053" y="27600"/>
                  </a:lnTo>
                  <a:close/>
                  <a:moveTo>
                    <a:pt x="12815" y="24959"/>
                  </a:moveTo>
                  <a:lnTo>
                    <a:pt x="12815" y="22859"/>
                  </a:lnTo>
                  <a:lnTo>
                    <a:pt x="15053" y="22859"/>
                  </a:lnTo>
                  <a:lnTo>
                    <a:pt x="15053" y="24959"/>
                  </a:lnTo>
                  <a:close/>
                  <a:moveTo>
                    <a:pt x="12815" y="22583"/>
                  </a:moveTo>
                  <a:lnTo>
                    <a:pt x="12815" y="20484"/>
                  </a:lnTo>
                  <a:lnTo>
                    <a:pt x="15053" y="20484"/>
                  </a:lnTo>
                  <a:lnTo>
                    <a:pt x="15053" y="22583"/>
                  </a:lnTo>
                  <a:close/>
                  <a:moveTo>
                    <a:pt x="12815" y="19941"/>
                  </a:moveTo>
                  <a:lnTo>
                    <a:pt x="12815" y="17832"/>
                  </a:lnTo>
                  <a:lnTo>
                    <a:pt x="15053" y="17832"/>
                  </a:lnTo>
                  <a:lnTo>
                    <a:pt x="15053" y="19941"/>
                  </a:lnTo>
                  <a:close/>
                  <a:moveTo>
                    <a:pt x="12815" y="17566"/>
                  </a:moveTo>
                  <a:lnTo>
                    <a:pt x="12815" y="15456"/>
                  </a:lnTo>
                  <a:lnTo>
                    <a:pt x="15053" y="15456"/>
                  </a:lnTo>
                  <a:lnTo>
                    <a:pt x="15053" y="17566"/>
                  </a:lnTo>
                  <a:close/>
                  <a:moveTo>
                    <a:pt x="12815" y="14924"/>
                  </a:moveTo>
                  <a:lnTo>
                    <a:pt x="12815" y="12815"/>
                  </a:lnTo>
                  <a:lnTo>
                    <a:pt x="15053" y="12815"/>
                  </a:lnTo>
                  <a:lnTo>
                    <a:pt x="15053" y="14924"/>
                  </a:lnTo>
                  <a:close/>
                  <a:moveTo>
                    <a:pt x="12815" y="12549"/>
                  </a:moveTo>
                  <a:lnTo>
                    <a:pt x="12815" y="10439"/>
                  </a:lnTo>
                  <a:lnTo>
                    <a:pt x="15053" y="10439"/>
                  </a:lnTo>
                  <a:lnTo>
                    <a:pt x="15053" y="12549"/>
                  </a:lnTo>
                  <a:close/>
                  <a:moveTo>
                    <a:pt x="12815" y="9907"/>
                  </a:moveTo>
                  <a:lnTo>
                    <a:pt x="12815" y="7798"/>
                  </a:lnTo>
                  <a:lnTo>
                    <a:pt x="15053" y="7798"/>
                  </a:lnTo>
                  <a:lnTo>
                    <a:pt x="15053" y="9907"/>
                  </a:lnTo>
                  <a:close/>
                  <a:moveTo>
                    <a:pt x="12815" y="7531"/>
                  </a:moveTo>
                  <a:lnTo>
                    <a:pt x="12815" y="5422"/>
                  </a:lnTo>
                  <a:lnTo>
                    <a:pt x="15053" y="5422"/>
                  </a:lnTo>
                  <a:lnTo>
                    <a:pt x="15053" y="7531"/>
                  </a:lnTo>
                  <a:close/>
                  <a:moveTo>
                    <a:pt x="12549" y="7531"/>
                  </a:moveTo>
                  <a:lnTo>
                    <a:pt x="10302" y="7531"/>
                  </a:lnTo>
                  <a:lnTo>
                    <a:pt x="10302" y="5422"/>
                  </a:lnTo>
                  <a:lnTo>
                    <a:pt x="12549" y="5422"/>
                  </a:lnTo>
                  <a:close/>
                  <a:moveTo>
                    <a:pt x="10035" y="7531"/>
                  </a:moveTo>
                  <a:lnTo>
                    <a:pt x="7798" y="7531"/>
                  </a:lnTo>
                  <a:lnTo>
                    <a:pt x="7798" y="5422"/>
                  </a:lnTo>
                  <a:lnTo>
                    <a:pt x="10035" y="5422"/>
                  </a:lnTo>
                  <a:close/>
                  <a:moveTo>
                    <a:pt x="7522" y="7531"/>
                  </a:moveTo>
                  <a:lnTo>
                    <a:pt x="5284" y="7531"/>
                  </a:lnTo>
                  <a:lnTo>
                    <a:pt x="5284" y="5422"/>
                  </a:lnTo>
                  <a:lnTo>
                    <a:pt x="7522" y="5422"/>
                  </a:lnTo>
                  <a:close/>
                  <a:moveTo>
                    <a:pt x="5018" y="7531"/>
                  </a:moveTo>
                  <a:lnTo>
                    <a:pt x="2771" y="7531"/>
                  </a:lnTo>
                  <a:lnTo>
                    <a:pt x="2771" y="5422"/>
                  </a:lnTo>
                  <a:lnTo>
                    <a:pt x="5018" y="5422"/>
                  </a:lnTo>
                  <a:close/>
                  <a:moveTo>
                    <a:pt x="5018" y="7798"/>
                  </a:moveTo>
                  <a:lnTo>
                    <a:pt x="5018" y="9907"/>
                  </a:lnTo>
                  <a:lnTo>
                    <a:pt x="2771" y="9907"/>
                  </a:lnTo>
                  <a:lnTo>
                    <a:pt x="2771" y="7798"/>
                  </a:lnTo>
                  <a:close/>
                  <a:moveTo>
                    <a:pt x="5018" y="10439"/>
                  </a:moveTo>
                  <a:lnTo>
                    <a:pt x="5018" y="12549"/>
                  </a:lnTo>
                  <a:lnTo>
                    <a:pt x="2771" y="12549"/>
                  </a:lnTo>
                  <a:lnTo>
                    <a:pt x="2771" y="10439"/>
                  </a:lnTo>
                  <a:lnTo>
                    <a:pt x="5018" y="10439"/>
                  </a:lnTo>
                  <a:close/>
                  <a:moveTo>
                    <a:pt x="5018" y="12815"/>
                  </a:moveTo>
                  <a:lnTo>
                    <a:pt x="5018" y="14924"/>
                  </a:lnTo>
                  <a:lnTo>
                    <a:pt x="2771" y="14924"/>
                  </a:lnTo>
                  <a:lnTo>
                    <a:pt x="2771" y="12815"/>
                  </a:lnTo>
                  <a:close/>
                  <a:moveTo>
                    <a:pt x="5018" y="15456"/>
                  </a:moveTo>
                  <a:lnTo>
                    <a:pt x="5018" y="17566"/>
                  </a:lnTo>
                  <a:lnTo>
                    <a:pt x="2771" y="17566"/>
                  </a:lnTo>
                  <a:lnTo>
                    <a:pt x="2771" y="15456"/>
                  </a:lnTo>
                  <a:close/>
                  <a:moveTo>
                    <a:pt x="5018" y="17832"/>
                  </a:moveTo>
                  <a:lnTo>
                    <a:pt x="5018" y="19941"/>
                  </a:lnTo>
                  <a:lnTo>
                    <a:pt x="2771" y="19941"/>
                  </a:lnTo>
                  <a:lnTo>
                    <a:pt x="2771" y="17832"/>
                  </a:lnTo>
                  <a:close/>
                  <a:moveTo>
                    <a:pt x="5018" y="20484"/>
                  </a:moveTo>
                  <a:lnTo>
                    <a:pt x="5018" y="22583"/>
                  </a:lnTo>
                  <a:lnTo>
                    <a:pt x="2771" y="22583"/>
                  </a:lnTo>
                  <a:lnTo>
                    <a:pt x="2771" y="20484"/>
                  </a:lnTo>
                  <a:close/>
                  <a:moveTo>
                    <a:pt x="5018" y="22849"/>
                  </a:moveTo>
                  <a:lnTo>
                    <a:pt x="5018" y="24959"/>
                  </a:lnTo>
                  <a:lnTo>
                    <a:pt x="2771" y="24959"/>
                  </a:lnTo>
                  <a:lnTo>
                    <a:pt x="2771" y="22849"/>
                  </a:lnTo>
                  <a:close/>
                  <a:moveTo>
                    <a:pt x="5018" y="25501"/>
                  </a:moveTo>
                  <a:lnTo>
                    <a:pt x="5018" y="27600"/>
                  </a:lnTo>
                  <a:lnTo>
                    <a:pt x="2771" y="27600"/>
                  </a:lnTo>
                  <a:lnTo>
                    <a:pt x="2771" y="25501"/>
                  </a:lnTo>
                  <a:close/>
                  <a:moveTo>
                    <a:pt x="5018" y="27876"/>
                  </a:moveTo>
                  <a:lnTo>
                    <a:pt x="5018" y="29976"/>
                  </a:lnTo>
                  <a:lnTo>
                    <a:pt x="2771" y="29976"/>
                  </a:lnTo>
                  <a:lnTo>
                    <a:pt x="2771" y="27876"/>
                  </a:lnTo>
                  <a:close/>
                  <a:moveTo>
                    <a:pt x="5018" y="30518"/>
                  </a:moveTo>
                  <a:lnTo>
                    <a:pt x="5018" y="32627"/>
                  </a:lnTo>
                  <a:lnTo>
                    <a:pt x="2771" y="32627"/>
                  </a:lnTo>
                  <a:lnTo>
                    <a:pt x="2771" y="30518"/>
                  </a:lnTo>
                  <a:close/>
                  <a:moveTo>
                    <a:pt x="5284" y="30518"/>
                  </a:moveTo>
                  <a:lnTo>
                    <a:pt x="7522" y="30518"/>
                  </a:lnTo>
                  <a:lnTo>
                    <a:pt x="7522" y="32627"/>
                  </a:lnTo>
                  <a:lnTo>
                    <a:pt x="5284" y="32627"/>
                  </a:lnTo>
                  <a:close/>
                  <a:moveTo>
                    <a:pt x="7798" y="30518"/>
                  </a:moveTo>
                  <a:lnTo>
                    <a:pt x="10035" y="30518"/>
                  </a:lnTo>
                  <a:lnTo>
                    <a:pt x="10035" y="32627"/>
                  </a:lnTo>
                  <a:lnTo>
                    <a:pt x="7798" y="32627"/>
                  </a:lnTo>
                  <a:close/>
                  <a:moveTo>
                    <a:pt x="10302" y="30518"/>
                  </a:moveTo>
                  <a:lnTo>
                    <a:pt x="12549" y="30518"/>
                  </a:lnTo>
                  <a:lnTo>
                    <a:pt x="12549" y="32627"/>
                  </a:lnTo>
                  <a:lnTo>
                    <a:pt x="10302" y="32627"/>
                  </a:lnTo>
                  <a:close/>
                  <a:moveTo>
                    <a:pt x="12815" y="30518"/>
                  </a:moveTo>
                  <a:lnTo>
                    <a:pt x="15053" y="30518"/>
                  </a:lnTo>
                  <a:lnTo>
                    <a:pt x="15053" y="32627"/>
                  </a:lnTo>
                  <a:lnTo>
                    <a:pt x="12815" y="32627"/>
                  </a:lnTo>
                  <a:close/>
                  <a:moveTo>
                    <a:pt x="15319" y="30518"/>
                  </a:moveTo>
                  <a:lnTo>
                    <a:pt x="17566" y="30518"/>
                  </a:lnTo>
                  <a:lnTo>
                    <a:pt x="17566" y="32627"/>
                  </a:lnTo>
                  <a:lnTo>
                    <a:pt x="15319" y="32627"/>
                  </a:lnTo>
                  <a:close/>
                  <a:moveTo>
                    <a:pt x="15319" y="29976"/>
                  </a:moveTo>
                  <a:lnTo>
                    <a:pt x="15319" y="27876"/>
                  </a:lnTo>
                  <a:lnTo>
                    <a:pt x="17566" y="27876"/>
                  </a:lnTo>
                  <a:lnTo>
                    <a:pt x="17566" y="29976"/>
                  </a:lnTo>
                  <a:lnTo>
                    <a:pt x="15319" y="29976"/>
                  </a:lnTo>
                  <a:close/>
                  <a:moveTo>
                    <a:pt x="15319" y="27600"/>
                  </a:moveTo>
                  <a:lnTo>
                    <a:pt x="15319" y="25501"/>
                  </a:lnTo>
                  <a:lnTo>
                    <a:pt x="17566" y="25501"/>
                  </a:lnTo>
                  <a:lnTo>
                    <a:pt x="17566" y="27600"/>
                  </a:lnTo>
                  <a:close/>
                  <a:moveTo>
                    <a:pt x="15319" y="24959"/>
                  </a:moveTo>
                  <a:lnTo>
                    <a:pt x="15319" y="22859"/>
                  </a:lnTo>
                  <a:lnTo>
                    <a:pt x="17566" y="22859"/>
                  </a:lnTo>
                  <a:lnTo>
                    <a:pt x="17566" y="24959"/>
                  </a:lnTo>
                  <a:close/>
                  <a:moveTo>
                    <a:pt x="15319" y="22583"/>
                  </a:moveTo>
                  <a:lnTo>
                    <a:pt x="15319" y="20484"/>
                  </a:lnTo>
                  <a:lnTo>
                    <a:pt x="17566" y="20484"/>
                  </a:lnTo>
                  <a:lnTo>
                    <a:pt x="17566" y="22583"/>
                  </a:lnTo>
                  <a:close/>
                  <a:moveTo>
                    <a:pt x="15319" y="19941"/>
                  </a:moveTo>
                  <a:lnTo>
                    <a:pt x="15319" y="17832"/>
                  </a:lnTo>
                  <a:lnTo>
                    <a:pt x="17566" y="17832"/>
                  </a:lnTo>
                  <a:lnTo>
                    <a:pt x="17566" y="19941"/>
                  </a:lnTo>
                  <a:close/>
                  <a:moveTo>
                    <a:pt x="15319" y="17566"/>
                  </a:moveTo>
                  <a:lnTo>
                    <a:pt x="15319" y="15456"/>
                  </a:lnTo>
                  <a:lnTo>
                    <a:pt x="17566" y="15456"/>
                  </a:lnTo>
                  <a:lnTo>
                    <a:pt x="17566" y="17566"/>
                  </a:lnTo>
                  <a:close/>
                  <a:moveTo>
                    <a:pt x="15319" y="14924"/>
                  </a:moveTo>
                  <a:lnTo>
                    <a:pt x="15319" y="12815"/>
                  </a:lnTo>
                  <a:lnTo>
                    <a:pt x="17566" y="12815"/>
                  </a:lnTo>
                  <a:lnTo>
                    <a:pt x="17566" y="14924"/>
                  </a:lnTo>
                  <a:close/>
                  <a:moveTo>
                    <a:pt x="15319" y="12549"/>
                  </a:moveTo>
                  <a:lnTo>
                    <a:pt x="15319" y="10439"/>
                  </a:lnTo>
                  <a:lnTo>
                    <a:pt x="17566" y="10439"/>
                  </a:lnTo>
                  <a:lnTo>
                    <a:pt x="17566" y="12549"/>
                  </a:lnTo>
                  <a:close/>
                  <a:moveTo>
                    <a:pt x="15319" y="9907"/>
                  </a:moveTo>
                  <a:lnTo>
                    <a:pt x="15319" y="7798"/>
                  </a:lnTo>
                  <a:lnTo>
                    <a:pt x="17566" y="7798"/>
                  </a:lnTo>
                  <a:lnTo>
                    <a:pt x="17566" y="9907"/>
                  </a:lnTo>
                  <a:close/>
                  <a:moveTo>
                    <a:pt x="15319" y="7531"/>
                  </a:moveTo>
                  <a:lnTo>
                    <a:pt x="15319" y="5422"/>
                  </a:lnTo>
                  <a:lnTo>
                    <a:pt x="17566" y="5422"/>
                  </a:lnTo>
                  <a:lnTo>
                    <a:pt x="17566" y="7531"/>
                  </a:lnTo>
                  <a:close/>
                  <a:moveTo>
                    <a:pt x="15319" y="4880"/>
                  </a:moveTo>
                  <a:lnTo>
                    <a:pt x="15319" y="2780"/>
                  </a:lnTo>
                  <a:lnTo>
                    <a:pt x="17566" y="2780"/>
                  </a:lnTo>
                  <a:lnTo>
                    <a:pt x="17566" y="4880"/>
                  </a:lnTo>
                  <a:close/>
                  <a:moveTo>
                    <a:pt x="15053" y="4880"/>
                  </a:moveTo>
                  <a:lnTo>
                    <a:pt x="12815" y="4880"/>
                  </a:lnTo>
                  <a:lnTo>
                    <a:pt x="12815" y="2780"/>
                  </a:lnTo>
                  <a:lnTo>
                    <a:pt x="15053" y="2780"/>
                  </a:lnTo>
                  <a:close/>
                  <a:moveTo>
                    <a:pt x="12549" y="4880"/>
                  </a:moveTo>
                  <a:lnTo>
                    <a:pt x="10302" y="4880"/>
                  </a:lnTo>
                  <a:lnTo>
                    <a:pt x="10302" y="2780"/>
                  </a:lnTo>
                  <a:lnTo>
                    <a:pt x="12549" y="2780"/>
                  </a:lnTo>
                  <a:close/>
                  <a:moveTo>
                    <a:pt x="10035" y="4880"/>
                  </a:moveTo>
                  <a:lnTo>
                    <a:pt x="7798" y="4880"/>
                  </a:lnTo>
                  <a:lnTo>
                    <a:pt x="7798" y="2780"/>
                  </a:lnTo>
                  <a:lnTo>
                    <a:pt x="10035" y="2780"/>
                  </a:lnTo>
                  <a:close/>
                  <a:moveTo>
                    <a:pt x="7522" y="4880"/>
                  </a:moveTo>
                  <a:lnTo>
                    <a:pt x="5284" y="4880"/>
                  </a:lnTo>
                  <a:lnTo>
                    <a:pt x="5284" y="2780"/>
                  </a:lnTo>
                  <a:lnTo>
                    <a:pt x="7522" y="2780"/>
                  </a:lnTo>
                  <a:close/>
                  <a:moveTo>
                    <a:pt x="5018" y="4880"/>
                  </a:moveTo>
                  <a:lnTo>
                    <a:pt x="2771" y="4880"/>
                  </a:lnTo>
                  <a:lnTo>
                    <a:pt x="2771" y="2780"/>
                  </a:lnTo>
                  <a:lnTo>
                    <a:pt x="5018" y="2780"/>
                  </a:lnTo>
                  <a:close/>
                  <a:moveTo>
                    <a:pt x="2505" y="4880"/>
                  </a:moveTo>
                  <a:lnTo>
                    <a:pt x="267" y="4880"/>
                  </a:lnTo>
                  <a:lnTo>
                    <a:pt x="267" y="2780"/>
                  </a:lnTo>
                  <a:lnTo>
                    <a:pt x="2505" y="2780"/>
                  </a:lnTo>
                  <a:close/>
                  <a:moveTo>
                    <a:pt x="2505" y="5422"/>
                  </a:moveTo>
                  <a:lnTo>
                    <a:pt x="2505" y="7531"/>
                  </a:lnTo>
                  <a:lnTo>
                    <a:pt x="267" y="7531"/>
                  </a:lnTo>
                  <a:lnTo>
                    <a:pt x="267" y="5422"/>
                  </a:lnTo>
                  <a:close/>
                  <a:moveTo>
                    <a:pt x="2505" y="7798"/>
                  </a:moveTo>
                  <a:lnTo>
                    <a:pt x="2505" y="9907"/>
                  </a:lnTo>
                  <a:lnTo>
                    <a:pt x="267" y="9907"/>
                  </a:lnTo>
                  <a:lnTo>
                    <a:pt x="267" y="7798"/>
                  </a:lnTo>
                  <a:close/>
                  <a:moveTo>
                    <a:pt x="2505" y="10439"/>
                  </a:moveTo>
                  <a:lnTo>
                    <a:pt x="2505" y="12549"/>
                  </a:lnTo>
                  <a:lnTo>
                    <a:pt x="267" y="12549"/>
                  </a:lnTo>
                  <a:lnTo>
                    <a:pt x="267" y="10439"/>
                  </a:lnTo>
                  <a:lnTo>
                    <a:pt x="2505" y="10439"/>
                  </a:lnTo>
                  <a:close/>
                  <a:moveTo>
                    <a:pt x="2505" y="12815"/>
                  </a:moveTo>
                  <a:lnTo>
                    <a:pt x="2505" y="14924"/>
                  </a:lnTo>
                  <a:lnTo>
                    <a:pt x="267" y="14924"/>
                  </a:lnTo>
                  <a:lnTo>
                    <a:pt x="267" y="12815"/>
                  </a:lnTo>
                  <a:close/>
                  <a:moveTo>
                    <a:pt x="2505" y="15456"/>
                  </a:moveTo>
                  <a:lnTo>
                    <a:pt x="2505" y="17566"/>
                  </a:lnTo>
                  <a:lnTo>
                    <a:pt x="267" y="17566"/>
                  </a:lnTo>
                  <a:lnTo>
                    <a:pt x="267" y="15456"/>
                  </a:lnTo>
                  <a:close/>
                  <a:moveTo>
                    <a:pt x="2505" y="17832"/>
                  </a:moveTo>
                  <a:lnTo>
                    <a:pt x="2505" y="19941"/>
                  </a:lnTo>
                  <a:lnTo>
                    <a:pt x="267" y="19941"/>
                  </a:lnTo>
                  <a:lnTo>
                    <a:pt x="267" y="17832"/>
                  </a:lnTo>
                  <a:close/>
                  <a:moveTo>
                    <a:pt x="2505" y="20484"/>
                  </a:moveTo>
                  <a:lnTo>
                    <a:pt x="2505" y="22583"/>
                  </a:lnTo>
                  <a:lnTo>
                    <a:pt x="267" y="22583"/>
                  </a:lnTo>
                  <a:lnTo>
                    <a:pt x="267" y="20484"/>
                  </a:lnTo>
                  <a:close/>
                  <a:moveTo>
                    <a:pt x="2505" y="22849"/>
                  </a:moveTo>
                  <a:lnTo>
                    <a:pt x="2505" y="24959"/>
                  </a:lnTo>
                  <a:lnTo>
                    <a:pt x="267" y="24959"/>
                  </a:lnTo>
                  <a:lnTo>
                    <a:pt x="267" y="22849"/>
                  </a:lnTo>
                  <a:close/>
                  <a:moveTo>
                    <a:pt x="2505" y="25501"/>
                  </a:moveTo>
                  <a:lnTo>
                    <a:pt x="2505" y="27600"/>
                  </a:lnTo>
                  <a:lnTo>
                    <a:pt x="267" y="27600"/>
                  </a:lnTo>
                  <a:lnTo>
                    <a:pt x="267" y="25501"/>
                  </a:lnTo>
                  <a:close/>
                  <a:moveTo>
                    <a:pt x="2505" y="27876"/>
                  </a:moveTo>
                  <a:lnTo>
                    <a:pt x="2505" y="29976"/>
                  </a:lnTo>
                  <a:lnTo>
                    <a:pt x="267" y="29976"/>
                  </a:lnTo>
                  <a:lnTo>
                    <a:pt x="267" y="27876"/>
                  </a:lnTo>
                  <a:close/>
                  <a:moveTo>
                    <a:pt x="2505" y="30518"/>
                  </a:moveTo>
                  <a:lnTo>
                    <a:pt x="2505" y="32627"/>
                  </a:lnTo>
                  <a:lnTo>
                    <a:pt x="267" y="32627"/>
                  </a:lnTo>
                  <a:lnTo>
                    <a:pt x="267" y="30518"/>
                  </a:lnTo>
                  <a:close/>
                  <a:moveTo>
                    <a:pt x="2505" y="32894"/>
                  </a:moveTo>
                  <a:lnTo>
                    <a:pt x="2505" y="35003"/>
                  </a:lnTo>
                  <a:lnTo>
                    <a:pt x="267" y="35003"/>
                  </a:lnTo>
                  <a:lnTo>
                    <a:pt x="267" y="32894"/>
                  </a:lnTo>
                  <a:lnTo>
                    <a:pt x="2505" y="32894"/>
                  </a:lnTo>
                  <a:close/>
                  <a:moveTo>
                    <a:pt x="2771" y="32894"/>
                  </a:moveTo>
                  <a:lnTo>
                    <a:pt x="5018" y="32894"/>
                  </a:lnTo>
                  <a:lnTo>
                    <a:pt x="5018" y="35003"/>
                  </a:lnTo>
                  <a:lnTo>
                    <a:pt x="2771" y="35003"/>
                  </a:lnTo>
                  <a:close/>
                  <a:moveTo>
                    <a:pt x="5284" y="32894"/>
                  </a:moveTo>
                  <a:lnTo>
                    <a:pt x="7522" y="32894"/>
                  </a:lnTo>
                  <a:lnTo>
                    <a:pt x="7522" y="35003"/>
                  </a:lnTo>
                  <a:lnTo>
                    <a:pt x="5284" y="35003"/>
                  </a:lnTo>
                  <a:close/>
                  <a:moveTo>
                    <a:pt x="7798" y="32894"/>
                  </a:moveTo>
                  <a:lnTo>
                    <a:pt x="10035" y="32894"/>
                  </a:lnTo>
                  <a:lnTo>
                    <a:pt x="10035" y="35003"/>
                  </a:lnTo>
                  <a:lnTo>
                    <a:pt x="7798" y="35003"/>
                  </a:lnTo>
                  <a:close/>
                  <a:moveTo>
                    <a:pt x="10302" y="32894"/>
                  </a:moveTo>
                  <a:lnTo>
                    <a:pt x="12549" y="32894"/>
                  </a:lnTo>
                  <a:lnTo>
                    <a:pt x="12549" y="35003"/>
                  </a:lnTo>
                  <a:lnTo>
                    <a:pt x="10302" y="35003"/>
                  </a:lnTo>
                  <a:close/>
                  <a:moveTo>
                    <a:pt x="12815" y="32894"/>
                  </a:moveTo>
                  <a:lnTo>
                    <a:pt x="15053" y="32894"/>
                  </a:lnTo>
                  <a:lnTo>
                    <a:pt x="15053" y="35003"/>
                  </a:lnTo>
                  <a:lnTo>
                    <a:pt x="12815" y="35003"/>
                  </a:lnTo>
                  <a:close/>
                  <a:moveTo>
                    <a:pt x="15319" y="32894"/>
                  </a:moveTo>
                  <a:lnTo>
                    <a:pt x="17566" y="32894"/>
                  </a:lnTo>
                  <a:lnTo>
                    <a:pt x="17566" y="35003"/>
                  </a:lnTo>
                  <a:lnTo>
                    <a:pt x="15319" y="35003"/>
                  </a:lnTo>
                  <a:close/>
                  <a:moveTo>
                    <a:pt x="17832" y="32894"/>
                  </a:moveTo>
                  <a:lnTo>
                    <a:pt x="20070" y="32894"/>
                  </a:lnTo>
                  <a:lnTo>
                    <a:pt x="20070" y="35003"/>
                  </a:lnTo>
                  <a:lnTo>
                    <a:pt x="17832" y="35003"/>
                  </a:lnTo>
                  <a:close/>
                  <a:moveTo>
                    <a:pt x="17832" y="32627"/>
                  </a:moveTo>
                  <a:lnTo>
                    <a:pt x="17832" y="30518"/>
                  </a:lnTo>
                  <a:lnTo>
                    <a:pt x="20070" y="30518"/>
                  </a:lnTo>
                  <a:lnTo>
                    <a:pt x="20070" y="32627"/>
                  </a:lnTo>
                  <a:close/>
                  <a:moveTo>
                    <a:pt x="17832" y="29976"/>
                  </a:moveTo>
                  <a:lnTo>
                    <a:pt x="17832" y="27876"/>
                  </a:lnTo>
                  <a:lnTo>
                    <a:pt x="20070" y="27876"/>
                  </a:lnTo>
                  <a:lnTo>
                    <a:pt x="20070" y="29976"/>
                  </a:lnTo>
                  <a:lnTo>
                    <a:pt x="17832" y="29976"/>
                  </a:lnTo>
                  <a:close/>
                  <a:moveTo>
                    <a:pt x="17832" y="27600"/>
                  </a:moveTo>
                  <a:lnTo>
                    <a:pt x="17832" y="25501"/>
                  </a:lnTo>
                  <a:lnTo>
                    <a:pt x="20070" y="25501"/>
                  </a:lnTo>
                  <a:lnTo>
                    <a:pt x="20070" y="27600"/>
                  </a:lnTo>
                  <a:close/>
                  <a:moveTo>
                    <a:pt x="17832" y="24959"/>
                  </a:moveTo>
                  <a:lnTo>
                    <a:pt x="17832" y="22859"/>
                  </a:lnTo>
                  <a:lnTo>
                    <a:pt x="20070" y="22859"/>
                  </a:lnTo>
                  <a:lnTo>
                    <a:pt x="20070" y="24959"/>
                  </a:lnTo>
                  <a:close/>
                  <a:moveTo>
                    <a:pt x="17832" y="22583"/>
                  </a:moveTo>
                  <a:lnTo>
                    <a:pt x="17832" y="20484"/>
                  </a:lnTo>
                  <a:lnTo>
                    <a:pt x="20070" y="20484"/>
                  </a:lnTo>
                  <a:lnTo>
                    <a:pt x="20070" y="22583"/>
                  </a:lnTo>
                  <a:close/>
                  <a:moveTo>
                    <a:pt x="17832" y="19941"/>
                  </a:moveTo>
                  <a:lnTo>
                    <a:pt x="17832" y="17832"/>
                  </a:lnTo>
                  <a:lnTo>
                    <a:pt x="20070" y="17832"/>
                  </a:lnTo>
                  <a:lnTo>
                    <a:pt x="20070" y="19941"/>
                  </a:lnTo>
                  <a:close/>
                  <a:moveTo>
                    <a:pt x="17832" y="17566"/>
                  </a:moveTo>
                  <a:lnTo>
                    <a:pt x="17832" y="15456"/>
                  </a:lnTo>
                  <a:lnTo>
                    <a:pt x="20070" y="15456"/>
                  </a:lnTo>
                  <a:lnTo>
                    <a:pt x="20070" y="17566"/>
                  </a:lnTo>
                  <a:close/>
                  <a:moveTo>
                    <a:pt x="17832" y="14924"/>
                  </a:moveTo>
                  <a:lnTo>
                    <a:pt x="17832" y="12815"/>
                  </a:lnTo>
                  <a:lnTo>
                    <a:pt x="20070" y="12815"/>
                  </a:lnTo>
                  <a:lnTo>
                    <a:pt x="20070" y="14924"/>
                  </a:lnTo>
                  <a:close/>
                  <a:moveTo>
                    <a:pt x="17832" y="12549"/>
                  </a:moveTo>
                  <a:lnTo>
                    <a:pt x="17832" y="10439"/>
                  </a:lnTo>
                  <a:lnTo>
                    <a:pt x="20070" y="10439"/>
                  </a:lnTo>
                  <a:lnTo>
                    <a:pt x="20070" y="12549"/>
                  </a:lnTo>
                  <a:close/>
                  <a:moveTo>
                    <a:pt x="17832" y="9907"/>
                  </a:moveTo>
                  <a:lnTo>
                    <a:pt x="17832" y="7798"/>
                  </a:lnTo>
                  <a:lnTo>
                    <a:pt x="20070" y="7798"/>
                  </a:lnTo>
                  <a:lnTo>
                    <a:pt x="20070" y="9907"/>
                  </a:lnTo>
                  <a:close/>
                  <a:moveTo>
                    <a:pt x="17832" y="7531"/>
                  </a:moveTo>
                  <a:lnTo>
                    <a:pt x="17832" y="5422"/>
                  </a:lnTo>
                  <a:lnTo>
                    <a:pt x="20070" y="5422"/>
                  </a:lnTo>
                  <a:lnTo>
                    <a:pt x="20070" y="7531"/>
                  </a:lnTo>
                  <a:close/>
                  <a:moveTo>
                    <a:pt x="17832" y="4880"/>
                  </a:moveTo>
                  <a:lnTo>
                    <a:pt x="17832" y="2780"/>
                  </a:lnTo>
                  <a:lnTo>
                    <a:pt x="20070" y="2780"/>
                  </a:lnTo>
                  <a:lnTo>
                    <a:pt x="20070" y="4880"/>
                  </a:lnTo>
                  <a:close/>
                  <a:moveTo>
                    <a:pt x="17566" y="267"/>
                  </a:moveTo>
                  <a:lnTo>
                    <a:pt x="17566" y="2514"/>
                  </a:lnTo>
                  <a:lnTo>
                    <a:pt x="15319" y="2514"/>
                  </a:lnTo>
                  <a:lnTo>
                    <a:pt x="15319" y="267"/>
                  </a:lnTo>
                  <a:close/>
                  <a:moveTo>
                    <a:pt x="15053" y="267"/>
                  </a:moveTo>
                  <a:lnTo>
                    <a:pt x="15053" y="2514"/>
                  </a:lnTo>
                  <a:lnTo>
                    <a:pt x="12815" y="2514"/>
                  </a:lnTo>
                  <a:lnTo>
                    <a:pt x="12815" y="267"/>
                  </a:lnTo>
                  <a:close/>
                  <a:moveTo>
                    <a:pt x="12549" y="267"/>
                  </a:moveTo>
                  <a:lnTo>
                    <a:pt x="12549" y="2514"/>
                  </a:lnTo>
                  <a:lnTo>
                    <a:pt x="10302" y="2514"/>
                  </a:lnTo>
                  <a:lnTo>
                    <a:pt x="10302" y="267"/>
                  </a:lnTo>
                  <a:close/>
                  <a:moveTo>
                    <a:pt x="10035" y="267"/>
                  </a:moveTo>
                  <a:lnTo>
                    <a:pt x="10035" y="2514"/>
                  </a:lnTo>
                  <a:lnTo>
                    <a:pt x="7798" y="2514"/>
                  </a:lnTo>
                  <a:lnTo>
                    <a:pt x="7798" y="267"/>
                  </a:lnTo>
                  <a:close/>
                  <a:moveTo>
                    <a:pt x="7522" y="267"/>
                  </a:moveTo>
                  <a:lnTo>
                    <a:pt x="7522" y="2514"/>
                  </a:lnTo>
                  <a:lnTo>
                    <a:pt x="5284" y="2514"/>
                  </a:lnTo>
                  <a:lnTo>
                    <a:pt x="5284" y="267"/>
                  </a:lnTo>
                  <a:close/>
                  <a:moveTo>
                    <a:pt x="5018" y="267"/>
                  </a:moveTo>
                  <a:lnTo>
                    <a:pt x="5018" y="2514"/>
                  </a:lnTo>
                  <a:lnTo>
                    <a:pt x="2771" y="2514"/>
                  </a:lnTo>
                  <a:lnTo>
                    <a:pt x="2771" y="267"/>
                  </a:lnTo>
                  <a:close/>
                  <a:moveTo>
                    <a:pt x="2505" y="267"/>
                  </a:moveTo>
                  <a:lnTo>
                    <a:pt x="2505" y="2514"/>
                  </a:lnTo>
                  <a:lnTo>
                    <a:pt x="267" y="2514"/>
                  </a:lnTo>
                  <a:lnTo>
                    <a:pt x="267" y="267"/>
                  </a:lnTo>
                  <a:close/>
                  <a:moveTo>
                    <a:pt x="267" y="37645"/>
                  </a:moveTo>
                  <a:lnTo>
                    <a:pt x="267" y="35535"/>
                  </a:lnTo>
                  <a:lnTo>
                    <a:pt x="2505" y="35535"/>
                  </a:lnTo>
                  <a:lnTo>
                    <a:pt x="2505" y="37645"/>
                  </a:lnTo>
                  <a:close/>
                  <a:moveTo>
                    <a:pt x="2771" y="37645"/>
                  </a:moveTo>
                  <a:lnTo>
                    <a:pt x="2771" y="35535"/>
                  </a:lnTo>
                  <a:lnTo>
                    <a:pt x="5018" y="35535"/>
                  </a:lnTo>
                  <a:lnTo>
                    <a:pt x="5018" y="37645"/>
                  </a:lnTo>
                  <a:close/>
                  <a:moveTo>
                    <a:pt x="5284" y="37645"/>
                  </a:moveTo>
                  <a:lnTo>
                    <a:pt x="5284" y="35535"/>
                  </a:lnTo>
                  <a:lnTo>
                    <a:pt x="7522" y="35535"/>
                  </a:lnTo>
                  <a:lnTo>
                    <a:pt x="7522" y="37645"/>
                  </a:lnTo>
                  <a:close/>
                  <a:moveTo>
                    <a:pt x="7798" y="37645"/>
                  </a:moveTo>
                  <a:lnTo>
                    <a:pt x="7798" y="35535"/>
                  </a:lnTo>
                  <a:lnTo>
                    <a:pt x="10035" y="35535"/>
                  </a:lnTo>
                  <a:lnTo>
                    <a:pt x="10035" y="37645"/>
                  </a:lnTo>
                  <a:close/>
                  <a:moveTo>
                    <a:pt x="10302" y="37645"/>
                  </a:moveTo>
                  <a:lnTo>
                    <a:pt x="10302" y="35535"/>
                  </a:lnTo>
                  <a:lnTo>
                    <a:pt x="12549" y="35535"/>
                  </a:lnTo>
                  <a:lnTo>
                    <a:pt x="12549" y="37645"/>
                  </a:lnTo>
                  <a:close/>
                  <a:moveTo>
                    <a:pt x="12815" y="37645"/>
                  </a:moveTo>
                  <a:lnTo>
                    <a:pt x="12815" y="35535"/>
                  </a:lnTo>
                  <a:lnTo>
                    <a:pt x="15053" y="35535"/>
                  </a:lnTo>
                  <a:lnTo>
                    <a:pt x="15053" y="37645"/>
                  </a:lnTo>
                  <a:close/>
                  <a:moveTo>
                    <a:pt x="15319" y="37645"/>
                  </a:moveTo>
                  <a:lnTo>
                    <a:pt x="15319" y="35535"/>
                  </a:lnTo>
                  <a:lnTo>
                    <a:pt x="17566" y="35535"/>
                  </a:lnTo>
                  <a:lnTo>
                    <a:pt x="17566" y="37645"/>
                  </a:lnTo>
                  <a:close/>
                  <a:moveTo>
                    <a:pt x="17832" y="37645"/>
                  </a:moveTo>
                  <a:lnTo>
                    <a:pt x="17832" y="35535"/>
                  </a:lnTo>
                  <a:lnTo>
                    <a:pt x="20070" y="35535"/>
                  </a:lnTo>
                  <a:lnTo>
                    <a:pt x="20070" y="37645"/>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1"/>
            <p:cNvSpPr/>
            <p:nvPr/>
          </p:nvSpPr>
          <p:spPr>
            <a:xfrm>
              <a:off x="4261425" y="771625"/>
              <a:ext cx="226750" cy="71250"/>
            </a:xfrm>
            <a:custGeom>
              <a:avLst/>
              <a:gdLst/>
              <a:ahLst/>
              <a:cxnLst/>
              <a:rect l="l" t="t" r="r" b="b"/>
              <a:pathLst>
                <a:path w="9070" h="2850" extrusionOk="0">
                  <a:moveTo>
                    <a:pt x="1" y="0"/>
                  </a:moveTo>
                  <a:lnTo>
                    <a:pt x="9069" y="0"/>
                  </a:lnTo>
                  <a:lnTo>
                    <a:pt x="9069" y="2849"/>
                  </a:lnTo>
                  <a:lnTo>
                    <a:pt x="1" y="2849"/>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1"/>
            <p:cNvSpPr/>
            <p:nvPr/>
          </p:nvSpPr>
          <p:spPr>
            <a:xfrm>
              <a:off x="4179875" y="814750"/>
              <a:ext cx="436200" cy="986700"/>
            </a:xfrm>
            <a:custGeom>
              <a:avLst/>
              <a:gdLst/>
              <a:ahLst/>
              <a:cxnLst/>
              <a:rect l="l" t="t" r="r" b="b"/>
              <a:pathLst>
                <a:path w="17448" h="39468" extrusionOk="0">
                  <a:moveTo>
                    <a:pt x="0" y="0"/>
                  </a:moveTo>
                  <a:lnTo>
                    <a:pt x="17447" y="0"/>
                  </a:lnTo>
                  <a:lnTo>
                    <a:pt x="17447" y="39468"/>
                  </a:lnTo>
                  <a:lnTo>
                    <a:pt x="0" y="39468"/>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1"/>
            <p:cNvSpPr/>
            <p:nvPr/>
          </p:nvSpPr>
          <p:spPr>
            <a:xfrm>
              <a:off x="4175925" y="1643225"/>
              <a:ext cx="444075" cy="158225"/>
            </a:xfrm>
            <a:custGeom>
              <a:avLst/>
              <a:gdLst/>
              <a:ahLst/>
              <a:cxnLst/>
              <a:rect l="l" t="t" r="r" b="b"/>
              <a:pathLst>
                <a:path w="17763" h="6329" extrusionOk="0">
                  <a:moveTo>
                    <a:pt x="12864" y="5274"/>
                  </a:moveTo>
                  <a:lnTo>
                    <a:pt x="12864" y="1"/>
                  </a:lnTo>
                  <a:lnTo>
                    <a:pt x="4900" y="1"/>
                  </a:lnTo>
                  <a:lnTo>
                    <a:pt x="4900" y="5274"/>
                  </a:lnTo>
                  <a:lnTo>
                    <a:pt x="1" y="5274"/>
                  </a:lnTo>
                  <a:lnTo>
                    <a:pt x="1" y="6329"/>
                  </a:lnTo>
                  <a:lnTo>
                    <a:pt x="17763" y="6329"/>
                  </a:lnTo>
                  <a:lnTo>
                    <a:pt x="17763" y="5274"/>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11"/>
            <p:cNvSpPr/>
            <p:nvPr/>
          </p:nvSpPr>
          <p:spPr>
            <a:xfrm>
              <a:off x="4324775" y="1670825"/>
              <a:ext cx="146400" cy="123475"/>
            </a:xfrm>
            <a:custGeom>
              <a:avLst/>
              <a:gdLst/>
              <a:ahLst/>
              <a:cxnLst/>
              <a:rect l="l" t="t" r="r" b="b"/>
              <a:pathLst>
                <a:path w="5856" h="4939" extrusionOk="0">
                  <a:moveTo>
                    <a:pt x="0" y="1"/>
                  </a:moveTo>
                  <a:lnTo>
                    <a:pt x="5855" y="1"/>
                  </a:lnTo>
                  <a:lnTo>
                    <a:pt x="5855" y="4939"/>
                  </a:lnTo>
                  <a:lnTo>
                    <a:pt x="0" y="4939"/>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11"/>
            <p:cNvSpPr/>
            <p:nvPr/>
          </p:nvSpPr>
          <p:spPr>
            <a:xfrm>
              <a:off x="4192200" y="864525"/>
              <a:ext cx="313475" cy="755575"/>
            </a:xfrm>
            <a:custGeom>
              <a:avLst/>
              <a:gdLst/>
              <a:ahLst/>
              <a:cxnLst/>
              <a:rect l="l" t="t" r="r" b="b"/>
              <a:pathLst>
                <a:path w="12539" h="30223" extrusionOk="0">
                  <a:moveTo>
                    <a:pt x="0" y="1"/>
                  </a:moveTo>
                  <a:lnTo>
                    <a:pt x="12538" y="1"/>
                  </a:lnTo>
                  <a:lnTo>
                    <a:pt x="12538" y="30222"/>
                  </a:lnTo>
                  <a:lnTo>
                    <a:pt x="0" y="30222"/>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1"/>
            <p:cNvSpPr/>
            <p:nvPr/>
          </p:nvSpPr>
          <p:spPr>
            <a:xfrm>
              <a:off x="4188750" y="862550"/>
              <a:ext cx="336150" cy="757300"/>
            </a:xfrm>
            <a:custGeom>
              <a:avLst/>
              <a:gdLst/>
              <a:ahLst/>
              <a:cxnLst/>
              <a:rect l="l" t="t" r="r" b="b"/>
              <a:pathLst>
                <a:path w="13446" h="30292" extrusionOk="0">
                  <a:moveTo>
                    <a:pt x="13445" y="267"/>
                  </a:moveTo>
                  <a:lnTo>
                    <a:pt x="13445" y="1"/>
                  </a:lnTo>
                  <a:lnTo>
                    <a:pt x="12814" y="1"/>
                  </a:lnTo>
                  <a:lnTo>
                    <a:pt x="12548" y="1"/>
                  </a:lnTo>
                  <a:lnTo>
                    <a:pt x="10311" y="1"/>
                  </a:lnTo>
                  <a:lnTo>
                    <a:pt x="10044" y="1"/>
                  </a:lnTo>
                  <a:lnTo>
                    <a:pt x="7797" y="1"/>
                  </a:lnTo>
                  <a:lnTo>
                    <a:pt x="7531" y="1"/>
                  </a:lnTo>
                  <a:lnTo>
                    <a:pt x="5293" y="1"/>
                  </a:lnTo>
                  <a:lnTo>
                    <a:pt x="5017" y="1"/>
                  </a:lnTo>
                  <a:lnTo>
                    <a:pt x="2780" y="1"/>
                  </a:lnTo>
                  <a:lnTo>
                    <a:pt x="2514" y="1"/>
                  </a:lnTo>
                  <a:lnTo>
                    <a:pt x="266" y="1"/>
                  </a:lnTo>
                  <a:lnTo>
                    <a:pt x="0" y="1"/>
                  </a:lnTo>
                  <a:lnTo>
                    <a:pt x="0" y="267"/>
                  </a:lnTo>
                  <a:lnTo>
                    <a:pt x="0" y="2504"/>
                  </a:lnTo>
                  <a:lnTo>
                    <a:pt x="0" y="2780"/>
                  </a:lnTo>
                  <a:lnTo>
                    <a:pt x="0" y="4880"/>
                  </a:lnTo>
                  <a:lnTo>
                    <a:pt x="0" y="5422"/>
                  </a:lnTo>
                  <a:lnTo>
                    <a:pt x="0" y="7531"/>
                  </a:lnTo>
                  <a:lnTo>
                    <a:pt x="0" y="7798"/>
                  </a:lnTo>
                  <a:lnTo>
                    <a:pt x="0" y="9907"/>
                  </a:lnTo>
                  <a:lnTo>
                    <a:pt x="0" y="10439"/>
                  </a:lnTo>
                  <a:lnTo>
                    <a:pt x="0" y="12549"/>
                  </a:lnTo>
                  <a:lnTo>
                    <a:pt x="0" y="12815"/>
                  </a:lnTo>
                  <a:lnTo>
                    <a:pt x="0" y="14924"/>
                  </a:lnTo>
                  <a:lnTo>
                    <a:pt x="0" y="15456"/>
                  </a:lnTo>
                  <a:lnTo>
                    <a:pt x="0" y="17566"/>
                  </a:lnTo>
                  <a:lnTo>
                    <a:pt x="0" y="17832"/>
                  </a:lnTo>
                  <a:lnTo>
                    <a:pt x="0" y="19941"/>
                  </a:lnTo>
                  <a:lnTo>
                    <a:pt x="0" y="20474"/>
                  </a:lnTo>
                  <a:lnTo>
                    <a:pt x="0" y="22583"/>
                  </a:lnTo>
                  <a:lnTo>
                    <a:pt x="0" y="22849"/>
                  </a:lnTo>
                  <a:lnTo>
                    <a:pt x="0" y="24959"/>
                  </a:lnTo>
                  <a:lnTo>
                    <a:pt x="0" y="25501"/>
                  </a:lnTo>
                  <a:lnTo>
                    <a:pt x="0" y="27600"/>
                  </a:lnTo>
                  <a:lnTo>
                    <a:pt x="0" y="27876"/>
                  </a:lnTo>
                  <a:lnTo>
                    <a:pt x="0" y="30291"/>
                  </a:lnTo>
                  <a:lnTo>
                    <a:pt x="266" y="30291"/>
                  </a:lnTo>
                  <a:lnTo>
                    <a:pt x="266" y="27876"/>
                  </a:lnTo>
                  <a:lnTo>
                    <a:pt x="2514" y="27876"/>
                  </a:lnTo>
                  <a:lnTo>
                    <a:pt x="2514" y="30291"/>
                  </a:lnTo>
                  <a:lnTo>
                    <a:pt x="2780" y="30291"/>
                  </a:lnTo>
                  <a:lnTo>
                    <a:pt x="2780" y="27876"/>
                  </a:lnTo>
                  <a:lnTo>
                    <a:pt x="5017" y="27876"/>
                  </a:lnTo>
                  <a:lnTo>
                    <a:pt x="5017" y="30291"/>
                  </a:lnTo>
                  <a:lnTo>
                    <a:pt x="5293" y="30291"/>
                  </a:lnTo>
                  <a:lnTo>
                    <a:pt x="5293" y="27876"/>
                  </a:lnTo>
                  <a:lnTo>
                    <a:pt x="7531" y="27876"/>
                  </a:lnTo>
                  <a:lnTo>
                    <a:pt x="7531" y="30291"/>
                  </a:lnTo>
                  <a:lnTo>
                    <a:pt x="7797" y="30291"/>
                  </a:lnTo>
                  <a:lnTo>
                    <a:pt x="7797" y="27876"/>
                  </a:lnTo>
                  <a:lnTo>
                    <a:pt x="10044" y="27876"/>
                  </a:lnTo>
                  <a:lnTo>
                    <a:pt x="10044" y="30291"/>
                  </a:lnTo>
                  <a:lnTo>
                    <a:pt x="10311" y="30291"/>
                  </a:lnTo>
                  <a:lnTo>
                    <a:pt x="10311" y="27876"/>
                  </a:lnTo>
                  <a:lnTo>
                    <a:pt x="12548" y="27876"/>
                  </a:lnTo>
                  <a:lnTo>
                    <a:pt x="12548" y="30291"/>
                  </a:lnTo>
                  <a:lnTo>
                    <a:pt x="12814" y="30291"/>
                  </a:lnTo>
                  <a:lnTo>
                    <a:pt x="12814" y="27876"/>
                  </a:lnTo>
                  <a:lnTo>
                    <a:pt x="13445" y="27876"/>
                  </a:lnTo>
                  <a:lnTo>
                    <a:pt x="13445" y="27600"/>
                  </a:lnTo>
                  <a:lnTo>
                    <a:pt x="12814" y="27600"/>
                  </a:lnTo>
                  <a:lnTo>
                    <a:pt x="12814" y="25501"/>
                  </a:lnTo>
                  <a:lnTo>
                    <a:pt x="13445" y="25501"/>
                  </a:lnTo>
                  <a:lnTo>
                    <a:pt x="13445" y="24959"/>
                  </a:lnTo>
                  <a:lnTo>
                    <a:pt x="12814" y="24959"/>
                  </a:lnTo>
                  <a:lnTo>
                    <a:pt x="12814" y="22849"/>
                  </a:lnTo>
                  <a:lnTo>
                    <a:pt x="13445" y="22849"/>
                  </a:lnTo>
                  <a:lnTo>
                    <a:pt x="13445" y="22583"/>
                  </a:lnTo>
                  <a:lnTo>
                    <a:pt x="12814" y="22583"/>
                  </a:lnTo>
                  <a:lnTo>
                    <a:pt x="12814" y="20474"/>
                  </a:lnTo>
                  <a:lnTo>
                    <a:pt x="13445" y="20474"/>
                  </a:lnTo>
                  <a:lnTo>
                    <a:pt x="13445" y="19941"/>
                  </a:lnTo>
                  <a:lnTo>
                    <a:pt x="12814" y="19941"/>
                  </a:lnTo>
                  <a:lnTo>
                    <a:pt x="12814" y="17832"/>
                  </a:lnTo>
                  <a:lnTo>
                    <a:pt x="13445" y="17832"/>
                  </a:lnTo>
                  <a:lnTo>
                    <a:pt x="13445" y="17566"/>
                  </a:lnTo>
                  <a:lnTo>
                    <a:pt x="12814" y="17566"/>
                  </a:lnTo>
                  <a:lnTo>
                    <a:pt x="12814" y="15456"/>
                  </a:lnTo>
                  <a:lnTo>
                    <a:pt x="13445" y="15456"/>
                  </a:lnTo>
                  <a:lnTo>
                    <a:pt x="13445" y="14924"/>
                  </a:lnTo>
                  <a:lnTo>
                    <a:pt x="12814" y="14924"/>
                  </a:lnTo>
                  <a:lnTo>
                    <a:pt x="12814" y="12815"/>
                  </a:lnTo>
                  <a:lnTo>
                    <a:pt x="13445" y="12815"/>
                  </a:lnTo>
                  <a:lnTo>
                    <a:pt x="13445" y="12549"/>
                  </a:lnTo>
                  <a:lnTo>
                    <a:pt x="12814" y="12549"/>
                  </a:lnTo>
                  <a:lnTo>
                    <a:pt x="12814" y="10439"/>
                  </a:lnTo>
                  <a:lnTo>
                    <a:pt x="13445" y="10439"/>
                  </a:lnTo>
                  <a:lnTo>
                    <a:pt x="13445" y="9907"/>
                  </a:lnTo>
                  <a:lnTo>
                    <a:pt x="12814" y="9907"/>
                  </a:lnTo>
                  <a:lnTo>
                    <a:pt x="12814" y="7798"/>
                  </a:lnTo>
                  <a:lnTo>
                    <a:pt x="13445" y="7798"/>
                  </a:lnTo>
                  <a:lnTo>
                    <a:pt x="13445" y="7531"/>
                  </a:lnTo>
                  <a:lnTo>
                    <a:pt x="12814" y="7531"/>
                  </a:lnTo>
                  <a:lnTo>
                    <a:pt x="12814" y="5422"/>
                  </a:lnTo>
                  <a:lnTo>
                    <a:pt x="13445" y="5422"/>
                  </a:lnTo>
                  <a:lnTo>
                    <a:pt x="13445" y="4880"/>
                  </a:lnTo>
                  <a:lnTo>
                    <a:pt x="12814" y="4880"/>
                  </a:lnTo>
                  <a:lnTo>
                    <a:pt x="12814" y="2780"/>
                  </a:lnTo>
                  <a:lnTo>
                    <a:pt x="13445" y="2780"/>
                  </a:lnTo>
                  <a:lnTo>
                    <a:pt x="13445" y="2504"/>
                  </a:lnTo>
                  <a:lnTo>
                    <a:pt x="12814" y="2504"/>
                  </a:lnTo>
                  <a:lnTo>
                    <a:pt x="12814" y="267"/>
                  </a:lnTo>
                  <a:close/>
                  <a:moveTo>
                    <a:pt x="10044" y="267"/>
                  </a:moveTo>
                  <a:lnTo>
                    <a:pt x="10044" y="2504"/>
                  </a:lnTo>
                  <a:lnTo>
                    <a:pt x="7797" y="2504"/>
                  </a:lnTo>
                  <a:lnTo>
                    <a:pt x="7797" y="267"/>
                  </a:lnTo>
                  <a:close/>
                  <a:moveTo>
                    <a:pt x="5293" y="19941"/>
                  </a:moveTo>
                  <a:lnTo>
                    <a:pt x="5293" y="17832"/>
                  </a:lnTo>
                  <a:lnTo>
                    <a:pt x="7531" y="17832"/>
                  </a:lnTo>
                  <a:lnTo>
                    <a:pt x="7531" y="19941"/>
                  </a:lnTo>
                  <a:close/>
                  <a:moveTo>
                    <a:pt x="7531" y="20474"/>
                  </a:moveTo>
                  <a:lnTo>
                    <a:pt x="7531" y="22583"/>
                  </a:lnTo>
                  <a:lnTo>
                    <a:pt x="5293" y="22583"/>
                  </a:lnTo>
                  <a:lnTo>
                    <a:pt x="5293" y="20474"/>
                  </a:lnTo>
                  <a:close/>
                  <a:moveTo>
                    <a:pt x="5293" y="17566"/>
                  </a:moveTo>
                  <a:lnTo>
                    <a:pt x="5293" y="15456"/>
                  </a:lnTo>
                  <a:lnTo>
                    <a:pt x="7531" y="15456"/>
                  </a:lnTo>
                  <a:lnTo>
                    <a:pt x="7531" y="17566"/>
                  </a:lnTo>
                  <a:lnTo>
                    <a:pt x="5293" y="17566"/>
                  </a:lnTo>
                  <a:close/>
                  <a:moveTo>
                    <a:pt x="5293" y="14924"/>
                  </a:moveTo>
                  <a:lnTo>
                    <a:pt x="5293" y="12815"/>
                  </a:lnTo>
                  <a:lnTo>
                    <a:pt x="7531" y="12815"/>
                  </a:lnTo>
                  <a:lnTo>
                    <a:pt x="7531" y="14924"/>
                  </a:lnTo>
                  <a:close/>
                  <a:moveTo>
                    <a:pt x="5293" y="12549"/>
                  </a:moveTo>
                  <a:lnTo>
                    <a:pt x="5293" y="10439"/>
                  </a:lnTo>
                  <a:lnTo>
                    <a:pt x="7531" y="10439"/>
                  </a:lnTo>
                  <a:lnTo>
                    <a:pt x="7531" y="12549"/>
                  </a:lnTo>
                  <a:close/>
                  <a:moveTo>
                    <a:pt x="5293" y="9907"/>
                  </a:moveTo>
                  <a:lnTo>
                    <a:pt x="5293" y="7798"/>
                  </a:lnTo>
                  <a:lnTo>
                    <a:pt x="7531" y="7798"/>
                  </a:lnTo>
                  <a:lnTo>
                    <a:pt x="7531" y="9907"/>
                  </a:lnTo>
                  <a:close/>
                  <a:moveTo>
                    <a:pt x="5293" y="7531"/>
                  </a:moveTo>
                  <a:lnTo>
                    <a:pt x="5293" y="5422"/>
                  </a:lnTo>
                  <a:lnTo>
                    <a:pt x="7531" y="5422"/>
                  </a:lnTo>
                  <a:lnTo>
                    <a:pt x="7531" y="7531"/>
                  </a:lnTo>
                  <a:close/>
                  <a:moveTo>
                    <a:pt x="5293" y="4880"/>
                  </a:moveTo>
                  <a:lnTo>
                    <a:pt x="5293" y="2780"/>
                  </a:lnTo>
                  <a:lnTo>
                    <a:pt x="7531" y="2780"/>
                  </a:lnTo>
                  <a:lnTo>
                    <a:pt x="7531" y="4880"/>
                  </a:lnTo>
                  <a:close/>
                  <a:moveTo>
                    <a:pt x="5017" y="4880"/>
                  </a:moveTo>
                  <a:lnTo>
                    <a:pt x="2780" y="4880"/>
                  </a:lnTo>
                  <a:lnTo>
                    <a:pt x="2780" y="2780"/>
                  </a:lnTo>
                  <a:lnTo>
                    <a:pt x="5017" y="2780"/>
                  </a:lnTo>
                  <a:close/>
                  <a:moveTo>
                    <a:pt x="5017" y="5422"/>
                  </a:moveTo>
                  <a:lnTo>
                    <a:pt x="5017" y="7531"/>
                  </a:lnTo>
                  <a:lnTo>
                    <a:pt x="2780" y="7531"/>
                  </a:lnTo>
                  <a:lnTo>
                    <a:pt x="2780" y="5422"/>
                  </a:lnTo>
                  <a:lnTo>
                    <a:pt x="5017" y="5422"/>
                  </a:lnTo>
                  <a:close/>
                  <a:moveTo>
                    <a:pt x="5017" y="7798"/>
                  </a:moveTo>
                  <a:lnTo>
                    <a:pt x="5017" y="9907"/>
                  </a:lnTo>
                  <a:lnTo>
                    <a:pt x="2780" y="9907"/>
                  </a:lnTo>
                  <a:lnTo>
                    <a:pt x="2780" y="7798"/>
                  </a:lnTo>
                  <a:close/>
                  <a:moveTo>
                    <a:pt x="5017" y="10439"/>
                  </a:moveTo>
                  <a:lnTo>
                    <a:pt x="5017" y="12549"/>
                  </a:lnTo>
                  <a:lnTo>
                    <a:pt x="2780" y="12549"/>
                  </a:lnTo>
                  <a:lnTo>
                    <a:pt x="2780" y="10439"/>
                  </a:lnTo>
                  <a:close/>
                  <a:moveTo>
                    <a:pt x="5017" y="12815"/>
                  </a:moveTo>
                  <a:lnTo>
                    <a:pt x="5017" y="14924"/>
                  </a:lnTo>
                  <a:lnTo>
                    <a:pt x="2780" y="14924"/>
                  </a:lnTo>
                  <a:lnTo>
                    <a:pt x="2780" y="12815"/>
                  </a:lnTo>
                  <a:close/>
                  <a:moveTo>
                    <a:pt x="5017" y="15456"/>
                  </a:moveTo>
                  <a:lnTo>
                    <a:pt x="5017" y="17566"/>
                  </a:lnTo>
                  <a:lnTo>
                    <a:pt x="2780" y="17566"/>
                  </a:lnTo>
                  <a:lnTo>
                    <a:pt x="2780" y="15456"/>
                  </a:lnTo>
                  <a:lnTo>
                    <a:pt x="5017" y="15456"/>
                  </a:lnTo>
                  <a:close/>
                  <a:moveTo>
                    <a:pt x="5017" y="17832"/>
                  </a:moveTo>
                  <a:lnTo>
                    <a:pt x="5017" y="19941"/>
                  </a:lnTo>
                  <a:lnTo>
                    <a:pt x="2780" y="19941"/>
                  </a:lnTo>
                  <a:lnTo>
                    <a:pt x="2780" y="17832"/>
                  </a:lnTo>
                  <a:close/>
                  <a:moveTo>
                    <a:pt x="5017" y="20474"/>
                  </a:moveTo>
                  <a:lnTo>
                    <a:pt x="5017" y="22583"/>
                  </a:lnTo>
                  <a:lnTo>
                    <a:pt x="2780" y="22583"/>
                  </a:lnTo>
                  <a:lnTo>
                    <a:pt x="2780" y="20474"/>
                  </a:lnTo>
                  <a:close/>
                  <a:moveTo>
                    <a:pt x="5017" y="22849"/>
                  </a:moveTo>
                  <a:lnTo>
                    <a:pt x="5017" y="24959"/>
                  </a:lnTo>
                  <a:lnTo>
                    <a:pt x="2780" y="24959"/>
                  </a:lnTo>
                  <a:lnTo>
                    <a:pt x="2780" y="22849"/>
                  </a:lnTo>
                  <a:close/>
                  <a:moveTo>
                    <a:pt x="5293" y="22849"/>
                  </a:moveTo>
                  <a:lnTo>
                    <a:pt x="7531" y="22849"/>
                  </a:lnTo>
                  <a:lnTo>
                    <a:pt x="7531" y="24959"/>
                  </a:lnTo>
                  <a:lnTo>
                    <a:pt x="5293" y="24959"/>
                  </a:lnTo>
                  <a:close/>
                  <a:moveTo>
                    <a:pt x="7797" y="22849"/>
                  </a:moveTo>
                  <a:lnTo>
                    <a:pt x="10044" y="22849"/>
                  </a:lnTo>
                  <a:lnTo>
                    <a:pt x="10044" y="24959"/>
                  </a:lnTo>
                  <a:lnTo>
                    <a:pt x="7797" y="24959"/>
                  </a:lnTo>
                  <a:close/>
                  <a:moveTo>
                    <a:pt x="7797" y="22583"/>
                  </a:moveTo>
                  <a:lnTo>
                    <a:pt x="7797" y="20474"/>
                  </a:lnTo>
                  <a:lnTo>
                    <a:pt x="10044" y="20474"/>
                  </a:lnTo>
                  <a:lnTo>
                    <a:pt x="10044" y="22583"/>
                  </a:lnTo>
                  <a:close/>
                  <a:moveTo>
                    <a:pt x="7797" y="19941"/>
                  </a:moveTo>
                  <a:lnTo>
                    <a:pt x="7797" y="17832"/>
                  </a:lnTo>
                  <a:lnTo>
                    <a:pt x="10044" y="17832"/>
                  </a:lnTo>
                  <a:lnTo>
                    <a:pt x="10044" y="19941"/>
                  </a:lnTo>
                  <a:close/>
                  <a:moveTo>
                    <a:pt x="7797" y="17566"/>
                  </a:moveTo>
                  <a:lnTo>
                    <a:pt x="7797" y="15456"/>
                  </a:lnTo>
                  <a:lnTo>
                    <a:pt x="10044" y="15456"/>
                  </a:lnTo>
                  <a:lnTo>
                    <a:pt x="10044" y="17566"/>
                  </a:lnTo>
                  <a:lnTo>
                    <a:pt x="7797" y="17566"/>
                  </a:lnTo>
                  <a:close/>
                  <a:moveTo>
                    <a:pt x="7797" y="14924"/>
                  </a:moveTo>
                  <a:lnTo>
                    <a:pt x="7797" y="12815"/>
                  </a:lnTo>
                  <a:lnTo>
                    <a:pt x="10044" y="12815"/>
                  </a:lnTo>
                  <a:lnTo>
                    <a:pt x="10044" y="14924"/>
                  </a:lnTo>
                  <a:close/>
                  <a:moveTo>
                    <a:pt x="7797" y="12549"/>
                  </a:moveTo>
                  <a:lnTo>
                    <a:pt x="7797" y="10439"/>
                  </a:lnTo>
                  <a:lnTo>
                    <a:pt x="10044" y="10439"/>
                  </a:lnTo>
                  <a:lnTo>
                    <a:pt x="10044" y="12549"/>
                  </a:lnTo>
                  <a:close/>
                  <a:moveTo>
                    <a:pt x="7797" y="9907"/>
                  </a:moveTo>
                  <a:lnTo>
                    <a:pt x="7797" y="7798"/>
                  </a:lnTo>
                  <a:lnTo>
                    <a:pt x="10044" y="7798"/>
                  </a:lnTo>
                  <a:lnTo>
                    <a:pt x="10044" y="9907"/>
                  </a:lnTo>
                  <a:close/>
                  <a:moveTo>
                    <a:pt x="7797" y="7531"/>
                  </a:moveTo>
                  <a:lnTo>
                    <a:pt x="7797" y="5422"/>
                  </a:lnTo>
                  <a:lnTo>
                    <a:pt x="10044" y="5422"/>
                  </a:lnTo>
                  <a:lnTo>
                    <a:pt x="10044" y="7531"/>
                  </a:lnTo>
                  <a:close/>
                  <a:moveTo>
                    <a:pt x="7797" y="4880"/>
                  </a:moveTo>
                  <a:lnTo>
                    <a:pt x="7797" y="2780"/>
                  </a:lnTo>
                  <a:lnTo>
                    <a:pt x="10044" y="2780"/>
                  </a:lnTo>
                  <a:lnTo>
                    <a:pt x="10044" y="4880"/>
                  </a:lnTo>
                  <a:close/>
                  <a:moveTo>
                    <a:pt x="7531" y="267"/>
                  </a:moveTo>
                  <a:lnTo>
                    <a:pt x="7531" y="2504"/>
                  </a:lnTo>
                  <a:lnTo>
                    <a:pt x="5293" y="2504"/>
                  </a:lnTo>
                  <a:lnTo>
                    <a:pt x="5293" y="267"/>
                  </a:lnTo>
                  <a:close/>
                  <a:moveTo>
                    <a:pt x="5017" y="267"/>
                  </a:moveTo>
                  <a:lnTo>
                    <a:pt x="5017" y="2504"/>
                  </a:lnTo>
                  <a:lnTo>
                    <a:pt x="2780" y="2504"/>
                  </a:lnTo>
                  <a:lnTo>
                    <a:pt x="2780" y="267"/>
                  </a:lnTo>
                  <a:close/>
                  <a:moveTo>
                    <a:pt x="266" y="267"/>
                  </a:moveTo>
                  <a:lnTo>
                    <a:pt x="2514" y="267"/>
                  </a:lnTo>
                  <a:lnTo>
                    <a:pt x="2514" y="2504"/>
                  </a:lnTo>
                  <a:lnTo>
                    <a:pt x="266" y="2504"/>
                  </a:lnTo>
                  <a:close/>
                  <a:moveTo>
                    <a:pt x="266" y="2780"/>
                  </a:moveTo>
                  <a:lnTo>
                    <a:pt x="2514" y="2780"/>
                  </a:lnTo>
                  <a:lnTo>
                    <a:pt x="2514" y="4880"/>
                  </a:lnTo>
                  <a:lnTo>
                    <a:pt x="266" y="4880"/>
                  </a:lnTo>
                  <a:close/>
                  <a:moveTo>
                    <a:pt x="266" y="5422"/>
                  </a:moveTo>
                  <a:lnTo>
                    <a:pt x="2514" y="5422"/>
                  </a:lnTo>
                  <a:lnTo>
                    <a:pt x="2514" y="7531"/>
                  </a:lnTo>
                  <a:lnTo>
                    <a:pt x="266" y="7531"/>
                  </a:lnTo>
                  <a:close/>
                  <a:moveTo>
                    <a:pt x="266" y="7798"/>
                  </a:moveTo>
                  <a:lnTo>
                    <a:pt x="2514" y="7798"/>
                  </a:lnTo>
                  <a:lnTo>
                    <a:pt x="2514" y="9907"/>
                  </a:lnTo>
                  <a:lnTo>
                    <a:pt x="266" y="9907"/>
                  </a:lnTo>
                  <a:close/>
                  <a:moveTo>
                    <a:pt x="266" y="10439"/>
                  </a:moveTo>
                  <a:lnTo>
                    <a:pt x="2514" y="10439"/>
                  </a:lnTo>
                  <a:lnTo>
                    <a:pt x="2514" y="12549"/>
                  </a:lnTo>
                  <a:lnTo>
                    <a:pt x="266" y="12549"/>
                  </a:lnTo>
                  <a:close/>
                  <a:moveTo>
                    <a:pt x="266" y="12815"/>
                  </a:moveTo>
                  <a:lnTo>
                    <a:pt x="2514" y="12815"/>
                  </a:lnTo>
                  <a:lnTo>
                    <a:pt x="2514" y="14924"/>
                  </a:lnTo>
                  <a:lnTo>
                    <a:pt x="266" y="14924"/>
                  </a:lnTo>
                  <a:close/>
                  <a:moveTo>
                    <a:pt x="266" y="15456"/>
                  </a:moveTo>
                  <a:lnTo>
                    <a:pt x="2514" y="15456"/>
                  </a:lnTo>
                  <a:lnTo>
                    <a:pt x="2514" y="17566"/>
                  </a:lnTo>
                  <a:lnTo>
                    <a:pt x="266" y="17566"/>
                  </a:lnTo>
                  <a:close/>
                  <a:moveTo>
                    <a:pt x="266" y="17832"/>
                  </a:moveTo>
                  <a:lnTo>
                    <a:pt x="2514" y="17832"/>
                  </a:lnTo>
                  <a:lnTo>
                    <a:pt x="2514" y="19941"/>
                  </a:lnTo>
                  <a:lnTo>
                    <a:pt x="266" y="19941"/>
                  </a:lnTo>
                  <a:close/>
                  <a:moveTo>
                    <a:pt x="266" y="20474"/>
                  </a:moveTo>
                  <a:lnTo>
                    <a:pt x="2514" y="20474"/>
                  </a:lnTo>
                  <a:lnTo>
                    <a:pt x="2514" y="22583"/>
                  </a:lnTo>
                  <a:lnTo>
                    <a:pt x="266" y="22583"/>
                  </a:lnTo>
                  <a:close/>
                  <a:moveTo>
                    <a:pt x="266" y="22849"/>
                  </a:moveTo>
                  <a:lnTo>
                    <a:pt x="2514" y="22849"/>
                  </a:lnTo>
                  <a:lnTo>
                    <a:pt x="2514" y="24959"/>
                  </a:lnTo>
                  <a:lnTo>
                    <a:pt x="266" y="24959"/>
                  </a:lnTo>
                  <a:close/>
                  <a:moveTo>
                    <a:pt x="266" y="27600"/>
                  </a:moveTo>
                  <a:lnTo>
                    <a:pt x="266" y="25501"/>
                  </a:lnTo>
                  <a:lnTo>
                    <a:pt x="2514" y="25501"/>
                  </a:lnTo>
                  <a:lnTo>
                    <a:pt x="2514" y="27600"/>
                  </a:lnTo>
                  <a:lnTo>
                    <a:pt x="266" y="27600"/>
                  </a:lnTo>
                  <a:close/>
                  <a:moveTo>
                    <a:pt x="2780" y="27600"/>
                  </a:moveTo>
                  <a:lnTo>
                    <a:pt x="2780" y="25501"/>
                  </a:lnTo>
                  <a:lnTo>
                    <a:pt x="5017" y="25501"/>
                  </a:lnTo>
                  <a:lnTo>
                    <a:pt x="5017" y="27600"/>
                  </a:lnTo>
                  <a:lnTo>
                    <a:pt x="2780" y="27600"/>
                  </a:lnTo>
                  <a:close/>
                  <a:moveTo>
                    <a:pt x="5293" y="27600"/>
                  </a:moveTo>
                  <a:lnTo>
                    <a:pt x="5293" y="25501"/>
                  </a:lnTo>
                  <a:lnTo>
                    <a:pt x="7531" y="25501"/>
                  </a:lnTo>
                  <a:lnTo>
                    <a:pt x="7531" y="27600"/>
                  </a:lnTo>
                  <a:lnTo>
                    <a:pt x="5293" y="27600"/>
                  </a:lnTo>
                  <a:close/>
                  <a:moveTo>
                    <a:pt x="7797" y="27600"/>
                  </a:moveTo>
                  <a:lnTo>
                    <a:pt x="7797" y="25501"/>
                  </a:lnTo>
                  <a:lnTo>
                    <a:pt x="10044" y="25501"/>
                  </a:lnTo>
                  <a:lnTo>
                    <a:pt x="10044" y="27600"/>
                  </a:lnTo>
                  <a:lnTo>
                    <a:pt x="7797" y="27600"/>
                  </a:lnTo>
                  <a:close/>
                  <a:moveTo>
                    <a:pt x="12548" y="27600"/>
                  </a:moveTo>
                  <a:lnTo>
                    <a:pt x="10311" y="27600"/>
                  </a:lnTo>
                  <a:lnTo>
                    <a:pt x="10311" y="25501"/>
                  </a:lnTo>
                  <a:lnTo>
                    <a:pt x="12548" y="25501"/>
                  </a:lnTo>
                  <a:close/>
                  <a:moveTo>
                    <a:pt x="12548" y="24959"/>
                  </a:moveTo>
                  <a:lnTo>
                    <a:pt x="10311" y="24959"/>
                  </a:lnTo>
                  <a:lnTo>
                    <a:pt x="10311" y="22849"/>
                  </a:lnTo>
                  <a:lnTo>
                    <a:pt x="12548" y="22849"/>
                  </a:lnTo>
                  <a:close/>
                  <a:moveTo>
                    <a:pt x="12548" y="22583"/>
                  </a:moveTo>
                  <a:lnTo>
                    <a:pt x="10311" y="22583"/>
                  </a:lnTo>
                  <a:lnTo>
                    <a:pt x="10311" y="20474"/>
                  </a:lnTo>
                  <a:lnTo>
                    <a:pt x="12548" y="20474"/>
                  </a:lnTo>
                  <a:close/>
                  <a:moveTo>
                    <a:pt x="12548" y="19941"/>
                  </a:moveTo>
                  <a:lnTo>
                    <a:pt x="10311" y="19941"/>
                  </a:lnTo>
                  <a:lnTo>
                    <a:pt x="10311" y="17832"/>
                  </a:lnTo>
                  <a:lnTo>
                    <a:pt x="12548" y="17832"/>
                  </a:lnTo>
                  <a:close/>
                  <a:moveTo>
                    <a:pt x="12548" y="17566"/>
                  </a:moveTo>
                  <a:lnTo>
                    <a:pt x="10311" y="17566"/>
                  </a:lnTo>
                  <a:lnTo>
                    <a:pt x="10311" y="15456"/>
                  </a:lnTo>
                  <a:lnTo>
                    <a:pt x="12548" y="15456"/>
                  </a:lnTo>
                  <a:close/>
                  <a:moveTo>
                    <a:pt x="12548" y="14924"/>
                  </a:moveTo>
                  <a:lnTo>
                    <a:pt x="10311" y="14924"/>
                  </a:lnTo>
                  <a:lnTo>
                    <a:pt x="10311" y="12815"/>
                  </a:lnTo>
                  <a:lnTo>
                    <a:pt x="12548" y="12815"/>
                  </a:lnTo>
                  <a:close/>
                  <a:moveTo>
                    <a:pt x="12548" y="12549"/>
                  </a:moveTo>
                  <a:lnTo>
                    <a:pt x="10311" y="12549"/>
                  </a:lnTo>
                  <a:lnTo>
                    <a:pt x="10311" y="10439"/>
                  </a:lnTo>
                  <a:lnTo>
                    <a:pt x="12548" y="10439"/>
                  </a:lnTo>
                  <a:close/>
                  <a:moveTo>
                    <a:pt x="12548" y="9907"/>
                  </a:moveTo>
                  <a:lnTo>
                    <a:pt x="10311" y="9907"/>
                  </a:lnTo>
                  <a:lnTo>
                    <a:pt x="10311" y="7798"/>
                  </a:lnTo>
                  <a:lnTo>
                    <a:pt x="12548" y="7798"/>
                  </a:lnTo>
                  <a:close/>
                  <a:moveTo>
                    <a:pt x="12548" y="7531"/>
                  </a:moveTo>
                  <a:lnTo>
                    <a:pt x="10311" y="7531"/>
                  </a:lnTo>
                  <a:lnTo>
                    <a:pt x="10311" y="5422"/>
                  </a:lnTo>
                  <a:lnTo>
                    <a:pt x="12548" y="5422"/>
                  </a:lnTo>
                  <a:close/>
                  <a:moveTo>
                    <a:pt x="12548" y="4880"/>
                  </a:moveTo>
                  <a:lnTo>
                    <a:pt x="10311" y="4880"/>
                  </a:lnTo>
                  <a:lnTo>
                    <a:pt x="10311" y="2780"/>
                  </a:lnTo>
                  <a:lnTo>
                    <a:pt x="12548" y="2780"/>
                  </a:lnTo>
                  <a:close/>
                  <a:moveTo>
                    <a:pt x="12548" y="2504"/>
                  </a:moveTo>
                  <a:lnTo>
                    <a:pt x="10311" y="2504"/>
                  </a:lnTo>
                  <a:lnTo>
                    <a:pt x="10311" y="267"/>
                  </a:lnTo>
                  <a:lnTo>
                    <a:pt x="12548" y="267"/>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1"/>
            <p:cNvSpPr/>
            <p:nvPr/>
          </p:nvSpPr>
          <p:spPr>
            <a:xfrm>
              <a:off x="4330200" y="1675750"/>
              <a:ext cx="135550" cy="111425"/>
            </a:xfrm>
            <a:custGeom>
              <a:avLst/>
              <a:gdLst/>
              <a:ahLst/>
              <a:cxnLst/>
              <a:rect l="l" t="t" r="r" b="b"/>
              <a:pathLst>
                <a:path w="5422" h="4457" extrusionOk="0">
                  <a:moveTo>
                    <a:pt x="0" y="1"/>
                  </a:moveTo>
                  <a:lnTo>
                    <a:pt x="5421" y="1"/>
                  </a:lnTo>
                  <a:lnTo>
                    <a:pt x="5421" y="4456"/>
                  </a:lnTo>
                  <a:lnTo>
                    <a:pt x="0" y="4456"/>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1"/>
            <p:cNvSpPr/>
            <p:nvPr/>
          </p:nvSpPr>
          <p:spPr>
            <a:xfrm>
              <a:off x="4327725" y="1673300"/>
              <a:ext cx="140475" cy="121500"/>
            </a:xfrm>
            <a:custGeom>
              <a:avLst/>
              <a:gdLst/>
              <a:ahLst/>
              <a:cxnLst/>
              <a:rect l="l" t="t" r="r" b="b"/>
              <a:pathLst>
                <a:path w="5619" h="4860" extrusionOk="0">
                  <a:moveTo>
                    <a:pt x="5619" y="1232"/>
                  </a:moveTo>
                  <a:lnTo>
                    <a:pt x="4466" y="1232"/>
                  </a:lnTo>
                  <a:lnTo>
                    <a:pt x="4466" y="4860"/>
                  </a:lnTo>
                  <a:lnTo>
                    <a:pt x="4190" y="4860"/>
                  </a:lnTo>
                  <a:lnTo>
                    <a:pt x="4190" y="1232"/>
                  </a:lnTo>
                  <a:lnTo>
                    <a:pt x="2948" y="1232"/>
                  </a:lnTo>
                  <a:lnTo>
                    <a:pt x="2948" y="4594"/>
                  </a:lnTo>
                  <a:lnTo>
                    <a:pt x="2672" y="4594"/>
                  </a:lnTo>
                  <a:lnTo>
                    <a:pt x="2672" y="1232"/>
                  </a:lnTo>
                  <a:lnTo>
                    <a:pt x="1430" y="1232"/>
                  </a:lnTo>
                  <a:lnTo>
                    <a:pt x="1430" y="4860"/>
                  </a:lnTo>
                  <a:lnTo>
                    <a:pt x="1154" y="4860"/>
                  </a:lnTo>
                  <a:lnTo>
                    <a:pt x="1154" y="1232"/>
                  </a:lnTo>
                  <a:lnTo>
                    <a:pt x="1" y="1232"/>
                  </a:lnTo>
                  <a:lnTo>
                    <a:pt x="1" y="966"/>
                  </a:lnTo>
                  <a:lnTo>
                    <a:pt x="1154" y="966"/>
                  </a:lnTo>
                  <a:lnTo>
                    <a:pt x="1154" y="0"/>
                  </a:lnTo>
                  <a:lnTo>
                    <a:pt x="1430" y="0"/>
                  </a:lnTo>
                  <a:lnTo>
                    <a:pt x="1430" y="966"/>
                  </a:lnTo>
                  <a:lnTo>
                    <a:pt x="4190" y="966"/>
                  </a:lnTo>
                  <a:lnTo>
                    <a:pt x="4190" y="0"/>
                  </a:lnTo>
                  <a:lnTo>
                    <a:pt x="4466" y="0"/>
                  </a:lnTo>
                  <a:lnTo>
                    <a:pt x="4466" y="966"/>
                  </a:lnTo>
                  <a:lnTo>
                    <a:pt x="5619" y="966"/>
                  </a:lnTo>
                  <a:lnTo>
                    <a:pt x="5619" y="1232"/>
                  </a:lnTo>
                  <a:close/>
                  <a:moveTo>
                    <a:pt x="2297" y="3677"/>
                  </a:moveTo>
                  <a:lnTo>
                    <a:pt x="2435" y="3677"/>
                  </a:lnTo>
                  <a:lnTo>
                    <a:pt x="2435" y="1991"/>
                  </a:lnTo>
                  <a:lnTo>
                    <a:pt x="2297" y="1991"/>
                  </a:lnTo>
                  <a:close/>
                  <a:moveTo>
                    <a:pt x="3184" y="3677"/>
                  </a:moveTo>
                  <a:lnTo>
                    <a:pt x="3322" y="3677"/>
                  </a:lnTo>
                  <a:lnTo>
                    <a:pt x="3322" y="1991"/>
                  </a:lnTo>
                  <a:lnTo>
                    <a:pt x="3184" y="199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8" name="Google Shape;208;p11"/>
          <p:cNvSpPr txBox="1">
            <a:spLocks noGrp="1"/>
          </p:cNvSpPr>
          <p:nvPr>
            <p:ph type="title" hasCustomPrompt="1"/>
          </p:nvPr>
        </p:nvSpPr>
        <p:spPr>
          <a:xfrm>
            <a:off x="2113950" y="1728600"/>
            <a:ext cx="4916100" cy="1256700"/>
          </a:xfrm>
          <a:prstGeom prst="rect">
            <a:avLst/>
          </a:prstGeom>
          <a:solidFill>
            <a:schemeClr val="dk2"/>
          </a:solidFill>
        </p:spPr>
        <p:txBody>
          <a:bodyPr spcFirstLastPara="1" wrap="square" lIns="91425" tIns="91425" rIns="91425" bIns="91425" anchor="b" anchorCtr="0">
            <a:noAutofit/>
          </a:bodyPr>
          <a:lstStyle>
            <a:lvl1pPr lvl="0" algn="ctr" rtl="0">
              <a:spcBef>
                <a:spcPts val="0"/>
              </a:spcBef>
              <a:spcAft>
                <a:spcPts val="0"/>
              </a:spcAft>
              <a:buClr>
                <a:schemeClr val="lt2"/>
              </a:buClr>
              <a:buSzPts val="9600"/>
              <a:buNone/>
              <a:defRPr sz="6000">
                <a:solidFill>
                  <a:schemeClr val="lt2"/>
                </a:solidFill>
              </a:defRPr>
            </a:lvl1pPr>
            <a:lvl2pPr lvl="1" algn="ctr" rtl="0">
              <a:spcBef>
                <a:spcPts val="0"/>
              </a:spcBef>
              <a:spcAft>
                <a:spcPts val="0"/>
              </a:spcAft>
              <a:buSzPts val="9600"/>
              <a:buNone/>
              <a:defRPr sz="9600"/>
            </a:lvl2pPr>
            <a:lvl3pPr lvl="2" algn="ctr" rtl="0">
              <a:spcBef>
                <a:spcPts val="0"/>
              </a:spcBef>
              <a:spcAft>
                <a:spcPts val="0"/>
              </a:spcAft>
              <a:buSzPts val="9600"/>
              <a:buNone/>
              <a:defRPr sz="9600"/>
            </a:lvl3pPr>
            <a:lvl4pPr lvl="3" algn="ctr" rtl="0">
              <a:spcBef>
                <a:spcPts val="0"/>
              </a:spcBef>
              <a:spcAft>
                <a:spcPts val="0"/>
              </a:spcAft>
              <a:buSzPts val="9600"/>
              <a:buNone/>
              <a:defRPr sz="9600"/>
            </a:lvl4pPr>
            <a:lvl5pPr lvl="4" algn="ctr" rtl="0">
              <a:spcBef>
                <a:spcPts val="0"/>
              </a:spcBef>
              <a:spcAft>
                <a:spcPts val="0"/>
              </a:spcAft>
              <a:buSzPts val="9600"/>
              <a:buNone/>
              <a:defRPr sz="9600"/>
            </a:lvl5pPr>
            <a:lvl6pPr lvl="5" algn="ctr" rtl="0">
              <a:spcBef>
                <a:spcPts val="0"/>
              </a:spcBef>
              <a:spcAft>
                <a:spcPts val="0"/>
              </a:spcAft>
              <a:buSzPts val="9600"/>
              <a:buNone/>
              <a:defRPr sz="9600"/>
            </a:lvl6pPr>
            <a:lvl7pPr lvl="6" algn="ctr" rtl="0">
              <a:spcBef>
                <a:spcPts val="0"/>
              </a:spcBef>
              <a:spcAft>
                <a:spcPts val="0"/>
              </a:spcAft>
              <a:buSzPts val="9600"/>
              <a:buNone/>
              <a:defRPr sz="9600"/>
            </a:lvl7pPr>
            <a:lvl8pPr lvl="7" algn="ctr" rtl="0">
              <a:spcBef>
                <a:spcPts val="0"/>
              </a:spcBef>
              <a:spcAft>
                <a:spcPts val="0"/>
              </a:spcAft>
              <a:buSzPts val="9600"/>
              <a:buNone/>
              <a:defRPr sz="9600"/>
            </a:lvl8pPr>
            <a:lvl9pPr lvl="8" algn="ctr" rtl="0">
              <a:spcBef>
                <a:spcPts val="0"/>
              </a:spcBef>
              <a:spcAft>
                <a:spcPts val="0"/>
              </a:spcAft>
              <a:buSzPts val="9600"/>
              <a:buNone/>
              <a:defRPr sz="9600"/>
            </a:lvl9pPr>
          </a:lstStyle>
          <a:p>
            <a:r>
              <a:t>xx%</a:t>
            </a:r>
          </a:p>
        </p:txBody>
      </p:sp>
      <p:sp>
        <p:nvSpPr>
          <p:cNvPr id="209" name="Google Shape;209;p11"/>
          <p:cNvSpPr txBox="1">
            <a:spLocks noGrp="1"/>
          </p:cNvSpPr>
          <p:nvPr>
            <p:ph type="subTitle" idx="1"/>
          </p:nvPr>
        </p:nvSpPr>
        <p:spPr>
          <a:xfrm>
            <a:off x="2113950" y="2985300"/>
            <a:ext cx="4916100" cy="429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4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210" name="Google Shape;210;p11"/>
          <p:cNvSpPr/>
          <p:nvPr/>
        </p:nvSpPr>
        <p:spPr>
          <a:xfrm>
            <a:off x="-16150" y="4898900"/>
            <a:ext cx="9160200" cy="244800"/>
          </a:xfrm>
          <a:prstGeom prst="rect">
            <a:avLst/>
          </a:prstGeom>
          <a:solidFill>
            <a:srgbClr val="835F40">
              <a:alpha val="31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1" name="Google Shape;211;p11"/>
          <p:cNvGrpSpPr/>
          <p:nvPr/>
        </p:nvGrpSpPr>
        <p:grpSpPr>
          <a:xfrm flipH="1">
            <a:off x="1620252" y="4391979"/>
            <a:ext cx="576275" cy="571498"/>
            <a:chOff x="8449727" y="4391979"/>
            <a:chExt cx="576275" cy="571498"/>
          </a:xfrm>
        </p:grpSpPr>
        <p:grpSp>
          <p:nvGrpSpPr>
            <p:cNvPr id="212" name="Google Shape;212;p11"/>
            <p:cNvGrpSpPr/>
            <p:nvPr/>
          </p:nvGrpSpPr>
          <p:grpSpPr>
            <a:xfrm>
              <a:off x="8691444" y="4391979"/>
              <a:ext cx="334558" cy="566150"/>
              <a:chOff x="3642425" y="1809325"/>
              <a:chExt cx="70500" cy="119300"/>
            </a:xfrm>
          </p:grpSpPr>
          <p:sp>
            <p:nvSpPr>
              <p:cNvPr id="213" name="Google Shape;213;p11"/>
              <p:cNvSpPr/>
              <p:nvPr/>
            </p:nvSpPr>
            <p:spPr>
              <a:xfrm>
                <a:off x="3673725" y="1880775"/>
                <a:ext cx="7900" cy="47850"/>
              </a:xfrm>
              <a:custGeom>
                <a:avLst/>
                <a:gdLst/>
                <a:ahLst/>
                <a:cxnLst/>
                <a:rect l="l" t="t" r="r" b="b"/>
                <a:pathLst>
                  <a:path w="316" h="1914" extrusionOk="0">
                    <a:moveTo>
                      <a:pt x="158" y="1"/>
                    </a:moveTo>
                    <a:cubicBezTo>
                      <a:pt x="69" y="1"/>
                      <a:pt x="0" y="70"/>
                      <a:pt x="0" y="149"/>
                    </a:cubicBezTo>
                    <a:lnTo>
                      <a:pt x="0" y="1765"/>
                    </a:lnTo>
                    <a:cubicBezTo>
                      <a:pt x="0" y="1844"/>
                      <a:pt x="69" y="1913"/>
                      <a:pt x="158" y="1913"/>
                    </a:cubicBezTo>
                    <a:cubicBezTo>
                      <a:pt x="237" y="1913"/>
                      <a:pt x="316" y="1844"/>
                      <a:pt x="316" y="1765"/>
                    </a:cubicBezTo>
                    <a:lnTo>
                      <a:pt x="316" y="149"/>
                    </a:lnTo>
                    <a:cubicBezTo>
                      <a:pt x="316" y="70"/>
                      <a:pt x="247" y="1"/>
                      <a:pt x="15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11"/>
              <p:cNvSpPr/>
              <p:nvPr/>
            </p:nvSpPr>
            <p:spPr>
              <a:xfrm>
                <a:off x="3642425" y="1809325"/>
                <a:ext cx="70500" cy="83300"/>
              </a:xfrm>
              <a:custGeom>
                <a:avLst/>
                <a:gdLst/>
                <a:ahLst/>
                <a:cxnLst/>
                <a:rect l="l" t="t" r="r" b="b"/>
                <a:pathLst>
                  <a:path w="2820" h="3332" extrusionOk="0">
                    <a:moveTo>
                      <a:pt x="1410" y="0"/>
                    </a:moveTo>
                    <a:cubicBezTo>
                      <a:pt x="631" y="0"/>
                      <a:pt x="0" y="749"/>
                      <a:pt x="0" y="1666"/>
                    </a:cubicBezTo>
                    <a:cubicBezTo>
                      <a:pt x="0" y="2583"/>
                      <a:pt x="631" y="3332"/>
                      <a:pt x="1410" y="3332"/>
                    </a:cubicBezTo>
                    <a:cubicBezTo>
                      <a:pt x="2189" y="3332"/>
                      <a:pt x="2819" y="2583"/>
                      <a:pt x="2819" y="1666"/>
                    </a:cubicBezTo>
                    <a:cubicBezTo>
                      <a:pt x="2819" y="749"/>
                      <a:pt x="2189" y="0"/>
                      <a:pt x="141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5" name="Google Shape;215;p11"/>
            <p:cNvGrpSpPr/>
            <p:nvPr/>
          </p:nvGrpSpPr>
          <p:grpSpPr>
            <a:xfrm>
              <a:off x="8449727" y="4621980"/>
              <a:ext cx="201799" cy="341496"/>
              <a:chOff x="3649698" y="1850455"/>
              <a:chExt cx="70500" cy="119300"/>
            </a:xfrm>
          </p:grpSpPr>
          <p:sp>
            <p:nvSpPr>
              <p:cNvPr id="216" name="Google Shape;216;p11"/>
              <p:cNvSpPr/>
              <p:nvPr/>
            </p:nvSpPr>
            <p:spPr>
              <a:xfrm>
                <a:off x="3680998" y="1921905"/>
                <a:ext cx="7900" cy="47850"/>
              </a:xfrm>
              <a:custGeom>
                <a:avLst/>
                <a:gdLst/>
                <a:ahLst/>
                <a:cxnLst/>
                <a:rect l="l" t="t" r="r" b="b"/>
                <a:pathLst>
                  <a:path w="316" h="1914" extrusionOk="0">
                    <a:moveTo>
                      <a:pt x="158" y="1"/>
                    </a:moveTo>
                    <a:cubicBezTo>
                      <a:pt x="69" y="1"/>
                      <a:pt x="0" y="70"/>
                      <a:pt x="0" y="149"/>
                    </a:cubicBezTo>
                    <a:lnTo>
                      <a:pt x="0" y="1765"/>
                    </a:lnTo>
                    <a:cubicBezTo>
                      <a:pt x="0" y="1844"/>
                      <a:pt x="69" y="1913"/>
                      <a:pt x="158" y="1913"/>
                    </a:cubicBezTo>
                    <a:cubicBezTo>
                      <a:pt x="237" y="1913"/>
                      <a:pt x="316" y="1844"/>
                      <a:pt x="316" y="1765"/>
                    </a:cubicBezTo>
                    <a:lnTo>
                      <a:pt x="316" y="149"/>
                    </a:lnTo>
                    <a:cubicBezTo>
                      <a:pt x="316" y="70"/>
                      <a:pt x="247" y="1"/>
                      <a:pt x="15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1"/>
              <p:cNvSpPr/>
              <p:nvPr/>
            </p:nvSpPr>
            <p:spPr>
              <a:xfrm>
                <a:off x="3649698" y="1850455"/>
                <a:ext cx="70500" cy="83300"/>
              </a:xfrm>
              <a:custGeom>
                <a:avLst/>
                <a:gdLst/>
                <a:ahLst/>
                <a:cxnLst/>
                <a:rect l="l" t="t" r="r" b="b"/>
                <a:pathLst>
                  <a:path w="2820" h="3332" extrusionOk="0">
                    <a:moveTo>
                      <a:pt x="1410" y="0"/>
                    </a:moveTo>
                    <a:cubicBezTo>
                      <a:pt x="631" y="0"/>
                      <a:pt x="0" y="749"/>
                      <a:pt x="0" y="1666"/>
                    </a:cubicBezTo>
                    <a:cubicBezTo>
                      <a:pt x="0" y="2583"/>
                      <a:pt x="631" y="3332"/>
                      <a:pt x="1410" y="3332"/>
                    </a:cubicBezTo>
                    <a:cubicBezTo>
                      <a:pt x="2189" y="3332"/>
                      <a:pt x="2819" y="2583"/>
                      <a:pt x="2819" y="1666"/>
                    </a:cubicBezTo>
                    <a:cubicBezTo>
                      <a:pt x="2819" y="749"/>
                      <a:pt x="2189" y="0"/>
                      <a:pt x="141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18" name="Google Shape;218;p11"/>
          <p:cNvSpPr/>
          <p:nvPr/>
        </p:nvSpPr>
        <p:spPr>
          <a:xfrm>
            <a:off x="-16150" y="5037350"/>
            <a:ext cx="9160200" cy="106500"/>
          </a:xfrm>
          <a:prstGeom prst="rect">
            <a:avLst/>
          </a:prstGeom>
          <a:solidFill>
            <a:srgbClr val="835F40">
              <a:alpha val="31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9" name="Google Shape;219;p11"/>
          <p:cNvGrpSpPr/>
          <p:nvPr/>
        </p:nvGrpSpPr>
        <p:grpSpPr>
          <a:xfrm>
            <a:off x="7320325" y="2509694"/>
            <a:ext cx="1737750" cy="2396117"/>
            <a:chOff x="1225250" y="2035775"/>
            <a:chExt cx="958600" cy="1321850"/>
          </a:xfrm>
        </p:grpSpPr>
        <p:sp>
          <p:nvSpPr>
            <p:cNvPr id="220" name="Google Shape;220;p11"/>
            <p:cNvSpPr/>
            <p:nvPr/>
          </p:nvSpPr>
          <p:spPr>
            <a:xfrm>
              <a:off x="1704525" y="2170825"/>
              <a:ext cx="337875" cy="844775"/>
            </a:xfrm>
            <a:custGeom>
              <a:avLst/>
              <a:gdLst/>
              <a:ahLst/>
              <a:cxnLst/>
              <a:rect l="l" t="t" r="r" b="b"/>
              <a:pathLst>
                <a:path w="13515" h="33791" extrusionOk="0">
                  <a:moveTo>
                    <a:pt x="2702" y="0"/>
                  </a:moveTo>
                  <a:lnTo>
                    <a:pt x="2702" y="1351"/>
                  </a:lnTo>
                  <a:lnTo>
                    <a:pt x="10814" y="1351"/>
                  </a:lnTo>
                  <a:lnTo>
                    <a:pt x="10814" y="0"/>
                  </a:lnTo>
                  <a:close/>
                  <a:moveTo>
                    <a:pt x="1" y="2701"/>
                  </a:moveTo>
                  <a:lnTo>
                    <a:pt x="1" y="33790"/>
                  </a:lnTo>
                  <a:lnTo>
                    <a:pt x="13515" y="33790"/>
                  </a:lnTo>
                  <a:lnTo>
                    <a:pt x="13515" y="270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1"/>
            <p:cNvSpPr/>
            <p:nvPr/>
          </p:nvSpPr>
          <p:spPr>
            <a:xfrm>
              <a:off x="1299175" y="3049325"/>
              <a:ext cx="810750" cy="270350"/>
            </a:xfrm>
            <a:custGeom>
              <a:avLst/>
              <a:gdLst/>
              <a:ahLst/>
              <a:cxnLst/>
              <a:rect l="l" t="t" r="r" b="b"/>
              <a:pathLst>
                <a:path w="32430" h="10814" extrusionOk="0">
                  <a:moveTo>
                    <a:pt x="0" y="1"/>
                  </a:moveTo>
                  <a:lnTo>
                    <a:pt x="0" y="10814"/>
                  </a:lnTo>
                  <a:lnTo>
                    <a:pt x="32430" y="10814"/>
                  </a:lnTo>
                  <a:lnTo>
                    <a:pt x="3243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1"/>
            <p:cNvSpPr/>
            <p:nvPr/>
          </p:nvSpPr>
          <p:spPr>
            <a:xfrm>
              <a:off x="1265400" y="3015575"/>
              <a:ext cx="878300" cy="33775"/>
            </a:xfrm>
            <a:custGeom>
              <a:avLst/>
              <a:gdLst/>
              <a:ahLst/>
              <a:cxnLst/>
              <a:rect l="l" t="t" r="r" b="b"/>
              <a:pathLst>
                <a:path w="35132" h="1351" extrusionOk="0">
                  <a:moveTo>
                    <a:pt x="1" y="0"/>
                  </a:moveTo>
                  <a:lnTo>
                    <a:pt x="1" y="1351"/>
                  </a:lnTo>
                  <a:lnTo>
                    <a:pt x="35131" y="1351"/>
                  </a:lnTo>
                  <a:lnTo>
                    <a:pt x="3513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11"/>
            <p:cNvSpPr/>
            <p:nvPr/>
          </p:nvSpPr>
          <p:spPr>
            <a:xfrm>
              <a:off x="1400450" y="2103300"/>
              <a:ext cx="304100" cy="912300"/>
            </a:xfrm>
            <a:custGeom>
              <a:avLst/>
              <a:gdLst/>
              <a:ahLst/>
              <a:cxnLst/>
              <a:rect l="l" t="t" r="r" b="b"/>
              <a:pathLst>
                <a:path w="12164" h="36492" extrusionOk="0">
                  <a:moveTo>
                    <a:pt x="0" y="1"/>
                  </a:moveTo>
                  <a:lnTo>
                    <a:pt x="0" y="36491"/>
                  </a:lnTo>
                  <a:lnTo>
                    <a:pt x="1351" y="36491"/>
                  </a:lnTo>
                  <a:lnTo>
                    <a:pt x="1351" y="1"/>
                  </a:lnTo>
                  <a:close/>
                  <a:moveTo>
                    <a:pt x="2701" y="1"/>
                  </a:moveTo>
                  <a:lnTo>
                    <a:pt x="2701" y="36491"/>
                  </a:lnTo>
                  <a:lnTo>
                    <a:pt x="4052" y="36491"/>
                  </a:lnTo>
                  <a:lnTo>
                    <a:pt x="4052" y="1"/>
                  </a:lnTo>
                  <a:close/>
                  <a:moveTo>
                    <a:pt x="5402" y="1"/>
                  </a:moveTo>
                  <a:lnTo>
                    <a:pt x="5402" y="36491"/>
                  </a:lnTo>
                  <a:lnTo>
                    <a:pt x="6752" y="36491"/>
                  </a:lnTo>
                  <a:lnTo>
                    <a:pt x="6752" y="1"/>
                  </a:lnTo>
                  <a:close/>
                  <a:moveTo>
                    <a:pt x="8113" y="1"/>
                  </a:moveTo>
                  <a:lnTo>
                    <a:pt x="8113" y="36491"/>
                  </a:lnTo>
                  <a:lnTo>
                    <a:pt x="9463" y="36491"/>
                  </a:lnTo>
                  <a:lnTo>
                    <a:pt x="9463" y="1"/>
                  </a:lnTo>
                  <a:close/>
                  <a:moveTo>
                    <a:pt x="10814" y="1"/>
                  </a:moveTo>
                  <a:lnTo>
                    <a:pt x="10814" y="36491"/>
                  </a:lnTo>
                  <a:lnTo>
                    <a:pt x="12164" y="36491"/>
                  </a:lnTo>
                  <a:lnTo>
                    <a:pt x="1216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11"/>
            <p:cNvSpPr/>
            <p:nvPr/>
          </p:nvSpPr>
          <p:spPr>
            <a:xfrm>
              <a:off x="1772050" y="2812750"/>
              <a:ext cx="219600" cy="169075"/>
            </a:xfrm>
            <a:custGeom>
              <a:avLst/>
              <a:gdLst/>
              <a:ahLst/>
              <a:cxnLst/>
              <a:rect l="l" t="t" r="r" b="b"/>
              <a:pathLst>
                <a:path w="8784" h="6763" extrusionOk="0">
                  <a:moveTo>
                    <a:pt x="1" y="1"/>
                  </a:moveTo>
                  <a:lnTo>
                    <a:pt x="1" y="6763"/>
                  </a:lnTo>
                  <a:lnTo>
                    <a:pt x="681" y="6763"/>
                  </a:lnTo>
                  <a:lnTo>
                    <a:pt x="681" y="1"/>
                  </a:lnTo>
                  <a:close/>
                  <a:moveTo>
                    <a:pt x="2702" y="1"/>
                  </a:moveTo>
                  <a:lnTo>
                    <a:pt x="2702" y="6763"/>
                  </a:lnTo>
                  <a:lnTo>
                    <a:pt x="3382" y="6763"/>
                  </a:lnTo>
                  <a:lnTo>
                    <a:pt x="3382" y="1"/>
                  </a:lnTo>
                  <a:close/>
                  <a:moveTo>
                    <a:pt x="5402" y="1"/>
                  </a:moveTo>
                  <a:lnTo>
                    <a:pt x="5402" y="6763"/>
                  </a:lnTo>
                  <a:lnTo>
                    <a:pt x="6083" y="6763"/>
                  </a:lnTo>
                  <a:lnTo>
                    <a:pt x="6083" y="1"/>
                  </a:lnTo>
                  <a:close/>
                  <a:moveTo>
                    <a:pt x="8113" y="1"/>
                  </a:moveTo>
                  <a:lnTo>
                    <a:pt x="8113" y="6763"/>
                  </a:lnTo>
                  <a:lnTo>
                    <a:pt x="8783" y="6763"/>
                  </a:lnTo>
                  <a:lnTo>
                    <a:pt x="878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1"/>
            <p:cNvSpPr/>
            <p:nvPr/>
          </p:nvSpPr>
          <p:spPr>
            <a:xfrm>
              <a:off x="1738300" y="2204575"/>
              <a:ext cx="270350" cy="33800"/>
            </a:xfrm>
            <a:custGeom>
              <a:avLst/>
              <a:gdLst/>
              <a:ahLst/>
              <a:cxnLst/>
              <a:rect l="l" t="t" r="r" b="b"/>
              <a:pathLst>
                <a:path w="10814" h="1352" extrusionOk="0">
                  <a:moveTo>
                    <a:pt x="0" y="1"/>
                  </a:moveTo>
                  <a:lnTo>
                    <a:pt x="0" y="1351"/>
                  </a:lnTo>
                  <a:lnTo>
                    <a:pt x="10813" y="1351"/>
                  </a:lnTo>
                  <a:lnTo>
                    <a:pt x="1081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1"/>
            <p:cNvSpPr/>
            <p:nvPr/>
          </p:nvSpPr>
          <p:spPr>
            <a:xfrm>
              <a:off x="1400450" y="2069550"/>
              <a:ext cx="270350" cy="33775"/>
            </a:xfrm>
            <a:custGeom>
              <a:avLst/>
              <a:gdLst/>
              <a:ahLst/>
              <a:cxnLst/>
              <a:rect l="l" t="t" r="r" b="b"/>
              <a:pathLst>
                <a:path w="10814" h="1351" extrusionOk="0">
                  <a:moveTo>
                    <a:pt x="0" y="0"/>
                  </a:moveTo>
                  <a:lnTo>
                    <a:pt x="0" y="1351"/>
                  </a:lnTo>
                  <a:lnTo>
                    <a:pt x="10814" y="1351"/>
                  </a:lnTo>
                  <a:lnTo>
                    <a:pt x="1081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1"/>
            <p:cNvSpPr/>
            <p:nvPr/>
          </p:nvSpPr>
          <p:spPr>
            <a:xfrm>
              <a:off x="1434200" y="2035775"/>
              <a:ext cx="202850" cy="33800"/>
            </a:xfrm>
            <a:custGeom>
              <a:avLst/>
              <a:gdLst/>
              <a:ahLst/>
              <a:cxnLst/>
              <a:rect l="l" t="t" r="r" b="b"/>
              <a:pathLst>
                <a:path w="8114" h="1352" extrusionOk="0">
                  <a:moveTo>
                    <a:pt x="1" y="1"/>
                  </a:moveTo>
                  <a:lnTo>
                    <a:pt x="1" y="1351"/>
                  </a:lnTo>
                  <a:lnTo>
                    <a:pt x="8113" y="1351"/>
                  </a:lnTo>
                  <a:lnTo>
                    <a:pt x="811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11"/>
            <p:cNvSpPr/>
            <p:nvPr/>
          </p:nvSpPr>
          <p:spPr>
            <a:xfrm>
              <a:off x="1243475" y="3319650"/>
              <a:ext cx="922150" cy="19000"/>
            </a:xfrm>
            <a:custGeom>
              <a:avLst/>
              <a:gdLst/>
              <a:ahLst/>
              <a:cxnLst/>
              <a:rect l="l" t="t" r="r" b="b"/>
              <a:pathLst>
                <a:path w="36886" h="760" extrusionOk="0">
                  <a:moveTo>
                    <a:pt x="1" y="1"/>
                  </a:moveTo>
                  <a:lnTo>
                    <a:pt x="1" y="760"/>
                  </a:lnTo>
                  <a:lnTo>
                    <a:pt x="36885" y="760"/>
                  </a:lnTo>
                  <a:lnTo>
                    <a:pt x="3688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11"/>
            <p:cNvSpPr/>
            <p:nvPr/>
          </p:nvSpPr>
          <p:spPr>
            <a:xfrm>
              <a:off x="1225250" y="2272100"/>
              <a:ext cx="958600" cy="1085525"/>
            </a:xfrm>
            <a:custGeom>
              <a:avLst/>
              <a:gdLst/>
              <a:ahLst/>
              <a:cxnLst/>
              <a:rect l="l" t="t" r="r" b="b"/>
              <a:pathLst>
                <a:path w="38344" h="43421" extrusionOk="0">
                  <a:moveTo>
                    <a:pt x="21873" y="1"/>
                  </a:moveTo>
                  <a:lnTo>
                    <a:pt x="21873" y="1361"/>
                  </a:lnTo>
                  <a:lnTo>
                    <a:pt x="23223" y="1361"/>
                  </a:lnTo>
                  <a:lnTo>
                    <a:pt x="23223" y="1"/>
                  </a:lnTo>
                  <a:close/>
                  <a:moveTo>
                    <a:pt x="24574" y="1"/>
                  </a:moveTo>
                  <a:lnTo>
                    <a:pt x="24574" y="1361"/>
                  </a:lnTo>
                  <a:lnTo>
                    <a:pt x="25924" y="1361"/>
                  </a:lnTo>
                  <a:lnTo>
                    <a:pt x="25924" y="1"/>
                  </a:lnTo>
                  <a:close/>
                  <a:moveTo>
                    <a:pt x="27274" y="1"/>
                  </a:moveTo>
                  <a:lnTo>
                    <a:pt x="27274" y="1361"/>
                  </a:lnTo>
                  <a:lnTo>
                    <a:pt x="28635" y="1361"/>
                  </a:lnTo>
                  <a:lnTo>
                    <a:pt x="28635" y="1"/>
                  </a:lnTo>
                  <a:close/>
                  <a:moveTo>
                    <a:pt x="29985" y="1"/>
                  </a:moveTo>
                  <a:lnTo>
                    <a:pt x="29985" y="1361"/>
                  </a:lnTo>
                  <a:lnTo>
                    <a:pt x="31335" y="1361"/>
                  </a:lnTo>
                  <a:lnTo>
                    <a:pt x="31335" y="1"/>
                  </a:lnTo>
                  <a:close/>
                  <a:moveTo>
                    <a:pt x="21873" y="2711"/>
                  </a:moveTo>
                  <a:lnTo>
                    <a:pt x="21873" y="4062"/>
                  </a:lnTo>
                  <a:lnTo>
                    <a:pt x="23223" y="4062"/>
                  </a:lnTo>
                  <a:lnTo>
                    <a:pt x="23223" y="2711"/>
                  </a:lnTo>
                  <a:close/>
                  <a:moveTo>
                    <a:pt x="24574" y="2711"/>
                  </a:moveTo>
                  <a:lnTo>
                    <a:pt x="24574" y="4062"/>
                  </a:lnTo>
                  <a:lnTo>
                    <a:pt x="25924" y="4062"/>
                  </a:lnTo>
                  <a:lnTo>
                    <a:pt x="25924" y="2711"/>
                  </a:lnTo>
                  <a:close/>
                  <a:moveTo>
                    <a:pt x="27274" y="2711"/>
                  </a:moveTo>
                  <a:lnTo>
                    <a:pt x="27274" y="4062"/>
                  </a:lnTo>
                  <a:lnTo>
                    <a:pt x="28635" y="4062"/>
                  </a:lnTo>
                  <a:lnTo>
                    <a:pt x="28635" y="2711"/>
                  </a:lnTo>
                  <a:close/>
                  <a:moveTo>
                    <a:pt x="29985" y="2711"/>
                  </a:moveTo>
                  <a:lnTo>
                    <a:pt x="29985" y="4062"/>
                  </a:lnTo>
                  <a:lnTo>
                    <a:pt x="31335" y="4062"/>
                  </a:lnTo>
                  <a:lnTo>
                    <a:pt x="31335" y="2711"/>
                  </a:lnTo>
                  <a:close/>
                  <a:moveTo>
                    <a:pt x="21873" y="5412"/>
                  </a:moveTo>
                  <a:lnTo>
                    <a:pt x="21873" y="6763"/>
                  </a:lnTo>
                  <a:lnTo>
                    <a:pt x="23223" y="6763"/>
                  </a:lnTo>
                  <a:lnTo>
                    <a:pt x="23223" y="5412"/>
                  </a:lnTo>
                  <a:close/>
                  <a:moveTo>
                    <a:pt x="24574" y="5412"/>
                  </a:moveTo>
                  <a:lnTo>
                    <a:pt x="24574" y="6763"/>
                  </a:lnTo>
                  <a:lnTo>
                    <a:pt x="25924" y="6763"/>
                  </a:lnTo>
                  <a:lnTo>
                    <a:pt x="25924" y="5412"/>
                  </a:lnTo>
                  <a:close/>
                  <a:moveTo>
                    <a:pt x="27274" y="5412"/>
                  </a:moveTo>
                  <a:lnTo>
                    <a:pt x="27274" y="6763"/>
                  </a:lnTo>
                  <a:lnTo>
                    <a:pt x="28635" y="6763"/>
                  </a:lnTo>
                  <a:lnTo>
                    <a:pt x="28635" y="5412"/>
                  </a:lnTo>
                  <a:close/>
                  <a:moveTo>
                    <a:pt x="29985" y="5412"/>
                  </a:moveTo>
                  <a:lnTo>
                    <a:pt x="29985" y="6763"/>
                  </a:lnTo>
                  <a:lnTo>
                    <a:pt x="31335" y="6763"/>
                  </a:lnTo>
                  <a:lnTo>
                    <a:pt x="31335" y="5412"/>
                  </a:lnTo>
                  <a:close/>
                  <a:moveTo>
                    <a:pt x="21873" y="8113"/>
                  </a:moveTo>
                  <a:lnTo>
                    <a:pt x="21873" y="9463"/>
                  </a:lnTo>
                  <a:lnTo>
                    <a:pt x="23223" y="9463"/>
                  </a:lnTo>
                  <a:lnTo>
                    <a:pt x="23223" y="8113"/>
                  </a:lnTo>
                  <a:close/>
                  <a:moveTo>
                    <a:pt x="24574" y="8113"/>
                  </a:moveTo>
                  <a:lnTo>
                    <a:pt x="24574" y="9463"/>
                  </a:lnTo>
                  <a:lnTo>
                    <a:pt x="25924" y="9463"/>
                  </a:lnTo>
                  <a:lnTo>
                    <a:pt x="25924" y="8113"/>
                  </a:lnTo>
                  <a:close/>
                  <a:moveTo>
                    <a:pt x="27274" y="8113"/>
                  </a:moveTo>
                  <a:lnTo>
                    <a:pt x="27274" y="9463"/>
                  </a:lnTo>
                  <a:lnTo>
                    <a:pt x="28635" y="9463"/>
                  </a:lnTo>
                  <a:lnTo>
                    <a:pt x="28635" y="8113"/>
                  </a:lnTo>
                  <a:close/>
                  <a:moveTo>
                    <a:pt x="29985" y="8113"/>
                  </a:moveTo>
                  <a:lnTo>
                    <a:pt x="29985" y="9463"/>
                  </a:lnTo>
                  <a:lnTo>
                    <a:pt x="31335" y="9463"/>
                  </a:lnTo>
                  <a:lnTo>
                    <a:pt x="31335" y="8113"/>
                  </a:lnTo>
                  <a:close/>
                  <a:moveTo>
                    <a:pt x="21873" y="10814"/>
                  </a:moveTo>
                  <a:lnTo>
                    <a:pt x="21873" y="12164"/>
                  </a:lnTo>
                  <a:lnTo>
                    <a:pt x="23223" y="12164"/>
                  </a:lnTo>
                  <a:lnTo>
                    <a:pt x="23223" y="10814"/>
                  </a:lnTo>
                  <a:close/>
                  <a:moveTo>
                    <a:pt x="24574" y="10814"/>
                  </a:moveTo>
                  <a:lnTo>
                    <a:pt x="24574" y="12164"/>
                  </a:lnTo>
                  <a:lnTo>
                    <a:pt x="25924" y="12164"/>
                  </a:lnTo>
                  <a:lnTo>
                    <a:pt x="25924" y="10814"/>
                  </a:lnTo>
                  <a:close/>
                  <a:moveTo>
                    <a:pt x="27274" y="10814"/>
                  </a:moveTo>
                  <a:lnTo>
                    <a:pt x="27274" y="12164"/>
                  </a:lnTo>
                  <a:lnTo>
                    <a:pt x="28635" y="12164"/>
                  </a:lnTo>
                  <a:lnTo>
                    <a:pt x="28635" y="10814"/>
                  </a:lnTo>
                  <a:close/>
                  <a:moveTo>
                    <a:pt x="29985" y="10814"/>
                  </a:moveTo>
                  <a:lnTo>
                    <a:pt x="29985" y="12164"/>
                  </a:lnTo>
                  <a:lnTo>
                    <a:pt x="31335" y="12164"/>
                  </a:lnTo>
                  <a:lnTo>
                    <a:pt x="31335" y="10814"/>
                  </a:lnTo>
                  <a:close/>
                  <a:moveTo>
                    <a:pt x="21873" y="13515"/>
                  </a:moveTo>
                  <a:lnTo>
                    <a:pt x="21873" y="14875"/>
                  </a:lnTo>
                  <a:lnTo>
                    <a:pt x="23223" y="14875"/>
                  </a:lnTo>
                  <a:lnTo>
                    <a:pt x="23223" y="13515"/>
                  </a:lnTo>
                  <a:close/>
                  <a:moveTo>
                    <a:pt x="24574" y="13515"/>
                  </a:moveTo>
                  <a:lnTo>
                    <a:pt x="24574" y="14875"/>
                  </a:lnTo>
                  <a:lnTo>
                    <a:pt x="25924" y="14875"/>
                  </a:lnTo>
                  <a:lnTo>
                    <a:pt x="25924" y="13515"/>
                  </a:lnTo>
                  <a:close/>
                  <a:moveTo>
                    <a:pt x="27274" y="13515"/>
                  </a:moveTo>
                  <a:lnTo>
                    <a:pt x="27274" y="14875"/>
                  </a:lnTo>
                  <a:lnTo>
                    <a:pt x="28635" y="14875"/>
                  </a:lnTo>
                  <a:lnTo>
                    <a:pt x="28635" y="13515"/>
                  </a:lnTo>
                  <a:close/>
                  <a:moveTo>
                    <a:pt x="29985" y="13515"/>
                  </a:moveTo>
                  <a:lnTo>
                    <a:pt x="29985" y="14875"/>
                  </a:lnTo>
                  <a:lnTo>
                    <a:pt x="31335" y="14875"/>
                  </a:lnTo>
                  <a:lnTo>
                    <a:pt x="31335" y="13515"/>
                  </a:lnTo>
                  <a:close/>
                  <a:moveTo>
                    <a:pt x="21873" y="16225"/>
                  </a:moveTo>
                  <a:lnTo>
                    <a:pt x="21873" y="17576"/>
                  </a:lnTo>
                  <a:lnTo>
                    <a:pt x="23223" y="17576"/>
                  </a:lnTo>
                  <a:lnTo>
                    <a:pt x="23223" y="16225"/>
                  </a:lnTo>
                  <a:close/>
                  <a:moveTo>
                    <a:pt x="24574" y="16225"/>
                  </a:moveTo>
                  <a:lnTo>
                    <a:pt x="24574" y="17576"/>
                  </a:lnTo>
                  <a:lnTo>
                    <a:pt x="25924" y="17576"/>
                  </a:lnTo>
                  <a:lnTo>
                    <a:pt x="25924" y="16225"/>
                  </a:lnTo>
                  <a:close/>
                  <a:moveTo>
                    <a:pt x="27274" y="16225"/>
                  </a:moveTo>
                  <a:lnTo>
                    <a:pt x="27274" y="17576"/>
                  </a:lnTo>
                  <a:lnTo>
                    <a:pt x="28635" y="17576"/>
                  </a:lnTo>
                  <a:lnTo>
                    <a:pt x="28635" y="16225"/>
                  </a:lnTo>
                  <a:close/>
                  <a:moveTo>
                    <a:pt x="29985" y="16225"/>
                  </a:moveTo>
                  <a:lnTo>
                    <a:pt x="29985" y="17576"/>
                  </a:lnTo>
                  <a:lnTo>
                    <a:pt x="31335" y="17576"/>
                  </a:lnTo>
                  <a:lnTo>
                    <a:pt x="31335" y="16225"/>
                  </a:lnTo>
                  <a:close/>
                  <a:moveTo>
                    <a:pt x="21873" y="18926"/>
                  </a:moveTo>
                  <a:lnTo>
                    <a:pt x="21873" y="20277"/>
                  </a:lnTo>
                  <a:lnTo>
                    <a:pt x="23223" y="20277"/>
                  </a:lnTo>
                  <a:lnTo>
                    <a:pt x="23223" y="18926"/>
                  </a:lnTo>
                  <a:close/>
                  <a:moveTo>
                    <a:pt x="24574" y="18926"/>
                  </a:moveTo>
                  <a:lnTo>
                    <a:pt x="24574" y="20277"/>
                  </a:lnTo>
                  <a:lnTo>
                    <a:pt x="25924" y="20277"/>
                  </a:lnTo>
                  <a:lnTo>
                    <a:pt x="25924" y="18926"/>
                  </a:lnTo>
                  <a:close/>
                  <a:moveTo>
                    <a:pt x="27274" y="18926"/>
                  </a:moveTo>
                  <a:lnTo>
                    <a:pt x="27274" y="20277"/>
                  </a:lnTo>
                  <a:lnTo>
                    <a:pt x="28635" y="20277"/>
                  </a:lnTo>
                  <a:lnTo>
                    <a:pt x="28635" y="18926"/>
                  </a:lnTo>
                  <a:close/>
                  <a:moveTo>
                    <a:pt x="29985" y="18926"/>
                  </a:moveTo>
                  <a:lnTo>
                    <a:pt x="29985" y="20277"/>
                  </a:lnTo>
                  <a:lnTo>
                    <a:pt x="31335" y="20277"/>
                  </a:lnTo>
                  <a:lnTo>
                    <a:pt x="31335" y="18926"/>
                  </a:lnTo>
                  <a:close/>
                  <a:moveTo>
                    <a:pt x="5658" y="33790"/>
                  </a:moveTo>
                  <a:lnTo>
                    <a:pt x="5658" y="41903"/>
                  </a:lnTo>
                  <a:lnTo>
                    <a:pt x="8359" y="41903"/>
                  </a:lnTo>
                  <a:lnTo>
                    <a:pt x="8359" y="33790"/>
                  </a:lnTo>
                  <a:close/>
                  <a:moveTo>
                    <a:pt x="9709" y="33790"/>
                  </a:moveTo>
                  <a:lnTo>
                    <a:pt x="9709" y="41903"/>
                  </a:lnTo>
                  <a:lnTo>
                    <a:pt x="12410" y="41903"/>
                  </a:lnTo>
                  <a:lnTo>
                    <a:pt x="12410" y="33790"/>
                  </a:lnTo>
                  <a:close/>
                  <a:moveTo>
                    <a:pt x="13760" y="33790"/>
                  </a:moveTo>
                  <a:lnTo>
                    <a:pt x="13760" y="41903"/>
                  </a:lnTo>
                  <a:lnTo>
                    <a:pt x="16471" y="41903"/>
                  </a:lnTo>
                  <a:lnTo>
                    <a:pt x="16471" y="33790"/>
                  </a:lnTo>
                  <a:close/>
                  <a:moveTo>
                    <a:pt x="17822" y="33790"/>
                  </a:moveTo>
                  <a:lnTo>
                    <a:pt x="17822" y="41903"/>
                  </a:lnTo>
                  <a:lnTo>
                    <a:pt x="20522" y="41903"/>
                  </a:lnTo>
                  <a:lnTo>
                    <a:pt x="20522" y="33790"/>
                  </a:lnTo>
                  <a:close/>
                  <a:moveTo>
                    <a:pt x="21873" y="33790"/>
                  </a:moveTo>
                  <a:lnTo>
                    <a:pt x="21873" y="41903"/>
                  </a:lnTo>
                  <a:lnTo>
                    <a:pt x="24574" y="41903"/>
                  </a:lnTo>
                  <a:lnTo>
                    <a:pt x="24574" y="33790"/>
                  </a:lnTo>
                  <a:close/>
                  <a:moveTo>
                    <a:pt x="25924" y="33790"/>
                  </a:moveTo>
                  <a:lnTo>
                    <a:pt x="25924" y="41903"/>
                  </a:lnTo>
                  <a:lnTo>
                    <a:pt x="28635" y="41903"/>
                  </a:lnTo>
                  <a:lnTo>
                    <a:pt x="28635" y="33790"/>
                  </a:lnTo>
                  <a:close/>
                  <a:moveTo>
                    <a:pt x="29985" y="33790"/>
                  </a:moveTo>
                  <a:lnTo>
                    <a:pt x="29985" y="41903"/>
                  </a:lnTo>
                  <a:lnTo>
                    <a:pt x="32686" y="41903"/>
                  </a:lnTo>
                  <a:lnTo>
                    <a:pt x="32686" y="33790"/>
                  </a:lnTo>
                  <a:close/>
                  <a:moveTo>
                    <a:pt x="0" y="42662"/>
                  </a:moveTo>
                  <a:lnTo>
                    <a:pt x="0" y="43421"/>
                  </a:lnTo>
                  <a:lnTo>
                    <a:pt x="38344" y="43421"/>
                  </a:lnTo>
                  <a:lnTo>
                    <a:pt x="38344" y="42662"/>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0" name="Google Shape;230;p11"/>
          <p:cNvGrpSpPr/>
          <p:nvPr/>
        </p:nvGrpSpPr>
        <p:grpSpPr>
          <a:xfrm>
            <a:off x="8424008" y="2176093"/>
            <a:ext cx="1979797" cy="2729885"/>
            <a:chOff x="1225250" y="2035775"/>
            <a:chExt cx="958600" cy="1321850"/>
          </a:xfrm>
        </p:grpSpPr>
        <p:sp>
          <p:nvSpPr>
            <p:cNvPr id="231" name="Google Shape;231;p11"/>
            <p:cNvSpPr/>
            <p:nvPr/>
          </p:nvSpPr>
          <p:spPr>
            <a:xfrm>
              <a:off x="1704525" y="2170825"/>
              <a:ext cx="337875" cy="844775"/>
            </a:xfrm>
            <a:custGeom>
              <a:avLst/>
              <a:gdLst/>
              <a:ahLst/>
              <a:cxnLst/>
              <a:rect l="l" t="t" r="r" b="b"/>
              <a:pathLst>
                <a:path w="13515" h="33791" extrusionOk="0">
                  <a:moveTo>
                    <a:pt x="2702" y="0"/>
                  </a:moveTo>
                  <a:lnTo>
                    <a:pt x="2702" y="1351"/>
                  </a:lnTo>
                  <a:lnTo>
                    <a:pt x="10814" y="1351"/>
                  </a:lnTo>
                  <a:lnTo>
                    <a:pt x="10814" y="0"/>
                  </a:lnTo>
                  <a:close/>
                  <a:moveTo>
                    <a:pt x="1" y="2701"/>
                  </a:moveTo>
                  <a:lnTo>
                    <a:pt x="1" y="33790"/>
                  </a:lnTo>
                  <a:lnTo>
                    <a:pt x="13515" y="33790"/>
                  </a:lnTo>
                  <a:lnTo>
                    <a:pt x="13515" y="270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1"/>
            <p:cNvSpPr/>
            <p:nvPr/>
          </p:nvSpPr>
          <p:spPr>
            <a:xfrm>
              <a:off x="1299175" y="3049325"/>
              <a:ext cx="810750" cy="270350"/>
            </a:xfrm>
            <a:custGeom>
              <a:avLst/>
              <a:gdLst/>
              <a:ahLst/>
              <a:cxnLst/>
              <a:rect l="l" t="t" r="r" b="b"/>
              <a:pathLst>
                <a:path w="32430" h="10814" extrusionOk="0">
                  <a:moveTo>
                    <a:pt x="0" y="1"/>
                  </a:moveTo>
                  <a:lnTo>
                    <a:pt x="0" y="10814"/>
                  </a:lnTo>
                  <a:lnTo>
                    <a:pt x="32430" y="10814"/>
                  </a:lnTo>
                  <a:lnTo>
                    <a:pt x="3243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1"/>
            <p:cNvSpPr/>
            <p:nvPr/>
          </p:nvSpPr>
          <p:spPr>
            <a:xfrm>
              <a:off x="1265400" y="3015575"/>
              <a:ext cx="878300" cy="33775"/>
            </a:xfrm>
            <a:custGeom>
              <a:avLst/>
              <a:gdLst/>
              <a:ahLst/>
              <a:cxnLst/>
              <a:rect l="l" t="t" r="r" b="b"/>
              <a:pathLst>
                <a:path w="35132" h="1351" extrusionOk="0">
                  <a:moveTo>
                    <a:pt x="1" y="0"/>
                  </a:moveTo>
                  <a:lnTo>
                    <a:pt x="1" y="1351"/>
                  </a:lnTo>
                  <a:lnTo>
                    <a:pt x="35131" y="1351"/>
                  </a:lnTo>
                  <a:lnTo>
                    <a:pt x="3513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11"/>
            <p:cNvSpPr/>
            <p:nvPr/>
          </p:nvSpPr>
          <p:spPr>
            <a:xfrm>
              <a:off x="1400450" y="2103300"/>
              <a:ext cx="304100" cy="912300"/>
            </a:xfrm>
            <a:custGeom>
              <a:avLst/>
              <a:gdLst/>
              <a:ahLst/>
              <a:cxnLst/>
              <a:rect l="l" t="t" r="r" b="b"/>
              <a:pathLst>
                <a:path w="12164" h="36492" extrusionOk="0">
                  <a:moveTo>
                    <a:pt x="0" y="1"/>
                  </a:moveTo>
                  <a:lnTo>
                    <a:pt x="0" y="36491"/>
                  </a:lnTo>
                  <a:lnTo>
                    <a:pt x="1351" y="36491"/>
                  </a:lnTo>
                  <a:lnTo>
                    <a:pt x="1351" y="1"/>
                  </a:lnTo>
                  <a:close/>
                  <a:moveTo>
                    <a:pt x="2701" y="1"/>
                  </a:moveTo>
                  <a:lnTo>
                    <a:pt x="2701" y="36491"/>
                  </a:lnTo>
                  <a:lnTo>
                    <a:pt x="4052" y="36491"/>
                  </a:lnTo>
                  <a:lnTo>
                    <a:pt x="4052" y="1"/>
                  </a:lnTo>
                  <a:close/>
                  <a:moveTo>
                    <a:pt x="5402" y="1"/>
                  </a:moveTo>
                  <a:lnTo>
                    <a:pt x="5402" y="36491"/>
                  </a:lnTo>
                  <a:lnTo>
                    <a:pt x="6752" y="36491"/>
                  </a:lnTo>
                  <a:lnTo>
                    <a:pt x="6752" y="1"/>
                  </a:lnTo>
                  <a:close/>
                  <a:moveTo>
                    <a:pt x="8113" y="1"/>
                  </a:moveTo>
                  <a:lnTo>
                    <a:pt x="8113" y="36491"/>
                  </a:lnTo>
                  <a:lnTo>
                    <a:pt x="9463" y="36491"/>
                  </a:lnTo>
                  <a:lnTo>
                    <a:pt x="9463" y="1"/>
                  </a:lnTo>
                  <a:close/>
                  <a:moveTo>
                    <a:pt x="10814" y="1"/>
                  </a:moveTo>
                  <a:lnTo>
                    <a:pt x="10814" y="36491"/>
                  </a:lnTo>
                  <a:lnTo>
                    <a:pt x="12164" y="36491"/>
                  </a:lnTo>
                  <a:lnTo>
                    <a:pt x="1216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11"/>
            <p:cNvSpPr/>
            <p:nvPr/>
          </p:nvSpPr>
          <p:spPr>
            <a:xfrm>
              <a:off x="1772050" y="2812750"/>
              <a:ext cx="219600" cy="169075"/>
            </a:xfrm>
            <a:custGeom>
              <a:avLst/>
              <a:gdLst/>
              <a:ahLst/>
              <a:cxnLst/>
              <a:rect l="l" t="t" r="r" b="b"/>
              <a:pathLst>
                <a:path w="8784" h="6763" extrusionOk="0">
                  <a:moveTo>
                    <a:pt x="1" y="1"/>
                  </a:moveTo>
                  <a:lnTo>
                    <a:pt x="1" y="6763"/>
                  </a:lnTo>
                  <a:lnTo>
                    <a:pt x="681" y="6763"/>
                  </a:lnTo>
                  <a:lnTo>
                    <a:pt x="681" y="1"/>
                  </a:lnTo>
                  <a:close/>
                  <a:moveTo>
                    <a:pt x="2702" y="1"/>
                  </a:moveTo>
                  <a:lnTo>
                    <a:pt x="2702" y="6763"/>
                  </a:lnTo>
                  <a:lnTo>
                    <a:pt x="3382" y="6763"/>
                  </a:lnTo>
                  <a:lnTo>
                    <a:pt x="3382" y="1"/>
                  </a:lnTo>
                  <a:close/>
                  <a:moveTo>
                    <a:pt x="5402" y="1"/>
                  </a:moveTo>
                  <a:lnTo>
                    <a:pt x="5402" y="6763"/>
                  </a:lnTo>
                  <a:lnTo>
                    <a:pt x="6083" y="6763"/>
                  </a:lnTo>
                  <a:lnTo>
                    <a:pt x="6083" y="1"/>
                  </a:lnTo>
                  <a:close/>
                  <a:moveTo>
                    <a:pt x="8113" y="1"/>
                  </a:moveTo>
                  <a:lnTo>
                    <a:pt x="8113" y="6763"/>
                  </a:lnTo>
                  <a:lnTo>
                    <a:pt x="8783" y="6763"/>
                  </a:lnTo>
                  <a:lnTo>
                    <a:pt x="878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1"/>
            <p:cNvSpPr/>
            <p:nvPr/>
          </p:nvSpPr>
          <p:spPr>
            <a:xfrm>
              <a:off x="1738300" y="2204575"/>
              <a:ext cx="270350" cy="33800"/>
            </a:xfrm>
            <a:custGeom>
              <a:avLst/>
              <a:gdLst/>
              <a:ahLst/>
              <a:cxnLst/>
              <a:rect l="l" t="t" r="r" b="b"/>
              <a:pathLst>
                <a:path w="10814" h="1352" extrusionOk="0">
                  <a:moveTo>
                    <a:pt x="0" y="1"/>
                  </a:moveTo>
                  <a:lnTo>
                    <a:pt x="0" y="1351"/>
                  </a:lnTo>
                  <a:lnTo>
                    <a:pt x="10813" y="1351"/>
                  </a:lnTo>
                  <a:lnTo>
                    <a:pt x="1081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1"/>
            <p:cNvSpPr/>
            <p:nvPr/>
          </p:nvSpPr>
          <p:spPr>
            <a:xfrm>
              <a:off x="1400450" y="2069550"/>
              <a:ext cx="270350" cy="33775"/>
            </a:xfrm>
            <a:custGeom>
              <a:avLst/>
              <a:gdLst/>
              <a:ahLst/>
              <a:cxnLst/>
              <a:rect l="l" t="t" r="r" b="b"/>
              <a:pathLst>
                <a:path w="10814" h="1351" extrusionOk="0">
                  <a:moveTo>
                    <a:pt x="0" y="0"/>
                  </a:moveTo>
                  <a:lnTo>
                    <a:pt x="0" y="1351"/>
                  </a:lnTo>
                  <a:lnTo>
                    <a:pt x="10814" y="1351"/>
                  </a:lnTo>
                  <a:lnTo>
                    <a:pt x="1081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1"/>
            <p:cNvSpPr/>
            <p:nvPr/>
          </p:nvSpPr>
          <p:spPr>
            <a:xfrm>
              <a:off x="1434200" y="2035775"/>
              <a:ext cx="202850" cy="33800"/>
            </a:xfrm>
            <a:custGeom>
              <a:avLst/>
              <a:gdLst/>
              <a:ahLst/>
              <a:cxnLst/>
              <a:rect l="l" t="t" r="r" b="b"/>
              <a:pathLst>
                <a:path w="8114" h="1352" extrusionOk="0">
                  <a:moveTo>
                    <a:pt x="1" y="1"/>
                  </a:moveTo>
                  <a:lnTo>
                    <a:pt x="1" y="1351"/>
                  </a:lnTo>
                  <a:lnTo>
                    <a:pt x="8113" y="1351"/>
                  </a:lnTo>
                  <a:lnTo>
                    <a:pt x="811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11"/>
            <p:cNvSpPr/>
            <p:nvPr/>
          </p:nvSpPr>
          <p:spPr>
            <a:xfrm>
              <a:off x="1243475" y="3319650"/>
              <a:ext cx="922150" cy="19000"/>
            </a:xfrm>
            <a:custGeom>
              <a:avLst/>
              <a:gdLst/>
              <a:ahLst/>
              <a:cxnLst/>
              <a:rect l="l" t="t" r="r" b="b"/>
              <a:pathLst>
                <a:path w="36886" h="760" extrusionOk="0">
                  <a:moveTo>
                    <a:pt x="1" y="1"/>
                  </a:moveTo>
                  <a:lnTo>
                    <a:pt x="1" y="760"/>
                  </a:lnTo>
                  <a:lnTo>
                    <a:pt x="36885" y="760"/>
                  </a:lnTo>
                  <a:lnTo>
                    <a:pt x="3688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11"/>
            <p:cNvSpPr/>
            <p:nvPr/>
          </p:nvSpPr>
          <p:spPr>
            <a:xfrm>
              <a:off x="1225250" y="2272100"/>
              <a:ext cx="958600" cy="1085525"/>
            </a:xfrm>
            <a:custGeom>
              <a:avLst/>
              <a:gdLst/>
              <a:ahLst/>
              <a:cxnLst/>
              <a:rect l="l" t="t" r="r" b="b"/>
              <a:pathLst>
                <a:path w="38344" h="43421" extrusionOk="0">
                  <a:moveTo>
                    <a:pt x="21873" y="1"/>
                  </a:moveTo>
                  <a:lnTo>
                    <a:pt x="21873" y="1361"/>
                  </a:lnTo>
                  <a:lnTo>
                    <a:pt x="23223" y="1361"/>
                  </a:lnTo>
                  <a:lnTo>
                    <a:pt x="23223" y="1"/>
                  </a:lnTo>
                  <a:close/>
                  <a:moveTo>
                    <a:pt x="24574" y="1"/>
                  </a:moveTo>
                  <a:lnTo>
                    <a:pt x="24574" y="1361"/>
                  </a:lnTo>
                  <a:lnTo>
                    <a:pt x="25924" y="1361"/>
                  </a:lnTo>
                  <a:lnTo>
                    <a:pt x="25924" y="1"/>
                  </a:lnTo>
                  <a:close/>
                  <a:moveTo>
                    <a:pt x="27274" y="1"/>
                  </a:moveTo>
                  <a:lnTo>
                    <a:pt x="27274" y="1361"/>
                  </a:lnTo>
                  <a:lnTo>
                    <a:pt x="28635" y="1361"/>
                  </a:lnTo>
                  <a:lnTo>
                    <a:pt x="28635" y="1"/>
                  </a:lnTo>
                  <a:close/>
                  <a:moveTo>
                    <a:pt x="29985" y="1"/>
                  </a:moveTo>
                  <a:lnTo>
                    <a:pt x="29985" y="1361"/>
                  </a:lnTo>
                  <a:lnTo>
                    <a:pt x="31335" y="1361"/>
                  </a:lnTo>
                  <a:lnTo>
                    <a:pt x="31335" y="1"/>
                  </a:lnTo>
                  <a:close/>
                  <a:moveTo>
                    <a:pt x="21873" y="2711"/>
                  </a:moveTo>
                  <a:lnTo>
                    <a:pt x="21873" y="4062"/>
                  </a:lnTo>
                  <a:lnTo>
                    <a:pt x="23223" y="4062"/>
                  </a:lnTo>
                  <a:lnTo>
                    <a:pt x="23223" y="2711"/>
                  </a:lnTo>
                  <a:close/>
                  <a:moveTo>
                    <a:pt x="24574" y="2711"/>
                  </a:moveTo>
                  <a:lnTo>
                    <a:pt x="24574" y="4062"/>
                  </a:lnTo>
                  <a:lnTo>
                    <a:pt x="25924" y="4062"/>
                  </a:lnTo>
                  <a:lnTo>
                    <a:pt x="25924" y="2711"/>
                  </a:lnTo>
                  <a:close/>
                  <a:moveTo>
                    <a:pt x="27274" y="2711"/>
                  </a:moveTo>
                  <a:lnTo>
                    <a:pt x="27274" y="4062"/>
                  </a:lnTo>
                  <a:lnTo>
                    <a:pt x="28635" y="4062"/>
                  </a:lnTo>
                  <a:lnTo>
                    <a:pt x="28635" y="2711"/>
                  </a:lnTo>
                  <a:close/>
                  <a:moveTo>
                    <a:pt x="29985" y="2711"/>
                  </a:moveTo>
                  <a:lnTo>
                    <a:pt x="29985" y="4062"/>
                  </a:lnTo>
                  <a:lnTo>
                    <a:pt x="31335" y="4062"/>
                  </a:lnTo>
                  <a:lnTo>
                    <a:pt x="31335" y="2711"/>
                  </a:lnTo>
                  <a:close/>
                  <a:moveTo>
                    <a:pt x="21873" y="5412"/>
                  </a:moveTo>
                  <a:lnTo>
                    <a:pt x="21873" y="6763"/>
                  </a:lnTo>
                  <a:lnTo>
                    <a:pt x="23223" y="6763"/>
                  </a:lnTo>
                  <a:lnTo>
                    <a:pt x="23223" y="5412"/>
                  </a:lnTo>
                  <a:close/>
                  <a:moveTo>
                    <a:pt x="24574" y="5412"/>
                  </a:moveTo>
                  <a:lnTo>
                    <a:pt x="24574" y="6763"/>
                  </a:lnTo>
                  <a:lnTo>
                    <a:pt x="25924" y="6763"/>
                  </a:lnTo>
                  <a:lnTo>
                    <a:pt x="25924" y="5412"/>
                  </a:lnTo>
                  <a:close/>
                  <a:moveTo>
                    <a:pt x="27274" y="5412"/>
                  </a:moveTo>
                  <a:lnTo>
                    <a:pt x="27274" y="6763"/>
                  </a:lnTo>
                  <a:lnTo>
                    <a:pt x="28635" y="6763"/>
                  </a:lnTo>
                  <a:lnTo>
                    <a:pt x="28635" y="5412"/>
                  </a:lnTo>
                  <a:close/>
                  <a:moveTo>
                    <a:pt x="29985" y="5412"/>
                  </a:moveTo>
                  <a:lnTo>
                    <a:pt x="29985" y="6763"/>
                  </a:lnTo>
                  <a:lnTo>
                    <a:pt x="31335" y="6763"/>
                  </a:lnTo>
                  <a:lnTo>
                    <a:pt x="31335" y="5412"/>
                  </a:lnTo>
                  <a:close/>
                  <a:moveTo>
                    <a:pt x="21873" y="8113"/>
                  </a:moveTo>
                  <a:lnTo>
                    <a:pt x="21873" y="9463"/>
                  </a:lnTo>
                  <a:lnTo>
                    <a:pt x="23223" y="9463"/>
                  </a:lnTo>
                  <a:lnTo>
                    <a:pt x="23223" y="8113"/>
                  </a:lnTo>
                  <a:close/>
                  <a:moveTo>
                    <a:pt x="24574" y="8113"/>
                  </a:moveTo>
                  <a:lnTo>
                    <a:pt x="24574" y="9463"/>
                  </a:lnTo>
                  <a:lnTo>
                    <a:pt x="25924" y="9463"/>
                  </a:lnTo>
                  <a:lnTo>
                    <a:pt x="25924" y="8113"/>
                  </a:lnTo>
                  <a:close/>
                  <a:moveTo>
                    <a:pt x="27274" y="8113"/>
                  </a:moveTo>
                  <a:lnTo>
                    <a:pt x="27274" y="9463"/>
                  </a:lnTo>
                  <a:lnTo>
                    <a:pt x="28635" y="9463"/>
                  </a:lnTo>
                  <a:lnTo>
                    <a:pt x="28635" y="8113"/>
                  </a:lnTo>
                  <a:close/>
                  <a:moveTo>
                    <a:pt x="29985" y="8113"/>
                  </a:moveTo>
                  <a:lnTo>
                    <a:pt x="29985" y="9463"/>
                  </a:lnTo>
                  <a:lnTo>
                    <a:pt x="31335" y="9463"/>
                  </a:lnTo>
                  <a:lnTo>
                    <a:pt x="31335" y="8113"/>
                  </a:lnTo>
                  <a:close/>
                  <a:moveTo>
                    <a:pt x="21873" y="10814"/>
                  </a:moveTo>
                  <a:lnTo>
                    <a:pt x="21873" y="12164"/>
                  </a:lnTo>
                  <a:lnTo>
                    <a:pt x="23223" y="12164"/>
                  </a:lnTo>
                  <a:lnTo>
                    <a:pt x="23223" y="10814"/>
                  </a:lnTo>
                  <a:close/>
                  <a:moveTo>
                    <a:pt x="24574" y="10814"/>
                  </a:moveTo>
                  <a:lnTo>
                    <a:pt x="24574" y="12164"/>
                  </a:lnTo>
                  <a:lnTo>
                    <a:pt x="25924" y="12164"/>
                  </a:lnTo>
                  <a:lnTo>
                    <a:pt x="25924" y="10814"/>
                  </a:lnTo>
                  <a:close/>
                  <a:moveTo>
                    <a:pt x="27274" y="10814"/>
                  </a:moveTo>
                  <a:lnTo>
                    <a:pt x="27274" y="12164"/>
                  </a:lnTo>
                  <a:lnTo>
                    <a:pt x="28635" y="12164"/>
                  </a:lnTo>
                  <a:lnTo>
                    <a:pt x="28635" y="10814"/>
                  </a:lnTo>
                  <a:close/>
                  <a:moveTo>
                    <a:pt x="29985" y="10814"/>
                  </a:moveTo>
                  <a:lnTo>
                    <a:pt x="29985" y="12164"/>
                  </a:lnTo>
                  <a:lnTo>
                    <a:pt x="31335" y="12164"/>
                  </a:lnTo>
                  <a:lnTo>
                    <a:pt x="31335" y="10814"/>
                  </a:lnTo>
                  <a:close/>
                  <a:moveTo>
                    <a:pt x="21873" y="13515"/>
                  </a:moveTo>
                  <a:lnTo>
                    <a:pt x="21873" y="14875"/>
                  </a:lnTo>
                  <a:lnTo>
                    <a:pt x="23223" y="14875"/>
                  </a:lnTo>
                  <a:lnTo>
                    <a:pt x="23223" y="13515"/>
                  </a:lnTo>
                  <a:close/>
                  <a:moveTo>
                    <a:pt x="24574" y="13515"/>
                  </a:moveTo>
                  <a:lnTo>
                    <a:pt x="24574" y="14875"/>
                  </a:lnTo>
                  <a:lnTo>
                    <a:pt x="25924" y="14875"/>
                  </a:lnTo>
                  <a:lnTo>
                    <a:pt x="25924" y="13515"/>
                  </a:lnTo>
                  <a:close/>
                  <a:moveTo>
                    <a:pt x="27274" y="13515"/>
                  </a:moveTo>
                  <a:lnTo>
                    <a:pt x="27274" y="14875"/>
                  </a:lnTo>
                  <a:lnTo>
                    <a:pt x="28635" y="14875"/>
                  </a:lnTo>
                  <a:lnTo>
                    <a:pt x="28635" y="13515"/>
                  </a:lnTo>
                  <a:close/>
                  <a:moveTo>
                    <a:pt x="29985" y="13515"/>
                  </a:moveTo>
                  <a:lnTo>
                    <a:pt x="29985" y="14875"/>
                  </a:lnTo>
                  <a:lnTo>
                    <a:pt x="31335" y="14875"/>
                  </a:lnTo>
                  <a:lnTo>
                    <a:pt x="31335" y="13515"/>
                  </a:lnTo>
                  <a:close/>
                  <a:moveTo>
                    <a:pt x="21873" y="16225"/>
                  </a:moveTo>
                  <a:lnTo>
                    <a:pt x="21873" y="17576"/>
                  </a:lnTo>
                  <a:lnTo>
                    <a:pt x="23223" y="17576"/>
                  </a:lnTo>
                  <a:lnTo>
                    <a:pt x="23223" y="16225"/>
                  </a:lnTo>
                  <a:close/>
                  <a:moveTo>
                    <a:pt x="24574" y="16225"/>
                  </a:moveTo>
                  <a:lnTo>
                    <a:pt x="24574" y="17576"/>
                  </a:lnTo>
                  <a:lnTo>
                    <a:pt x="25924" y="17576"/>
                  </a:lnTo>
                  <a:lnTo>
                    <a:pt x="25924" y="16225"/>
                  </a:lnTo>
                  <a:close/>
                  <a:moveTo>
                    <a:pt x="27274" y="16225"/>
                  </a:moveTo>
                  <a:lnTo>
                    <a:pt x="27274" y="17576"/>
                  </a:lnTo>
                  <a:lnTo>
                    <a:pt x="28635" y="17576"/>
                  </a:lnTo>
                  <a:lnTo>
                    <a:pt x="28635" y="16225"/>
                  </a:lnTo>
                  <a:close/>
                  <a:moveTo>
                    <a:pt x="29985" y="16225"/>
                  </a:moveTo>
                  <a:lnTo>
                    <a:pt x="29985" y="17576"/>
                  </a:lnTo>
                  <a:lnTo>
                    <a:pt x="31335" y="17576"/>
                  </a:lnTo>
                  <a:lnTo>
                    <a:pt x="31335" y="16225"/>
                  </a:lnTo>
                  <a:close/>
                  <a:moveTo>
                    <a:pt x="21873" y="18926"/>
                  </a:moveTo>
                  <a:lnTo>
                    <a:pt x="21873" y="20277"/>
                  </a:lnTo>
                  <a:lnTo>
                    <a:pt x="23223" y="20277"/>
                  </a:lnTo>
                  <a:lnTo>
                    <a:pt x="23223" y="18926"/>
                  </a:lnTo>
                  <a:close/>
                  <a:moveTo>
                    <a:pt x="24574" y="18926"/>
                  </a:moveTo>
                  <a:lnTo>
                    <a:pt x="24574" y="20277"/>
                  </a:lnTo>
                  <a:lnTo>
                    <a:pt x="25924" y="20277"/>
                  </a:lnTo>
                  <a:lnTo>
                    <a:pt x="25924" y="18926"/>
                  </a:lnTo>
                  <a:close/>
                  <a:moveTo>
                    <a:pt x="27274" y="18926"/>
                  </a:moveTo>
                  <a:lnTo>
                    <a:pt x="27274" y="20277"/>
                  </a:lnTo>
                  <a:lnTo>
                    <a:pt x="28635" y="20277"/>
                  </a:lnTo>
                  <a:lnTo>
                    <a:pt x="28635" y="18926"/>
                  </a:lnTo>
                  <a:close/>
                  <a:moveTo>
                    <a:pt x="29985" y="18926"/>
                  </a:moveTo>
                  <a:lnTo>
                    <a:pt x="29985" y="20277"/>
                  </a:lnTo>
                  <a:lnTo>
                    <a:pt x="31335" y="20277"/>
                  </a:lnTo>
                  <a:lnTo>
                    <a:pt x="31335" y="18926"/>
                  </a:lnTo>
                  <a:close/>
                  <a:moveTo>
                    <a:pt x="5658" y="33790"/>
                  </a:moveTo>
                  <a:lnTo>
                    <a:pt x="5658" y="41903"/>
                  </a:lnTo>
                  <a:lnTo>
                    <a:pt x="8359" y="41903"/>
                  </a:lnTo>
                  <a:lnTo>
                    <a:pt x="8359" y="33790"/>
                  </a:lnTo>
                  <a:close/>
                  <a:moveTo>
                    <a:pt x="9709" y="33790"/>
                  </a:moveTo>
                  <a:lnTo>
                    <a:pt x="9709" y="41903"/>
                  </a:lnTo>
                  <a:lnTo>
                    <a:pt x="12410" y="41903"/>
                  </a:lnTo>
                  <a:lnTo>
                    <a:pt x="12410" y="33790"/>
                  </a:lnTo>
                  <a:close/>
                  <a:moveTo>
                    <a:pt x="13760" y="33790"/>
                  </a:moveTo>
                  <a:lnTo>
                    <a:pt x="13760" y="41903"/>
                  </a:lnTo>
                  <a:lnTo>
                    <a:pt x="16471" y="41903"/>
                  </a:lnTo>
                  <a:lnTo>
                    <a:pt x="16471" y="33790"/>
                  </a:lnTo>
                  <a:close/>
                  <a:moveTo>
                    <a:pt x="17822" y="33790"/>
                  </a:moveTo>
                  <a:lnTo>
                    <a:pt x="17822" y="41903"/>
                  </a:lnTo>
                  <a:lnTo>
                    <a:pt x="20522" y="41903"/>
                  </a:lnTo>
                  <a:lnTo>
                    <a:pt x="20522" y="33790"/>
                  </a:lnTo>
                  <a:close/>
                  <a:moveTo>
                    <a:pt x="21873" y="33790"/>
                  </a:moveTo>
                  <a:lnTo>
                    <a:pt x="21873" y="41903"/>
                  </a:lnTo>
                  <a:lnTo>
                    <a:pt x="24574" y="41903"/>
                  </a:lnTo>
                  <a:lnTo>
                    <a:pt x="24574" y="33790"/>
                  </a:lnTo>
                  <a:close/>
                  <a:moveTo>
                    <a:pt x="25924" y="33790"/>
                  </a:moveTo>
                  <a:lnTo>
                    <a:pt x="25924" y="41903"/>
                  </a:lnTo>
                  <a:lnTo>
                    <a:pt x="28635" y="41903"/>
                  </a:lnTo>
                  <a:lnTo>
                    <a:pt x="28635" y="33790"/>
                  </a:lnTo>
                  <a:close/>
                  <a:moveTo>
                    <a:pt x="29985" y="33790"/>
                  </a:moveTo>
                  <a:lnTo>
                    <a:pt x="29985" y="41903"/>
                  </a:lnTo>
                  <a:lnTo>
                    <a:pt x="32686" y="41903"/>
                  </a:lnTo>
                  <a:lnTo>
                    <a:pt x="32686" y="33790"/>
                  </a:lnTo>
                  <a:close/>
                  <a:moveTo>
                    <a:pt x="0" y="42662"/>
                  </a:moveTo>
                  <a:lnTo>
                    <a:pt x="0" y="43421"/>
                  </a:lnTo>
                  <a:lnTo>
                    <a:pt x="38344" y="43421"/>
                  </a:lnTo>
                  <a:lnTo>
                    <a:pt x="38344" y="42662"/>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1" name="Google Shape;241;p11"/>
          <p:cNvGrpSpPr/>
          <p:nvPr/>
        </p:nvGrpSpPr>
        <p:grpSpPr>
          <a:xfrm flipH="1">
            <a:off x="1356465" y="4608505"/>
            <a:ext cx="201799" cy="341496"/>
            <a:chOff x="3649698" y="1850455"/>
            <a:chExt cx="70500" cy="119300"/>
          </a:xfrm>
        </p:grpSpPr>
        <p:sp>
          <p:nvSpPr>
            <p:cNvPr id="242" name="Google Shape;242;p11"/>
            <p:cNvSpPr/>
            <p:nvPr/>
          </p:nvSpPr>
          <p:spPr>
            <a:xfrm>
              <a:off x="3680998" y="1921905"/>
              <a:ext cx="7900" cy="47850"/>
            </a:xfrm>
            <a:custGeom>
              <a:avLst/>
              <a:gdLst/>
              <a:ahLst/>
              <a:cxnLst/>
              <a:rect l="l" t="t" r="r" b="b"/>
              <a:pathLst>
                <a:path w="316" h="1914" extrusionOk="0">
                  <a:moveTo>
                    <a:pt x="158" y="1"/>
                  </a:moveTo>
                  <a:cubicBezTo>
                    <a:pt x="69" y="1"/>
                    <a:pt x="0" y="70"/>
                    <a:pt x="0" y="149"/>
                  </a:cubicBezTo>
                  <a:lnTo>
                    <a:pt x="0" y="1765"/>
                  </a:lnTo>
                  <a:cubicBezTo>
                    <a:pt x="0" y="1844"/>
                    <a:pt x="69" y="1913"/>
                    <a:pt x="158" y="1913"/>
                  </a:cubicBezTo>
                  <a:cubicBezTo>
                    <a:pt x="237" y="1913"/>
                    <a:pt x="316" y="1844"/>
                    <a:pt x="316" y="1765"/>
                  </a:cubicBezTo>
                  <a:lnTo>
                    <a:pt x="316" y="149"/>
                  </a:lnTo>
                  <a:cubicBezTo>
                    <a:pt x="316" y="70"/>
                    <a:pt x="247" y="1"/>
                    <a:pt x="15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1"/>
            <p:cNvSpPr/>
            <p:nvPr/>
          </p:nvSpPr>
          <p:spPr>
            <a:xfrm>
              <a:off x="3649698" y="1850455"/>
              <a:ext cx="70500" cy="83300"/>
            </a:xfrm>
            <a:custGeom>
              <a:avLst/>
              <a:gdLst/>
              <a:ahLst/>
              <a:cxnLst/>
              <a:rect l="l" t="t" r="r" b="b"/>
              <a:pathLst>
                <a:path w="2820" h="3332" extrusionOk="0">
                  <a:moveTo>
                    <a:pt x="1410" y="0"/>
                  </a:moveTo>
                  <a:cubicBezTo>
                    <a:pt x="631" y="0"/>
                    <a:pt x="0" y="749"/>
                    <a:pt x="0" y="1666"/>
                  </a:cubicBezTo>
                  <a:cubicBezTo>
                    <a:pt x="0" y="2583"/>
                    <a:pt x="631" y="3332"/>
                    <a:pt x="1410" y="3332"/>
                  </a:cubicBezTo>
                  <a:cubicBezTo>
                    <a:pt x="2189" y="3332"/>
                    <a:pt x="2819" y="2583"/>
                    <a:pt x="2819" y="1666"/>
                  </a:cubicBezTo>
                  <a:cubicBezTo>
                    <a:pt x="2819" y="749"/>
                    <a:pt x="2189" y="0"/>
                    <a:pt x="141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4" name="Google Shape;244;p11"/>
          <p:cNvGrpSpPr/>
          <p:nvPr/>
        </p:nvGrpSpPr>
        <p:grpSpPr>
          <a:xfrm flipH="1">
            <a:off x="7153390" y="4557405"/>
            <a:ext cx="201799" cy="341496"/>
            <a:chOff x="3649698" y="1850455"/>
            <a:chExt cx="70500" cy="119300"/>
          </a:xfrm>
        </p:grpSpPr>
        <p:sp>
          <p:nvSpPr>
            <p:cNvPr id="245" name="Google Shape;245;p11"/>
            <p:cNvSpPr/>
            <p:nvPr/>
          </p:nvSpPr>
          <p:spPr>
            <a:xfrm>
              <a:off x="3680998" y="1921905"/>
              <a:ext cx="7900" cy="47850"/>
            </a:xfrm>
            <a:custGeom>
              <a:avLst/>
              <a:gdLst/>
              <a:ahLst/>
              <a:cxnLst/>
              <a:rect l="l" t="t" r="r" b="b"/>
              <a:pathLst>
                <a:path w="316" h="1914" extrusionOk="0">
                  <a:moveTo>
                    <a:pt x="158" y="1"/>
                  </a:moveTo>
                  <a:cubicBezTo>
                    <a:pt x="69" y="1"/>
                    <a:pt x="0" y="70"/>
                    <a:pt x="0" y="149"/>
                  </a:cubicBezTo>
                  <a:lnTo>
                    <a:pt x="0" y="1765"/>
                  </a:lnTo>
                  <a:cubicBezTo>
                    <a:pt x="0" y="1844"/>
                    <a:pt x="69" y="1913"/>
                    <a:pt x="158" y="1913"/>
                  </a:cubicBezTo>
                  <a:cubicBezTo>
                    <a:pt x="237" y="1913"/>
                    <a:pt x="316" y="1844"/>
                    <a:pt x="316" y="1765"/>
                  </a:cubicBezTo>
                  <a:lnTo>
                    <a:pt x="316" y="149"/>
                  </a:lnTo>
                  <a:cubicBezTo>
                    <a:pt x="316" y="70"/>
                    <a:pt x="247" y="1"/>
                    <a:pt x="15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1"/>
            <p:cNvSpPr/>
            <p:nvPr/>
          </p:nvSpPr>
          <p:spPr>
            <a:xfrm>
              <a:off x="3649698" y="1850455"/>
              <a:ext cx="70500" cy="83300"/>
            </a:xfrm>
            <a:custGeom>
              <a:avLst/>
              <a:gdLst/>
              <a:ahLst/>
              <a:cxnLst/>
              <a:rect l="l" t="t" r="r" b="b"/>
              <a:pathLst>
                <a:path w="2820" h="3332" extrusionOk="0">
                  <a:moveTo>
                    <a:pt x="1410" y="0"/>
                  </a:moveTo>
                  <a:cubicBezTo>
                    <a:pt x="631" y="0"/>
                    <a:pt x="0" y="749"/>
                    <a:pt x="0" y="1666"/>
                  </a:cubicBezTo>
                  <a:cubicBezTo>
                    <a:pt x="0" y="2583"/>
                    <a:pt x="631" y="3332"/>
                    <a:pt x="1410" y="3332"/>
                  </a:cubicBezTo>
                  <a:cubicBezTo>
                    <a:pt x="2189" y="3332"/>
                    <a:pt x="2819" y="2583"/>
                    <a:pt x="2819" y="1666"/>
                  </a:cubicBezTo>
                  <a:cubicBezTo>
                    <a:pt x="2819" y="749"/>
                    <a:pt x="2189" y="0"/>
                    <a:pt x="141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2"/>
        </a:solidFill>
        <a:effectLst/>
      </p:bgPr>
    </p:bg>
    <p:spTree>
      <p:nvGrpSpPr>
        <p:cNvPr id="1" name="Shape 247"/>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248"/>
        <p:cNvGrpSpPr/>
        <p:nvPr/>
      </p:nvGrpSpPr>
      <p:grpSpPr>
        <a:xfrm>
          <a:off x="0" y="0"/>
          <a:ext cx="0" cy="0"/>
          <a:chOff x="0" y="0"/>
          <a:chExt cx="0" cy="0"/>
        </a:xfrm>
      </p:grpSpPr>
      <p:sp>
        <p:nvSpPr>
          <p:cNvPr id="249" name="Google Shape;249;p13"/>
          <p:cNvSpPr txBox="1">
            <a:spLocks noGrp="1"/>
          </p:cNvSpPr>
          <p:nvPr>
            <p:ph type="title" hasCustomPrompt="1"/>
          </p:nvPr>
        </p:nvSpPr>
        <p:spPr>
          <a:xfrm>
            <a:off x="1817666" y="1255875"/>
            <a:ext cx="911400" cy="593400"/>
          </a:xfrm>
          <a:prstGeom prst="rect">
            <a:avLst/>
          </a:prstGeom>
          <a:solidFill>
            <a:schemeClr val="dk2"/>
          </a:solidFill>
        </p:spPr>
        <p:txBody>
          <a:bodyPr spcFirstLastPara="1" wrap="square" lIns="91425" tIns="91425" rIns="91425" bIns="91425" anchor="ctr" anchorCtr="0">
            <a:noAutofit/>
          </a:bodyPr>
          <a:lstStyle>
            <a:lvl1pPr lvl="0" rtl="0">
              <a:spcBef>
                <a:spcPts val="0"/>
              </a:spcBef>
              <a:spcAft>
                <a:spcPts val="0"/>
              </a:spcAft>
              <a:buSzPts val="3000"/>
              <a:buNone/>
              <a:defRPr sz="28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50" name="Google Shape;250;p13"/>
          <p:cNvSpPr txBox="1">
            <a:spLocks noGrp="1"/>
          </p:cNvSpPr>
          <p:nvPr>
            <p:ph type="subTitle" idx="1"/>
          </p:nvPr>
        </p:nvSpPr>
        <p:spPr>
          <a:xfrm>
            <a:off x="793710" y="2303966"/>
            <a:ext cx="2958900" cy="5727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rtl="0">
              <a:lnSpc>
                <a:spcPct val="100000"/>
              </a:lnSpc>
              <a:spcBef>
                <a:spcPts val="0"/>
              </a:spcBef>
              <a:spcAft>
                <a:spcPts val="0"/>
              </a:spcAft>
              <a:buSzPts val="1200"/>
              <a:buNone/>
              <a:defRPr/>
            </a:lvl2pPr>
            <a:lvl3pPr lvl="2" rtl="0">
              <a:lnSpc>
                <a:spcPct val="100000"/>
              </a:lnSpc>
              <a:spcBef>
                <a:spcPts val="0"/>
              </a:spcBef>
              <a:spcAft>
                <a:spcPts val="0"/>
              </a:spcAft>
              <a:buSzPts val="1200"/>
              <a:buNone/>
              <a:defRPr/>
            </a:lvl3pPr>
            <a:lvl4pPr lvl="3" rtl="0">
              <a:lnSpc>
                <a:spcPct val="100000"/>
              </a:lnSpc>
              <a:spcBef>
                <a:spcPts val="0"/>
              </a:spcBef>
              <a:spcAft>
                <a:spcPts val="0"/>
              </a:spcAft>
              <a:buSzPts val="1200"/>
              <a:buNone/>
              <a:defRPr/>
            </a:lvl4pPr>
            <a:lvl5pPr lvl="4" rtl="0">
              <a:lnSpc>
                <a:spcPct val="100000"/>
              </a:lnSpc>
              <a:spcBef>
                <a:spcPts val="0"/>
              </a:spcBef>
              <a:spcAft>
                <a:spcPts val="0"/>
              </a:spcAft>
              <a:buSzPts val="1200"/>
              <a:buNone/>
              <a:defRPr/>
            </a:lvl5pPr>
            <a:lvl6pPr lvl="5" rtl="0">
              <a:lnSpc>
                <a:spcPct val="100000"/>
              </a:lnSpc>
              <a:spcBef>
                <a:spcPts val="0"/>
              </a:spcBef>
              <a:spcAft>
                <a:spcPts val="0"/>
              </a:spcAft>
              <a:buSzPts val="1200"/>
              <a:buNone/>
              <a:defRPr/>
            </a:lvl6pPr>
            <a:lvl7pPr lvl="6" rtl="0">
              <a:lnSpc>
                <a:spcPct val="100000"/>
              </a:lnSpc>
              <a:spcBef>
                <a:spcPts val="0"/>
              </a:spcBef>
              <a:spcAft>
                <a:spcPts val="0"/>
              </a:spcAft>
              <a:buSzPts val="1200"/>
              <a:buNone/>
              <a:defRPr/>
            </a:lvl7pPr>
            <a:lvl8pPr lvl="7" rtl="0">
              <a:lnSpc>
                <a:spcPct val="100000"/>
              </a:lnSpc>
              <a:spcBef>
                <a:spcPts val="0"/>
              </a:spcBef>
              <a:spcAft>
                <a:spcPts val="0"/>
              </a:spcAft>
              <a:buSzPts val="1200"/>
              <a:buNone/>
              <a:defRPr/>
            </a:lvl8pPr>
            <a:lvl9pPr lvl="8" rtl="0">
              <a:lnSpc>
                <a:spcPct val="100000"/>
              </a:lnSpc>
              <a:spcBef>
                <a:spcPts val="0"/>
              </a:spcBef>
              <a:spcAft>
                <a:spcPts val="0"/>
              </a:spcAft>
              <a:buSzPts val="1200"/>
              <a:buNone/>
              <a:defRPr/>
            </a:lvl9pPr>
          </a:lstStyle>
          <a:p>
            <a:endParaRPr/>
          </a:p>
        </p:txBody>
      </p:sp>
      <p:sp>
        <p:nvSpPr>
          <p:cNvPr id="251" name="Google Shape;251;p13"/>
          <p:cNvSpPr txBox="1">
            <a:spLocks noGrp="1"/>
          </p:cNvSpPr>
          <p:nvPr>
            <p:ph type="title" idx="2" hasCustomPrompt="1"/>
          </p:nvPr>
        </p:nvSpPr>
        <p:spPr>
          <a:xfrm>
            <a:off x="6421571" y="1255875"/>
            <a:ext cx="911400" cy="593400"/>
          </a:xfrm>
          <a:prstGeom prst="rect">
            <a:avLst/>
          </a:prstGeom>
          <a:solidFill>
            <a:schemeClr val="dk2"/>
          </a:solidFill>
        </p:spPr>
        <p:txBody>
          <a:bodyPr spcFirstLastPara="1" wrap="square" lIns="91425" tIns="91425" rIns="91425" bIns="91425" anchor="ctr" anchorCtr="0">
            <a:noAutofit/>
          </a:bodyPr>
          <a:lstStyle>
            <a:lvl1pPr lvl="0" rtl="0">
              <a:spcBef>
                <a:spcPts val="0"/>
              </a:spcBef>
              <a:spcAft>
                <a:spcPts val="0"/>
              </a:spcAft>
              <a:buSzPts val="3000"/>
              <a:buNone/>
              <a:defRPr sz="28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52" name="Google Shape;252;p13"/>
          <p:cNvSpPr txBox="1">
            <a:spLocks noGrp="1"/>
          </p:cNvSpPr>
          <p:nvPr>
            <p:ph type="subTitle" idx="3"/>
          </p:nvPr>
        </p:nvSpPr>
        <p:spPr>
          <a:xfrm>
            <a:off x="5397596" y="2303966"/>
            <a:ext cx="2958900" cy="5727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rtl="0">
              <a:lnSpc>
                <a:spcPct val="100000"/>
              </a:lnSpc>
              <a:spcBef>
                <a:spcPts val="0"/>
              </a:spcBef>
              <a:spcAft>
                <a:spcPts val="0"/>
              </a:spcAft>
              <a:buSzPts val="1200"/>
              <a:buNone/>
              <a:defRPr/>
            </a:lvl2pPr>
            <a:lvl3pPr lvl="2" rtl="0">
              <a:lnSpc>
                <a:spcPct val="100000"/>
              </a:lnSpc>
              <a:spcBef>
                <a:spcPts val="0"/>
              </a:spcBef>
              <a:spcAft>
                <a:spcPts val="0"/>
              </a:spcAft>
              <a:buSzPts val="1200"/>
              <a:buNone/>
              <a:defRPr/>
            </a:lvl3pPr>
            <a:lvl4pPr lvl="3" rtl="0">
              <a:lnSpc>
                <a:spcPct val="100000"/>
              </a:lnSpc>
              <a:spcBef>
                <a:spcPts val="0"/>
              </a:spcBef>
              <a:spcAft>
                <a:spcPts val="0"/>
              </a:spcAft>
              <a:buSzPts val="1200"/>
              <a:buNone/>
              <a:defRPr/>
            </a:lvl4pPr>
            <a:lvl5pPr lvl="4" rtl="0">
              <a:lnSpc>
                <a:spcPct val="100000"/>
              </a:lnSpc>
              <a:spcBef>
                <a:spcPts val="0"/>
              </a:spcBef>
              <a:spcAft>
                <a:spcPts val="0"/>
              </a:spcAft>
              <a:buSzPts val="1200"/>
              <a:buNone/>
              <a:defRPr/>
            </a:lvl5pPr>
            <a:lvl6pPr lvl="5" rtl="0">
              <a:lnSpc>
                <a:spcPct val="100000"/>
              </a:lnSpc>
              <a:spcBef>
                <a:spcPts val="0"/>
              </a:spcBef>
              <a:spcAft>
                <a:spcPts val="0"/>
              </a:spcAft>
              <a:buSzPts val="1200"/>
              <a:buNone/>
              <a:defRPr/>
            </a:lvl6pPr>
            <a:lvl7pPr lvl="6" rtl="0">
              <a:lnSpc>
                <a:spcPct val="100000"/>
              </a:lnSpc>
              <a:spcBef>
                <a:spcPts val="0"/>
              </a:spcBef>
              <a:spcAft>
                <a:spcPts val="0"/>
              </a:spcAft>
              <a:buSzPts val="1200"/>
              <a:buNone/>
              <a:defRPr/>
            </a:lvl7pPr>
            <a:lvl8pPr lvl="7" rtl="0">
              <a:lnSpc>
                <a:spcPct val="100000"/>
              </a:lnSpc>
              <a:spcBef>
                <a:spcPts val="0"/>
              </a:spcBef>
              <a:spcAft>
                <a:spcPts val="0"/>
              </a:spcAft>
              <a:buSzPts val="1200"/>
              <a:buNone/>
              <a:defRPr/>
            </a:lvl8pPr>
            <a:lvl9pPr lvl="8" rtl="0">
              <a:lnSpc>
                <a:spcPct val="100000"/>
              </a:lnSpc>
              <a:spcBef>
                <a:spcPts val="0"/>
              </a:spcBef>
              <a:spcAft>
                <a:spcPts val="0"/>
              </a:spcAft>
              <a:buSzPts val="1200"/>
              <a:buNone/>
              <a:defRPr/>
            </a:lvl9pPr>
          </a:lstStyle>
          <a:p>
            <a:endParaRPr/>
          </a:p>
        </p:txBody>
      </p:sp>
      <p:sp>
        <p:nvSpPr>
          <p:cNvPr id="253" name="Google Shape;253;p13"/>
          <p:cNvSpPr txBox="1">
            <a:spLocks noGrp="1"/>
          </p:cNvSpPr>
          <p:nvPr>
            <p:ph type="title" idx="4" hasCustomPrompt="1"/>
          </p:nvPr>
        </p:nvSpPr>
        <p:spPr>
          <a:xfrm>
            <a:off x="1817666" y="2892883"/>
            <a:ext cx="911400" cy="593400"/>
          </a:xfrm>
          <a:prstGeom prst="rect">
            <a:avLst/>
          </a:prstGeom>
          <a:solidFill>
            <a:schemeClr val="dk2"/>
          </a:solidFill>
        </p:spPr>
        <p:txBody>
          <a:bodyPr spcFirstLastPara="1" wrap="square" lIns="91425" tIns="91425" rIns="91425" bIns="91425" anchor="ctr" anchorCtr="0">
            <a:noAutofit/>
          </a:bodyPr>
          <a:lstStyle>
            <a:lvl1pPr lvl="0" rtl="0">
              <a:spcBef>
                <a:spcPts val="0"/>
              </a:spcBef>
              <a:spcAft>
                <a:spcPts val="0"/>
              </a:spcAft>
              <a:buSzPts val="3000"/>
              <a:buNone/>
              <a:defRPr sz="28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54" name="Google Shape;254;p13"/>
          <p:cNvSpPr txBox="1">
            <a:spLocks noGrp="1"/>
          </p:cNvSpPr>
          <p:nvPr>
            <p:ph type="subTitle" idx="5"/>
          </p:nvPr>
        </p:nvSpPr>
        <p:spPr>
          <a:xfrm>
            <a:off x="793710" y="3957750"/>
            <a:ext cx="2958900" cy="5727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rtl="0">
              <a:lnSpc>
                <a:spcPct val="100000"/>
              </a:lnSpc>
              <a:spcBef>
                <a:spcPts val="0"/>
              </a:spcBef>
              <a:spcAft>
                <a:spcPts val="0"/>
              </a:spcAft>
              <a:buSzPts val="1200"/>
              <a:buNone/>
              <a:defRPr/>
            </a:lvl2pPr>
            <a:lvl3pPr lvl="2" rtl="0">
              <a:lnSpc>
                <a:spcPct val="100000"/>
              </a:lnSpc>
              <a:spcBef>
                <a:spcPts val="0"/>
              </a:spcBef>
              <a:spcAft>
                <a:spcPts val="0"/>
              </a:spcAft>
              <a:buSzPts val="1200"/>
              <a:buNone/>
              <a:defRPr/>
            </a:lvl3pPr>
            <a:lvl4pPr lvl="3" rtl="0">
              <a:lnSpc>
                <a:spcPct val="100000"/>
              </a:lnSpc>
              <a:spcBef>
                <a:spcPts val="0"/>
              </a:spcBef>
              <a:spcAft>
                <a:spcPts val="0"/>
              </a:spcAft>
              <a:buSzPts val="1200"/>
              <a:buNone/>
              <a:defRPr/>
            </a:lvl4pPr>
            <a:lvl5pPr lvl="4" rtl="0">
              <a:lnSpc>
                <a:spcPct val="100000"/>
              </a:lnSpc>
              <a:spcBef>
                <a:spcPts val="0"/>
              </a:spcBef>
              <a:spcAft>
                <a:spcPts val="0"/>
              </a:spcAft>
              <a:buSzPts val="1200"/>
              <a:buNone/>
              <a:defRPr/>
            </a:lvl5pPr>
            <a:lvl6pPr lvl="5" rtl="0">
              <a:lnSpc>
                <a:spcPct val="100000"/>
              </a:lnSpc>
              <a:spcBef>
                <a:spcPts val="0"/>
              </a:spcBef>
              <a:spcAft>
                <a:spcPts val="0"/>
              </a:spcAft>
              <a:buSzPts val="1200"/>
              <a:buNone/>
              <a:defRPr/>
            </a:lvl6pPr>
            <a:lvl7pPr lvl="6" rtl="0">
              <a:lnSpc>
                <a:spcPct val="100000"/>
              </a:lnSpc>
              <a:spcBef>
                <a:spcPts val="0"/>
              </a:spcBef>
              <a:spcAft>
                <a:spcPts val="0"/>
              </a:spcAft>
              <a:buSzPts val="1200"/>
              <a:buNone/>
              <a:defRPr/>
            </a:lvl7pPr>
            <a:lvl8pPr lvl="7" rtl="0">
              <a:lnSpc>
                <a:spcPct val="100000"/>
              </a:lnSpc>
              <a:spcBef>
                <a:spcPts val="0"/>
              </a:spcBef>
              <a:spcAft>
                <a:spcPts val="0"/>
              </a:spcAft>
              <a:buSzPts val="1200"/>
              <a:buNone/>
              <a:defRPr/>
            </a:lvl8pPr>
            <a:lvl9pPr lvl="8" rtl="0">
              <a:lnSpc>
                <a:spcPct val="100000"/>
              </a:lnSpc>
              <a:spcBef>
                <a:spcPts val="0"/>
              </a:spcBef>
              <a:spcAft>
                <a:spcPts val="0"/>
              </a:spcAft>
              <a:buSzPts val="1200"/>
              <a:buNone/>
              <a:defRPr/>
            </a:lvl9pPr>
          </a:lstStyle>
          <a:p>
            <a:endParaRPr/>
          </a:p>
        </p:txBody>
      </p:sp>
      <p:sp>
        <p:nvSpPr>
          <p:cNvPr id="255" name="Google Shape;255;p13"/>
          <p:cNvSpPr txBox="1">
            <a:spLocks noGrp="1"/>
          </p:cNvSpPr>
          <p:nvPr>
            <p:ph type="title" idx="6" hasCustomPrompt="1"/>
          </p:nvPr>
        </p:nvSpPr>
        <p:spPr>
          <a:xfrm>
            <a:off x="6421571" y="2892883"/>
            <a:ext cx="911400" cy="593400"/>
          </a:xfrm>
          <a:prstGeom prst="rect">
            <a:avLst/>
          </a:prstGeom>
          <a:solidFill>
            <a:schemeClr val="dk2"/>
          </a:solidFill>
        </p:spPr>
        <p:txBody>
          <a:bodyPr spcFirstLastPara="1" wrap="square" lIns="91425" tIns="91425" rIns="91425" bIns="91425" anchor="ctr" anchorCtr="0">
            <a:noAutofit/>
          </a:bodyPr>
          <a:lstStyle>
            <a:lvl1pPr lvl="0" rtl="0">
              <a:spcBef>
                <a:spcPts val="0"/>
              </a:spcBef>
              <a:spcAft>
                <a:spcPts val="0"/>
              </a:spcAft>
              <a:buSzPts val="3000"/>
              <a:buNone/>
              <a:defRPr sz="28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56" name="Google Shape;256;p13"/>
          <p:cNvSpPr txBox="1">
            <a:spLocks noGrp="1"/>
          </p:cNvSpPr>
          <p:nvPr>
            <p:ph type="subTitle" idx="7"/>
          </p:nvPr>
        </p:nvSpPr>
        <p:spPr>
          <a:xfrm>
            <a:off x="5397596" y="3957750"/>
            <a:ext cx="2958900" cy="5727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rtl="0">
              <a:lnSpc>
                <a:spcPct val="100000"/>
              </a:lnSpc>
              <a:spcBef>
                <a:spcPts val="0"/>
              </a:spcBef>
              <a:spcAft>
                <a:spcPts val="0"/>
              </a:spcAft>
              <a:buSzPts val="1200"/>
              <a:buNone/>
              <a:defRPr/>
            </a:lvl2pPr>
            <a:lvl3pPr lvl="2" rtl="0">
              <a:lnSpc>
                <a:spcPct val="100000"/>
              </a:lnSpc>
              <a:spcBef>
                <a:spcPts val="0"/>
              </a:spcBef>
              <a:spcAft>
                <a:spcPts val="0"/>
              </a:spcAft>
              <a:buSzPts val="1200"/>
              <a:buNone/>
              <a:defRPr/>
            </a:lvl3pPr>
            <a:lvl4pPr lvl="3" rtl="0">
              <a:lnSpc>
                <a:spcPct val="100000"/>
              </a:lnSpc>
              <a:spcBef>
                <a:spcPts val="0"/>
              </a:spcBef>
              <a:spcAft>
                <a:spcPts val="0"/>
              </a:spcAft>
              <a:buSzPts val="1200"/>
              <a:buNone/>
              <a:defRPr/>
            </a:lvl4pPr>
            <a:lvl5pPr lvl="4" rtl="0">
              <a:lnSpc>
                <a:spcPct val="100000"/>
              </a:lnSpc>
              <a:spcBef>
                <a:spcPts val="0"/>
              </a:spcBef>
              <a:spcAft>
                <a:spcPts val="0"/>
              </a:spcAft>
              <a:buSzPts val="1200"/>
              <a:buNone/>
              <a:defRPr/>
            </a:lvl5pPr>
            <a:lvl6pPr lvl="5" rtl="0">
              <a:lnSpc>
                <a:spcPct val="100000"/>
              </a:lnSpc>
              <a:spcBef>
                <a:spcPts val="0"/>
              </a:spcBef>
              <a:spcAft>
                <a:spcPts val="0"/>
              </a:spcAft>
              <a:buSzPts val="1200"/>
              <a:buNone/>
              <a:defRPr/>
            </a:lvl6pPr>
            <a:lvl7pPr lvl="6" rtl="0">
              <a:lnSpc>
                <a:spcPct val="100000"/>
              </a:lnSpc>
              <a:spcBef>
                <a:spcPts val="0"/>
              </a:spcBef>
              <a:spcAft>
                <a:spcPts val="0"/>
              </a:spcAft>
              <a:buSzPts val="1200"/>
              <a:buNone/>
              <a:defRPr/>
            </a:lvl7pPr>
            <a:lvl8pPr lvl="7" rtl="0">
              <a:lnSpc>
                <a:spcPct val="100000"/>
              </a:lnSpc>
              <a:spcBef>
                <a:spcPts val="0"/>
              </a:spcBef>
              <a:spcAft>
                <a:spcPts val="0"/>
              </a:spcAft>
              <a:buSzPts val="1200"/>
              <a:buNone/>
              <a:defRPr/>
            </a:lvl8pPr>
            <a:lvl9pPr lvl="8" rtl="0">
              <a:lnSpc>
                <a:spcPct val="100000"/>
              </a:lnSpc>
              <a:spcBef>
                <a:spcPts val="0"/>
              </a:spcBef>
              <a:spcAft>
                <a:spcPts val="0"/>
              </a:spcAft>
              <a:buSzPts val="1200"/>
              <a:buNone/>
              <a:defRPr/>
            </a:lvl9pPr>
          </a:lstStyle>
          <a:p>
            <a:endParaRPr/>
          </a:p>
        </p:txBody>
      </p:sp>
      <p:sp>
        <p:nvSpPr>
          <p:cNvPr id="257" name="Google Shape;257;p13"/>
          <p:cNvSpPr txBox="1">
            <a:spLocks noGrp="1"/>
          </p:cNvSpPr>
          <p:nvPr>
            <p:ph type="title" idx="8"/>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58" name="Google Shape;258;p13"/>
          <p:cNvSpPr txBox="1">
            <a:spLocks noGrp="1"/>
          </p:cNvSpPr>
          <p:nvPr>
            <p:ph type="subTitle" idx="9"/>
          </p:nvPr>
        </p:nvSpPr>
        <p:spPr>
          <a:xfrm>
            <a:off x="787504" y="1860753"/>
            <a:ext cx="2958900" cy="4848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Viga"/>
              <a:buNone/>
              <a:defRPr sz="1700" b="1">
                <a:solidFill>
                  <a:schemeClr val="dk1"/>
                </a:solidFill>
                <a:latin typeface="Be Vietnam Pro"/>
                <a:ea typeface="Be Vietnam Pro"/>
                <a:cs typeface="Be Vietnam Pro"/>
                <a:sym typeface="Be Vietnam Pro"/>
              </a:defRPr>
            </a:lvl1pPr>
            <a:lvl2pPr lvl="1" rtl="0">
              <a:lnSpc>
                <a:spcPct val="100000"/>
              </a:lnSpc>
              <a:spcBef>
                <a:spcPts val="0"/>
              </a:spcBef>
              <a:spcAft>
                <a:spcPts val="0"/>
              </a:spcAft>
              <a:buClr>
                <a:schemeClr val="dk1"/>
              </a:buClr>
              <a:buSzPts val="2400"/>
              <a:buFont typeface="Viga"/>
              <a:buNone/>
              <a:defRPr sz="2400">
                <a:solidFill>
                  <a:schemeClr val="dk1"/>
                </a:solidFill>
                <a:latin typeface="Viga"/>
                <a:ea typeface="Viga"/>
                <a:cs typeface="Viga"/>
                <a:sym typeface="Viga"/>
              </a:defRPr>
            </a:lvl2pPr>
            <a:lvl3pPr lvl="2" rtl="0">
              <a:lnSpc>
                <a:spcPct val="100000"/>
              </a:lnSpc>
              <a:spcBef>
                <a:spcPts val="0"/>
              </a:spcBef>
              <a:spcAft>
                <a:spcPts val="0"/>
              </a:spcAft>
              <a:buClr>
                <a:schemeClr val="dk1"/>
              </a:buClr>
              <a:buSzPts val="2400"/>
              <a:buFont typeface="Viga"/>
              <a:buNone/>
              <a:defRPr sz="2400">
                <a:solidFill>
                  <a:schemeClr val="dk1"/>
                </a:solidFill>
                <a:latin typeface="Viga"/>
                <a:ea typeface="Viga"/>
                <a:cs typeface="Viga"/>
                <a:sym typeface="Viga"/>
              </a:defRPr>
            </a:lvl3pPr>
            <a:lvl4pPr lvl="3" rtl="0">
              <a:lnSpc>
                <a:spcPct val="100000"/>
              </a:lnSpc>
              <a:spcBef>
                <a:spcPts val="0"/>
              </a:spcBef>
              <a:spcAft>
                <a:spcPts val="0"/>
              </a:spcAft>
              <a:buClr>
                <a:schemeClr val="dk1"/>
              </a:buClr>
              <a:buSzPts val="2400"/>
              <a:buFont typeface="Viga"/>
              <a:buNone/>
              <a:defRPr sz="2400">
                <a:solidFill>
                  <a:schemeClr val="dk1"/>
                </a:solidFill>
                <a:latin typeface="Viga"/>
                <a:ea typeface="Viga"/>
                <a:cs typeface="Viga"/>
                <a:sym typeface="Viga"/>
              </a:defRPr>
            </a:lvl4pPr>
            <a:lvl5pPr lvl="4" rtl="0">
              <a:lnSpc>
                <a:spcPct val="100000"/>
              </a:lnSpc>
              <a:spcBef>
                <a:spcPts val="0"/>
              </a:spcBef>
              <a:spcAft>
                <a:spcPts val="0"/>
              </a:spcAft>
              <a:buClr>
                <a:schemeClr val="dk1"/>
              </a:buClr>
              <a:buSzPts val="2400"/>
              <a:buFont typeface="Viga"/>
              <a:buNone/>
              <a:defRPr sz="2400">
                <a:solidFill>
                  <a:schemeClr val="dk1"/>
                </a:solidFill>
                <a:latin typeface="Viga"/>
                <a:ea typeface="Viga"/>
                <a:cs typeface="Viga"/>
                <a:sym typeface="Viga"/>
              </a:defRPr>
            </a:lvl5pPr>
            <a:lvl6pPr lvl="5" rtl="0">
              <a:lnSpc>
                <a:spcPct val="100000"/>
              </a:lnSpc>
              <a:spcBef>
                <a:spcPts val="0"/>
              </a:spcBef>
              <a:spcAft>
                <a:spcPts val="0"/>
              </a:spcAft>
              <a:buClr>
                <a:schemeClr val="dk1"/>
              </a:buClr>
              <a:buSzPts val="2400"/>
              <a:buFont typeface="Viga"/>
              <a:buNone/>
              <a:defRPr sz="2400">
                <a:solidFill>
                  <a:schemeClr val="dk1"/>
                </a:solidFill>
                <a:latin typeface="Viga"/>
                <a:ea typeface="Viga"/>
                <a:cs typeface="Viga"/>
                <a:sym typeface="Viga"/>
              </a:defRPr>
            </a:lvl6pPr>
            <a:lvl7pPr lvl="6" rtl="0">
              <a:lnSpc>
                <a:spcPct val="100000"/>
              </a:lnSpc>
              <a:spcBef>
                <a:spcPts val="0"/>
              </a:spcBef>
              <a:spcAft>
                <a:spcPts val="0"/>
              </a:spcAft>
              <a:buClr>
                <a:schemeClr val="dk1"/>
              </a:buClr>
              <a:buSzPts val="2400"/>
              <a:buFont typeface="Viga"/>
              <a:buNone/>
              <a:defRPr sz="2400">
                <a:solidFill>
                  <a:schemeClr val="dk1"/>
                </a:solidFill>
                <a:latin typeface="Viga"/>
                <a:ea typeface="Viga"/>
                <a:cs typeface="Viga"/>
                <a:sym typeface="Viga"/>
              </a:defRPr>
            </a:lvl7pPr>
            <a:lvl8pPr lvl="7" rtl="0">
              <a:lnSpc>
                <a:spcPct val="100000"/>
              </a:lnSpc>
              <a:spcBef>
                <a:spcPts val="0"/>
              </a:spcBef>
              <a:spcAft>
                <a:spcPts val="0"/>
              </a:spcAft>
              <a:buClr>
                <a:schemeClr val="dk1"/>
              </a:buClr>
              <a:buSzPts val="2400"/>
              <a:buFont typeface="Viga"/>
              <a:buNone/>
              <a:defRPr sz="2400">
                <a:solidFill>
                  <a:schemeClr val="dk1"/>
                </a:solidFill>
                <a:latin typeface="Viga"/>
                <a:ea typeface="Viga"/>
                <a:cs typeface="Viga"/>
                <a:sym typeface="Viga"/>
              </a:defRPr>
            </a:lvl8pPr>
            <a:lvl9pPr lvl="8" rtl="0">
              <a:lnSpc>
                <a:spcPct val="100000"/>
              </a:lnSpc>
              <a:spcBef>
                <a:spcPts val="0"/>
              </a:spcBef>
              <a:spcAft>
                <a:spcPts val="0"/>
              </a:spcAft>
              <a:buClr>
                <a:schemeClr val="dk1"/>
              </a:buClr>
              <a:buSzPts val="2400"/>
              <a:buFont typeface="Viga"/>
              <a:buNone/>
              <a:defRPr sz="2400">
                <a:solidFill>
                  <a:schemeClr val="dk1"/>
                </a:solidFill>
                <a:latin typeface="Viga"/>
                <a:ea typeface="Viga"/>
                <a:cs typeface="Viga"/>
                <a:sym typeface="Viga"/>
              </a:defRPr>
            </a:lvl9pPr>
          </a:lstStyle>
          <a:p>
            <a:endParaRPr/>
          </a:p>
        </p:txBody>
      </p:sp>
      <p:sp>
        <p:nvSpPr>
          <p:cNvPr id="259" name="Google Shape;259;p13"/>
          <p:cNvSpPr txBox="1">
            <a:spLocks noGrp="1"/>
          </p:cNvSpPr>
          <p:nvPr>
            <p:ph type="subTitle" idx="13"/>
          </p:nvPr>
        </p:nvSpPr>
        <p:spPr>
          <a:xfrm>
            <a:off x="5397596" y="1860753"/>
            <a:ext cx="2958900" cy="4848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Viga"/>
              <a:buNone/>
              <a:defRPr sz="1700" b="1">
                <a:solidFill>
                  <a:schemeClr val="dk1"/>
                </a:solidFill>
                <a:latin typeface="Be Vietnam Pro"/>
                <a:ea typeface="Be Vietnam Pro"/>
                <a:cs typeface="Be Vietnam Pro"/>
                <a:sym typeface="Be Vietnam Pro"/>
              </a:defRPr>
            </a:lvl1pPr>
            <a:lvl2pPr lvl="1" rtl="0">
              <a:lnSpc>
                <a:spcPct val="100000"/>
              </a:lnSpc>
              <a:spcBef>
                <a:spcPts val="0"/>
              </a:spcBef>
              <a:spcAft>
                <a:spcPts val="0"/>
              </a:spcAft>
              <a:buClr>
                <a:schemeClr val="dk1"/>
              </a:buClr>
              <a:buSzPts val="2400"/>
              <a:buFont typeface="Viga"/>
              <a:buNone/>
              <a:defRPr sz="2400">
                <a:solidFill>
                  <a:schemeClr val="dk1"/>
                </a:solidFill>
                <a:latin typeface="Viga"/>
                <a:ea typeface="Viga"/>
                <a:cs typeface="Viga"/>
                <a:sym typeface="Viga"/>
              </a:defRPr>
            </a:lvl2pPr>
            <a:lvl3pPr lvl="2" rtl="0">
              <a:lnSpc>
                <a:spcPct val="100000"/>
              </a:lnSpc>
              <a:spcBef>
                <a:spcPts val="0"/>
              </a:spcBef>
              <a:spcAft>
                <a:spcPts val="0"/>
              </a:spcAft>
              <a:buClr>
                <a:schemeClr val="dk1"/>
              </a:buClr>
              <a:buSzPts val="2400"/>
              <a:buFont typeface="Viga"/>
              <a:buNone/>
              <a:defRPr sz="2400">
                <a:solidFill>
                  <a:schemeClr val="dk1"/>
                </a:solidFill>
                <a:latin typeface="Viga"/>
                <a:ea typeface="Viga"/>
                <a:cs typeface="Viga"/>
                <a:sym typeface="Viga"/>
              </a:defRPr>
            </a:lvl3pPr>
            <a:lvl4pPr lvl="3" rtl="0">
              <a:lnSpc>
                <a:spcPct val="100000"/>
              </a:lnSpc>
              <a:spcBef>
                <a:spcPts val="0"/>
              </a:spcBef>
              <a:spcAft>
                <a:spcPts val="0"/>
              </a:spcAft>
              <a:buClr>
                <a:schemeClr val="dk1"/>
              </a:buClr>
              <a:buSzPts val="2400"/>
              <a:buFont typeface="Viga"/>
              <a:buNone/>
              <a:defRPr sz="2400">
                <a:solidFill>
                  <a:schemeClr val="dk1"/>
                </a:solidFill>
                <a:latin typeface="Viga"/>
                <a:ea typeface="Viga"/>
                <a:cs typeface="Viga"/>
                <a:sym typeface="Viga"/>
              </a:defRPr>
            </a:lvl4pPr>
            <a:lvl5pPr lvl="4" rtl="0">
              <a:lnSpc>
                <a:spcPct val="100000"/>
              </a:lnSpc>
              <a:spcBef>
                <a:spcPts val="0"/>
              </a:spcBef>
              <a:spcAft>
                <a:spcPts val="0"/>
              </a:spcAft>
              <a:buClr>
                <a:schemeClr val="dk1"/>
              </a:buClr>
              <a:buSzPts val="2400"/>
              <a:buFont typeface="Viga"/>
              <a:buNone/>
              <a:defRPr sz="2400">
                <a:solidFill>
                  <a:schemeClr val="dk1"/>
                </a:solidFill>
                <a:latin typeface="Viga"/>
                <a:ea typeface="Viga"/>
                <a:cs typeface="Viga"/>
                <a:sym typeface="Viga"/>
              </a:defRPr>
            </a:lvl5pPr>
            <a:lvl6pPr lvl="5" rtl="0">
              <a:lnSpc>
                <a:spcPct val="100000"/>
              </a:lnSpc>
              <a:spcBef>
                <a:spcPts val="0"/>
              </a:spcBef>
              <a:spcAft>
                <a:spcPts val="0"/>
              </a:spcAft>
              <a:buClr>
                <a:schemeClr val="dk1"/>
              </a:buClr>
              <a:buSzPts val="2400"/>
              <a:buFont typeface="Viga"/>
              <a:buNone/>
              <a:defRPr sz="2400">
                <a:solidFill>
                  <a:schemeClr val="dk1"/>
                </a:solidFill>
                <a:latin typeface="Viga"/>
                <a:ea typeface="Viga"/>
                <a:cs typeface="Viga"/>
                <a:sym typeface="Viga"/>
              </a:defRPr>
            </a:lvl6pPr>
            <a:lvl7pPr lvl="6" rtl="0">
              <a:lnSpc>
                <a:spcPct val="100000"/>
              </a:lnSpc>
              <a:spcBef>
                <a:spcPts val="0"/>
              </a:spcBef>
              <a:spcAft>
                <a:spcPts val="0"/>
              </a:spcAft>
              <a:buClr>
                <a:schemeClr val="dk1"/>
              </a:buClr>
              <a:buSzPts val="2400"/>
              <a:buFont typeface="Viga"/>
              <a:buNone/>
              <a:defRPr sz="2400">
                <a:solidFill>
                  <a:schemeClr val="dk1"/>
                </a:solidFill>
                <a:latin typeface="Viga"/>
                <a:ea typeface="Viga"/>
                <a:cs typeface="Viga"/>
                <a:sym typeface="Viga"/>
              </a:defRPr>
            </a:lvl7pPr>
            <a:lvl8pPr lvl="7" rtl="0">
              <a:lnSpc>
                <a:spcPct val="100000"/>
              </a:lnSpc>
              <a:spcBef>
                <a:spcPts val="0"/>
              </a:spcBef>
              <a:spcAft>
                <a:spcPts val="0"/>
              </a:spcAft>
              <a:buClr>
                <a:schemeClr val="dk1"/>
              </a:buClr>
              <a:buSzPts val="2400"/>
              <a:buFont typeface="Viga"/>
              <a:buNone/>
              <a:defRPr sz="2400">
                <a:solidFill>
                  <a:schemeClr val="dk1"/>
                </a:solidFill>
                <a:latin typeface="Viga"/>
                <a:ea typeface="Viga"/>
                <a:cs typeface="Viga"/>
                <a:sym typeface="Viga"/>
              </a:defRPr>
            </a:lvl8pPr>
            <a:lvl9pPr lvl="8" rtl="0">
              <a:lnSpc>
                <a:spcPct val="100000"/>
              </a:lnSpc>
              <a:spcBef>
                <a:spcPts val="0"/>
              </a:spcBef>
              <a:spcAft>
                <a:spcPts val="0"/>
              </a:spcAft>
              <a:buClr>
                <a:schemeClr val="dk1"/>
              </a:buClr>
              <a:buSzPts val="2400"/>
              <a:buFont typeface="Viga"/>
              <a:buNone/>
              <a:defRPr sz="2400">
                <a:solidFill>
                  <a:schemeClr val="dk1"/>
                </a:solidFill>
                <a:latin typeface="Viga"/>
                <a:ea typeface="Viga"/>
                <a:cs typeface="Viga"/>
                <a:sym typeface="Viga"/>
              </a:defRPr>
            </a:lvl9pPr>
          </a:lstStyle>
          <a:p>
            <a:endParaRPr/>
          </a:p>
        </p:txBody>
      </p:sp>
      <p:sp>
        <p:nvSpPr>
          <p:cNvPr id="260" name="Google Shape;260;p13"/>
          <p:cNvSpPr txBox="1">
            <a:spLocks noGrp="1"/>
          </p:cNvSpPr>
          <p:nvPr>
            <p:ph type="subTitle" idx="14"/>
          </p:nvPr>
        </p:nvSpPr>
        <p:spPr>
          <a:xfrm>
            <a:off x="787504" y="3514535"/>
            <a:ext cx="2958900" cy="4848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Viga"/>
              <a:buNone/>
              <a:defRPr sz="1700" b="1">
                <a:solidFill>
                  <a:schemeClr val="dk1"/>
                </a:solidFill>
                <a:latin typeface="Be Vietnam Pro"/>
                <a:ea typeface="Be Vietnam Pro"/>
                <a:cs typeface="Be Vietnam Pro"/>
                <a:sym typeface="Be Vietnam Pro"/>
              </a:defRPr>
            </a:lvl1pPr>
            <a:lvl2pPr lvl="1" rtl="0">
              <a:lnSpc>
                <a:spcPct val="100000"/>
              </a:lnSpc>
              <a:spcBef>
                <a:spcPts val="0"/>
              </a:spcBef>
              <a:spcAft>
                <a:spcPts val="0"/>
              </a:spcAft>
              <a:buClr>
                <a:schemeClr val="dk1"/>
              </a:buClr>
              <a:buSzPts val="2400"/>
              <a:buFont typeface="Viga"/>
              <a:buNone/>
              <a:defRPr sz="2400">
                <a:solidFill>
                  <a:schemeClr val="dk1"/>
                </a:solidFill>
                <a:latin typeface="Viga"/>
                <a:ea typeface="Viga"/>
                <a:cs typeface="Viga"/>
                <a:sym typeface="Viga"/>
              </a:defRPr>
            </a:lvl2pPr>
            <a:lvl3pPr lvl="2" rtl="0">
              <a:lnSpc>
                <a:spcPct val="100000"/>
              </a:lnSpc>
              <a:spcBef>
                <a:spcPts val="0"/>
              </a:spcBef>
              <a:spcAft>
                <a:spcPts val="0"/>
              </a:spcAft>
              <a:buClr>
                <a:schemeClr val="dk1"/>
              </a:buClr>
              <a:buSzPts val="2400"/>
              <a:buFont typeface="Viga"/>
              <a:buNone/>
              <a:defRPr sz="2400">
                <a:solidFill>
                  <a:schemeClr val="dk1"/>
                </a:solidFill>
                <a:latin typeface="Viga"/>
                <a:ea typeface="Viga"/>
                <a:cs typeface="Viga"/>
                <a:sym typeface="Viga"/>
              </a:defRPr>
            </a:lvl3pPr>
            <a:lvl4pPr lvl="3" rtl="0">
              <a:lnSpc>
                <a:spcPct val="100000"/>
              </a:lnSpc>
              <a:spcBef>
                <a:spcPts val="0"/>
              </a:spcBef>
              <a:spcAft>
                <a:spcPts val="0"/>
              </a:spcAft>
              <a:buClr>
                <a:schemeClr val="dk1"/>
              </a:buClr>
              <a:buSzPts val="2400"/>
              <a:buFont typeface="Viga"/>
              <a:buNone/>
              <a:defRPr sz="2400">
                <a:solidFill>
                  <a:schemeClr val="dk1"/>
                </a:solidFill>
                <a:latin typeface="Viga"/>
                <a:ea typeface="Viga"/>
                <a:cs typeface="Viga"/>
                <a:sym typeface="Viga"/>
              </a:defRPr>
            </a:lvl4pPr>
            <a:lvl5pPr lvl="4" rtl="0">
              <a:lnSpc>
                <a:spcPct val="100000"/>
              </a:lnSpc>
              <a:spcBef>
                <a:spcPts val="0"/>
              </a:spcBef>
              <a:spcAft>
                <a:spcPts val="0"/>
              </a:spcAft>
              <a:buClr>
                <a:schemeClr val="dk1"/>
              </a:buClr>
              <a:buSzPts val="2400"/>
              <a:buFont typeface="Viga"/>
              <a:buNone/>
              <a:defRPr sz="2400">
                <a:solidFill>
                  <a:schemeClr val="dk1"/>
                </a:solidFill>
                <a:latin typeface="Viga"/>
                <a:ea typeface="Viga"/>
                <a:cs typeface="Viga"/>
                <a:sym typeface="Viga"/>
              </a:defRPr>
            </a:lvl5pPr>
            <a:lvl6pPr lvl="5" rtl="0">
              <a:lnSpc>
                <a:spcPct val="100000"/>
              </a:lnSpc>
              <a:spcBef>
                <a:spcPts val="0"/>
              </a:spcBef>
              <a:spcAft>
                <a:spcPts val="0"/>
              </a:spcAft>
              <a:buClr>
                <a:schemeClr val="dk1"/>
              </a:buClr>
              <a:buSzPts val="2400"/>
              <a:buFont typeface="Viga"/>
              <a:buNone/>
              <a:defRPr sz="2400">
                <a:solidFill>
                  <a:schemeClr val="dk1"/>
                </a:solidFill>
                <a:latin typeface="Viga"/>
                <a:ea typeface="Viga"/>
                <a:cs typeface="Viga"/>
                <a:sym typeface="Viga"/>
              </a:defRPr>
            </a:lvl6pPr>
            <a:lvl7pPr lvl="6" rtl="0">
              <a:lnSpc>
                <a:spcPct val="100000"/>
              </a:lnSpc>
              <a:spcBef>
                <a:spcPts val="0"/>
              </a:spcBef>
              <a:spcAft>
                <a:spcPts val="0"/>
              </a:spcAft>
              <a:buClr>
                <a:schemeClr val="dk1"/>
              </a:buClr>
              <a:buSzPts val="2400"/>
              <a:buFont typeface="Viga"/>
              <a:buNone/>
              <a:defRPr sz="2400">
                <a:solidFill>
                  <a:schemeClr val="dk1"/>
                </a:solidFill>
                <a:latin typeface="Viga"/>
                <a:ea typeface="Viga"/>
                <a:cs typeface="Viga"/>
                <a:sym typeface="Viga"/>
              </a:defRPr>
            </a:lvl7pPr>
            <a:lvl8pPr lvl="7" rtl="0">
              <a:lnSpc>
                <a:spcPct val="100000"/>
              </a:lnSpc>
              <a:spcBef>
                <a:spcPts val="0"/>
              </a:spcBef>
              <a:spcAft>
                <a:spcPts val="0"/>
              </a:spcAft>
              <a:buClr>
                <a:schemeClr val="dk1"/>
              </a:buClr>
              <a:buSzPts val="2400"/>
              <a:buFont typeface="Viga"/>
              <a:buNone/>
              <a:defRPr sz="2400">
                <a:solidFill>
                  <a:schemeClr val="dk1"/>
                </a:solidFill>
                <a:latin typeface="Viga"/>
                <a:ea typeface="Viga"/>
                <a:cs typeface="Viga"/>
                <a:sym typeface="Viga"/>
              </a:defRPr>
            </a:lvl8pPr>
            <a:lvl9pPr lvl="8" rtl="0">
              <a:lnSpc>
                <a:spcPct val="100000"/>
              </a:lnSpc>
              <a:spcBef>
                <a:spcPts val="0"/>
              </a:spcBef>
              <a:spcAft>
                <a:spcPts val="0"/>
              </a:spcAft>
              <a:buClr>
                <a:schemeClr val="dk1"/>
              </a:buClr>
              <a:buSzPts val="2400"/>
              <a:buFont typeface="Viga"/>
              <a:buNone/>
              <a:defRPr sz="2400">
                <a:solidFill>
                  <a:schemeClr val="dk1"/>
                </a:solidFill>
                <a:latin typeface="Viga"/>
                <a:ea typeface="Viga"/>
                <a:cs typeface="Viga"/>
                <a:sym typeface="Viga"/>
              </a:defRPr>
            </a:lvl9pPr>
          </a:lstStyle>
          <a:p>
            <a:endParaRPr/>
          </a:p>
        </p:txBody>
      </p:sp>
      <p:sp>
        <p:nvSpPr>
          <p:cNvPr id="261" name="Google Shape;261;p13"/>
          <p:cNvSpPr txBox="1">
            <a:spLocks noGrp="1"/>
          </p:cNvSpPr>
          <p:nvPr>
            <p:ph type="subTitle" idx="15"/>
          </p:nvPr>
        </p:nvSpPr>
        <p:spPr>
          <a:xfrm>
            <a:off x="5397596" y="3514535"/>
            <a:ext cx="2958900" cy="4848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Viga"/>
              <a:buNone/>
              <a:defRPr sz="1700" b="1">
                <a:solidFill>
                  <a:schemeClr val="dk1"/>
                </a:solidFill>
                <a:latin typeface="Be Vietnam Pro"/>
                <a:ea typeface="Be Vietnam Pro"/>
                <a:cs typeface="Be Vietnam Pro"/>
                <a:sym typeface="Be Vietnam Pro"/>
              </a:defRPr>
            </a:lvl1pPr>
            <a:lvl2pPr lvl="1" rtl="0">
              <a:lnSpc>
                <a:spcPct val="100000"/>
              </a:lnSpc>
              <a:spcBef>
                <a:spcPts val="0"/>
              </a:spcBef>
              <a:spcAft>
                <a:spcPts val="0"/>
              </a:spcAft>
              <a:buClr>
                <a:schemeClr val="dk1"/>
              </a:buClr>
              <a:buSzPts val="2400"/>
              <a:buFont typeface="Viga"/>
              <a:buNone/>
              <a:defRPr sz="2400">
                <a:solidFill>
                  <a:schemeClr val="dk1"/>
                </a:solidFill>
                <a:latin typeface="Viga"/>
                <a:ea typeface="Viga"/>
                <a:cs typeface="Viga"/>
                <a:sym typeface="Viga"/>
              </a:defRPr>
            </a:lvl2pPr>
            <a:lvl3pPr lvl="2" rtl="0">
              <a:lnSpc>
                <a:spcPct val="100000"/>
              </a:lnSpc>
              <a:spcBef>
                <a:spcPts val="0"/>
              </a:spcBef>
              <a:spcAft>
                <a:spcPts val="0"/>
              </a:spcAft>
              <a:buClr>
                <a:schemeClr val="dk1"/>
              </a:buClr>
              <a:buSzPts val="2400"/>
              <a:buFont typeface="Viga"/>
              <a:buNone/>
              <a:defRPr sz="2400">
                <a:solidFill>
                  <a:schemeClr val="dk1"/>
                </a:solidFill>
                <a:latin typeface="Viga"/>
                <a:ea typeface="Viga"/>
                <a:cs typeface="Viga"/>
                <a:sym typeface="Viga"/>
              </a:defRPr>
            </a:lvl3pPr>
            <a:lvl4pPr lvl="3" rtl="0">
              <a:lnSpc>
                <a:spcPct val="100000"/>
              </a:lnSpc>
              <a:spcBef>
                <a:spcPts val="0"/>
              </a:spcBef>
              <a:spcAft>
                <a:spcPts val="0"/>
              </a:spcAft>
              <a:buClr>
                <a:schemeClr val="dk1"/>
              </a:buClr>
              <a:buSzPts val="2400"/>
              <a:buFont typeface="Viga"/>
              <a:buNone/>
              <a:defRPr sz="2400">
                <a:solidFill>
                  <a:schemeClr val="dk1"/>
                </a:solidFill>
                <a:latin typeface="Viga"/>
                <a:ea typeface="Viga"/>
                <a:cs typeface="Viga"/>
                <a:sym typeface="Viga"/>
              </a:defRPr>
            </a:lvl4pPr>
            <a:lvl5pPr lvl="4" rtl="0">
              <a:lnSpc>
                <a:spcPct val="100000"/>
              </a:lnSpc>
              <a:spcBef>
                <a:spcPts val="0"/>
              </a:spcBef>
              <a:spcAft>
                <a:spcPts val="0"/>
              </a:spcAft>
              <a:buClr>
                <a:schemeClr val="dk1"/>
              </a:buClr>
              <a:buSzPts val="2400"/>
              <a:buFont typeface="Viga"/>
              <a:buNone/>
              <a:defRPr sz="2400">
                <a:solidFill>
                  <a:schemeClr val="dk1"/>
                </a:solidFill>
                <a:latin typeface="Viga"/>
                <a:ea typeface="Viga"/>
                <a:cs typeface="Viga"/>
                <a:sym typeface="Viga"/>
              </a:defRPr>
            </a:lvl5pPr>
            <a:lvl6pPr lvl="5" rtl="0">
              <a:lnSpc>
                <a:spcPct val="100000"/>
              </a:lnSpc>
              <a:spcBef>
                <a:spcPts val="0"/>
              </a:spcBef>
              <a:spcAft>
                <a:spcPts val="0"/>
              </a:spcAft>
              <a:buClr>
                <a:schemeClr val="dk1"/>
              </a:buClr>
              <a:buSzPts val="2400"/>
              <a:buFont typeface="Viga"/>
              <a:buNone/>
              <a:defRPr sz="2400">
                <a:solidFill>
                  <a:schemeClr val="dk1"/>
                </a:solidFill>
                <a:latin typeface="Viga"/>
                <a:ea typeface="Viga"/>
                <a:cs typeface="Viga"/>
                <a:sym typeface="Viga"/>
              </a:defRPr>
            </a:lvl6pPr>
            <a:lvl7pPr lvl="6" rtl="0">
              <a:lnSpc>
                <a:spcPct val="100000"/>
              </a:lnSpc>
              <a:spcBef>
                <a:spcPts val="0"/>
              </a:spcBef>
              <a:spcAft>
                <a:spcPts val="0"/>
              </a:spcAft>
              <a:buClr>
                <a:schemeClr val="dk1"/>
              </a:buClr>
              <a:buSzPts val="2400"/>
              <a:buFont typeface="Viga"/>
              <a:buNone/>
              <a:defRPr sz="2400">
                <a:solidFill>
                  <a:schemeClr val="dk1"/>
                </a:solidFill>
                <a:latin typeface="Viga"/>
                <a:ea typeface="Viga"/>
                <a:cs typeface="Viga"/>
                <a:sym typeface="Viga"/>
              </a:defRPr>
            </a:lvl7pPr>
            <a:lvl8pPr lvl="7" rtl="0">
              <a:lnSpc>
                <a:spcPct val="100000"/>
              </a:lnSpc>
              <a:spcBef>
                <a:spcPts val="0"/>
              </a:spcBef>
              <a:spcAft>
                <a:spcPts val="0"/>
              </a:spcAft>
              <a:buClr>
                <a:schemeClr val="dk1"/>
              </a:buClr>
              <a:buSzPts val="2400"/>
              <a:buFont typeface="Viga"/>
              <a:buNone/>
              <a:defRPr sz="2400">
                <a:solidFill>
                  <a:schemeClr val="dk1"/>
                </a:solidFill>
                <a:latin typeface="Viga"/>
                <a:ea typeface="Viga"/>
                <a:cs typeface="Viga"/>
                <a:sym typeface="Viga"/>
              </a:defRPr>
            </a:lvl8pPr>
            <a:lvl9pPr lvl="8" rtl="0">
              <a:lnSpc>
                <a:spcPct val="100000"/>
              </a:lnSpc>
              <a:spcBef>
                <a:spcPts val="0"/>
              </a:spcBef>
              <a:spcAft>
                <a:spcPts val="0"/>
              </a:spcAft>
              <a:buClr>
                <a:schemeClr val="dk1"/>
              </a:buClr>
              <a:buSzPts val="2400"/>
              <a:buFont typeface="Viga"/>
              <a:buNone/>
              <a:defRPr sz="2400">
                <a:solidFill>
                  <a:schemeClr val="dk1"/>
                </a:solidFill>
                <a:latin typeface="Viga"/>
                <a:ea typeface="Viga"/>
                <a:cs typeface="Viga"/>
                <a:sym typeface="Viga"/>
              </a:defRPr>
            </a:lvl9pPr>
          </a:lstStyle>
          <a:p>
            <a:endParaRPr/>
          </a:p>
        </p:txBody>
      </p:sp>
      <p:sp>
        <p:nvSpPr>
          <p:cNvPr id="262" name="Google Shape;262;p13"/>
          <p:cNvSpPr/>
          <p:nvPr/>
        </p:nvSpPr>
        <p:spPr>
          <a:xfrm>
            <a:off x="-16150" y="4751225"/>
            <a:ext cx="9160200" cy="392400"/>
          </a:xfrm>
          <a:prstGeom prst="rect">
            <a:avLst/>
          </a:prstGeom>
          <a:solidFill>
            <a:srgbClr val="835F40">
              <a:alpha val="31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13"/>
          <p:cNvSpPr/>
          <p:nvPr/>
        </p:nvSpPr>
        <p:spPr>
          <a:xfrm>
            <a:off x="-16150" y="5037350"/>
            <a:ext cx="9160200" cy="106500"/>
          </a:xfrm>
          <a:prstGeom prst="rect">
            <a:avLst/>
          </a:prstGeom>
          <a:solidFill>
            <a:srgbClr val="835F40">
              <a:alpha val="31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4" name="Google Shape;264;p13"/>
          <p:cNvGrpSpPr/>
          <p:nvPr/>
        </p:nvGrpSpPr>
        <p:grpSpPr>
          <a:xfrm>
            <a:off x="4942411" y="4341197"/>
            <a:ext cx="563836" cy="534616"/>
            <a:chOff x="8428908" y="4391979"/>
            <a:chExt cx="597094" cy="566150"/>
          </a:xfrm>
        </p:grpSpPr>
        <p:grpSp>
          <p:nvGrpSpPr>
            <p:cNvPr id="265" name="Google Shape;265;p13"/>
            <p:cNvGrpSpPr/>
            <p:nvPr/>
          </p:nvGrpSpPr>
          <p:grpSpPr>
            <a:xfrm>
              <a:off x="8691444" y="4391979"/>
              <a:ext cx="334558" cy="566150"/>
              <a:chOff x="3642425" y="1809325"/>
              <a:chExt cx="70500" cy="119300"/>
            </a:xfrm>
          </p:grpSpPr>
          <p:sp>
            <p:nvSpPr>
              <p:cNvPr id="266" name="Google Shape;266;p13"/>
              <p:cNvSpPr/>
              <p:nvPr/>
            </p:nvSpPr>
            <p:spPr>
              <a:xfrm>
                <a:off x="3673725" y="1880775"/>
                <a:ext cx="7900" cy="47850"/>
              </a:xfrm>
              <a:custGeom>
                <a:avLst/>
                <a:gdLst/>
                <a:ahLst/>
                <a:cxnLst/>
                <a:rect l="l" t="t" r="r" b="b"/>
                <a:pathLst>
                  <a:path w="316" h="1914" extrusionOk="0">
                    <a:moveTo>
                      <a:pt x="158" y="1"/>
                    </a:moveTo>
                    <a:cubicBezTo>
                      <a:pt x="69" y="1"/>
                      <a:pt x="0" y="70"/>
                      <a:pt x="0" y="149"/>
                    </a:cubicBezTo>
                    <a:lnTo>
                      <a:pt x="0" y="1765"/>
                    </a:lnTo>
                    <a:cubicBezTo>
                      <a:pt x="0" y="1844"/>
                      <a:pt x="69" y="1913"/>
                      <a:pt x="158" y="1913"/>
                    </a:cubicBezTo>
                    <a:cubicBezTo>
                      <a:pt x="237" y="1913"/>
                      <a:pt x="316" y="1844"/>
                      <a:pt x="316" y="1765"/>
                    </a:cubicBezTo>
                    <a:lnTo>
                      <a:pt x="316" y="149"/>
                    </a:lnTo>
                    <a:cubicBezTo>
                      <a:pt x="316" y="70"/>
                      <a:pt x="247" y="1"/>
                      <a:pt x="15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3"/>
              <p:cNvSpPr/>
              <p:nvPr/>
            </p:nvSpPr>
            <p:spPr>
              <a:xfrm>
                <a:off x="3642425" y="1809325"/>
                <a:ext cx="70500" cy="83300"/>
              </a:xfrm>
              <a:custGeom>
                <a:avLst/>
                <a:gdLst/>
                <a:ahLst/>
                <a:cxnLst/>
                <a:rect l="l" t="t" r="r" b="b"/>
                <a:pathLst>
                  <a:path w="2820" h="3332" extrusionOk="0">
                    <a:moveTo>
                      <a:pt x="1410" y="0"/>
                    </a:moveTo>
                    <a:cubicBezTo>
                      <a:pt x="631" y="0"/>
                      <a:pt x="0" y="749"/>
                      <a:pt x="0" y="1666"/>
                    </a:cubicBezTo>
                    <a:cubicBezTo>
                      <a:pt x="0" y="2583"/>
                      <a:pt x="631" y="3332"/>
                      <a:pt x="1410" y="3332"/>
                    </a:cubicBezTo>
                    <a:cubicBezTo>
                      <a:pt x="2189" y="3332"/>
                      <a:pt x="2819" y="2583"/>
                      <a:pt x="2819" y="1666"/>
                    </a:cubicBezTo>
                    <a:cubicBezTo>
                      <a:pt x="2819" y="749"/>
                      <a:pt x="2189" y="0"/>
                      <a:pt x="141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8" name="Google Shape;268;p13"/>
            <p:cNvGrpSpPr/>
            <p:nvPr/>
          </p:nvGrpSpPr>
          <p:grpSpPr>
            <a:xfrm>
              <a:off x="8428908" y="4504245"/>
              <a:ext cx="201799" cy="341496"/>
              <a:chOff x="3642425" y="1809325"/>
              <a:chExt cx="70500" cy="119300"/>
            </a:xfrm>
          </p:grpSpPr>
          <p:sp>
            <p:nvSpPr>
              <p:cNvPr id="269" name="Google Shape;269;p13"/>
              <p:cNvSpPr/>
              <p:nvPr/>
            </p:nvSpPr>
            <p:spPr>
              <a:xfrm>
                <a:off x="3673725" y="1880775"/>
                <a:ext cx="7900" cy="47850"/>
              </a:xfrm>
              <a:custGeom>
                <a:avLst/>
                <a:gdLst/>
                <a:ahLst/>
                <a:cxnLst/>
                <a:rect l="l" t="t" r="r" b="b"/>
                <a:pathLst>
                  <a:path w="316" h="1914" extrusionOk="0">
                    <a:moveTo>
                      <a:pt x="158" y="1"/>
                    </a:moveTo>
                    <a:cubicBezTo>
                      <a:pt x="69" y="1"/>
                      <a:pt x="0" y="70"/>
                      <a:pt x="0" y="149"/>
                    </a:cubicBezTo>
                    <a:lnTo>
                      <a:pt x="0" y="1765"/>
                    </a:lnTo>
                    <a:cubicBezTo>
                      <a:pt x="0" y="1844"/>
                      <a:pt x="69" y="1913"/>
                      <a:pt x="158" y="1913"/>
                    </a:cubicBezTo>
                    <a:cubicBezTo>
                      <a:pt x="237" y="1913"/>
                      <a:pt x="316" y="1844"/>
                      <a:pt x="316" y="1765"/>
                    </a:cubicBezTo>
                    <a:lnTo>
                      <a:pt x="316" y="149"/>
                    </a:lnTo>
                    <a:cubicBezTo>
                      <a:pt x="316" y="70"/>
                      <a:pt x="247" y="1"/>
                      <a:pt x="15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13"/>
              <p:cNvSpPr/>
              <p:nvPr/>
            </p:nvSpPr>
            <p:spPr>
              <a:xfrm>
                <a:off x="3642425" y="1809325"/>
                <a:ext cx="70500" cy="83300"/>
              </a:xfrm>
              <a:custGeom>
                <a:avLst/>
                <a:gdLst/>
                <a:ahLst/>
                <a:cxnLst/>
                <a:rect l="l" t="t" r="r" b="b"/>
                <a:pathLst>
                  <a:path w="2820" h="3332" extrusionOk="0">
                    <a:moveTo>
                      <a:pt x="1410" y="0"/>
                    </a:moveTo>
                    <a:cubicBezTo>
                      <a:pt x="631" y="0"/>
                      <a:pt x="0" y="749"/>
                      <a:pt x="0" y="1666"/>
                    </a:cubicBezTo>
                    <a:cubicBezTo>
                      <a:pt x="0" y="2583"/>
                      <a:pt x="631" y="3332"/>
                      <a:pt x="1410" y="3332"/>
                    </a:cubicBezTo>
                    <a:cubicBezTo>
                      <a:pt x="2189" y="3332"/>
                      <a:pt x="2819" y="2583"/>
                      <a:pt x="2819" y="1666"/>
                    </a:cubicBezTo>
                    <a:cubicBezTo>
                      <a:pt x="2819" y="749"/>
                      <a:pt x="2189" y="0"/>
                      <a:pt x="141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71" name="Google Shape;271;p13"/>
          <p:cNvGrpSpPr/>
          <p:nvPr/>
        </p:nvGrpSpPr>
        <p:grpSpPr>
          <a:xfrm flipH="1">
            <a:off x="3729854" y="4491117"/>
            <a:ext cx="190562" cy="322480"/>
            <a:chOff x="3642425" y="1809325"/>
            <a:chExt cx="70500" cy="119300"/>
          </a:xfrm>
        </p:grpSpPr>
        <p:sp>
          <p:nvSpPr>
            <p:cNvPr id="272" name="Google Shape;272;p13"/>
            <p:cNvSpPr/>
            <p:nvPr/>
          </p:nvSpPr>
          <p:spPr>
            <a:xfrm>
              <a:off x="3673725" y="1880775"/>
              <a:ext cx="7900" cy="47850"/>
            </a:xfrm>
            <a:custGeom>
              <a:avLst/>
              <a:gdLst/>
              <a:ahLst/>
              <a:cxnLst/>
              <a:rect l="l" t="t" r="r" b="b"/>
              <a:pathLst>
                <a:path w="316" h="1914" extrusionOk="0">
                  <a:moveTo>
                    <a:pt x="158" y="1"/>
                  </a:moveTo>
                  <a:cubicBezTo>
                    <a:pt x="69" y="1"/>
                    <a:pt x="0" y="70"/>
                    <a:pt x="0" y="149"/>
                  </a:cubicBezTo>
                  <a:lnTo>
                    <a:pt x="0" y="1765"/>
                  </a:lnTo>
                  <a:cubicBezTo>
                    <a:pt x="0" y="1844"/>
                    <a:pt x="69" y="1913"/>
                    <a:pt x="158" y="1913"/>
                  </a:cubicBezTo>
                  <a:cubicBezTo>
                    <a:pt x="237" y="1913"/>
                    <a:pt x="316" y="1844"/>
                    <a:pt x="316" y="1765"/>
                  </a:cubicBezTo>
                  <a:lnTo>
                    <a:pt x="316" y="149"/>
                  </a:lnTo>
                  <a:cubicBezTo>
                    <a:pt x="316" y="70"/>
                    <a:pt x="247" y="1"/>
                    <a:pt x="15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13"/>
            <p:cNvSpPr/>
            <p:nvPr/>
          </p:nvSpPr>
          <p:spPr>
            <a:xfrm>
              <a:off x="3642425" y="1809325"/>
              <a:ext cx="70500" cy="83300"/>
            </a:xfrm>
            <a:custGeom>
              <a:avLst/>
              <a:gdLst/>
              <a:ahLst/>
              <a:cxnLst/>
              <a:rect l="l" t="t" r="r" b="b"/>
              <a:pathLst>
                <a:path w="2820" h="3332" extrusionOk="0">
                  <a:moveTo>
                    <a:pt x="1410" y="0"/>
                  </a:moveTo>
                  <a:cubicBezTo>
                    <a:pt x="631" y="0"/>
                    <a:pt x="0" y="749"/>
                    <a:pt x="0" y="1666"/>
                  </a:cubicBezTo>
                  <a:cubicBezTo>
                    <a:pt x="0" y="2583"/>
                    <a:pt x="631" y="3332"/>
                    <a:pt x="1410" y="3332"/>
                  </a:cubicBezTo>
                  <a:cubicBezTo>
                    <a:pt x="2189" y="3332"/>
                    <a:pt x="2819" y="2583"/>
                    <a:pt x="2819" y="1666"/>
                  </a:cubicBezTo>
                  <a:cubicBezTo>
                    <a:pt x="2819" y="749"/>
                    <a:pt x="2189" y="0"/>
                    <a:pt x="141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chemeClr val="dk1"/>
              </a:buClr>
              <a:buSzPts val="3000"/>
              <a:buFont typeface="Be Vietnam Pro"/>
              <a:buNone/>
              <a:defRPr sz="3000" b="1">
                <a:solidFill>
                  <a:schemeClr val="dk1"/>
                </a:solidFill>
                <a:latin typeface="Be Vietnam Pro"/>
                <a:ea typeface="Be Vietnam Pro"/>
                <a:cs typeface="Be Vietnam Pro"/>
                <a:sym typeface="Be Vietnam Pro"/>
              </a:defRPr>
            </a:lvl1pPr>
            <a:lvl2pPr lvl="1"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2pPr>
            <a:lvl3pPr lvl="2"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3pPr>
            <a:lvl4pPr lvl="3"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4pPr>
            <a:lvl5pPr lvl="4"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5pPr>
            <a:lvl6pPr lvl="5"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6pPr>
            <a:lvl7pPr lvl="6"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7pPr>
            <a:lvl8pPr lvl="7"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8pPr>
            <a:lvl9pPr lvl="8"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04800" rtl="0">
              <a:lnSpc>
                <a:spcPct val="100000"/>
              </a:lnSpc>
              <a:spcBef>
                <a:spcPts val="0"/>
              </a:spcBef>
              <a:spcAft>
                <a:spcPts val="0"/>
              </a:spcAft>
              <a:buClr>
                <a:schemeClr val="dk1"/>
              </a:buClr>
              <a:buSzPts val="1200"/>
              <a:buFont typeface="Fira Sans"/>
              <a:buChar char="●"/>
              <a:defRPr sz="1200">
                <a:solidFill>
                  <a:schemeClr val="dk1"/>
                </a:solidFill>
                <a:latin typeface="Fira Sans"/>
                <a:ea typeface="Fira Sans"/>
                <a:cs typeface="Fira Sans"/>
                <a:sym typeface="Fira Sans"/>
              </a:defRPr>
            </a:lvl1pPr>
            <a:lvl2pPr marL="914400" lvl="1" indent="-304800" rtl="0">
              <a:lnSpc>
                <a:spcPct val="100000"/>
              </a:lnSpc>
              <a:spcBef>
                <a:spcPts val="1600"/>
              </a:spcBef>
              <a:spcAft>
                <a:spcPts val="0"/>
              </a:spcAft>
              <a:buClr>
                <a:schemeClr val="dk1"/>
              </a:buClr>
              <a:buSzPts val="1200"/>
              <a:buFont typeface="Fira Sans"/>
              <a:buChar char="○"/>
              <a:defRPr sz="1200">
                <a:solidFill>
                  <a:schemeClr val="dk1"/>
                </a:solidFill>
                <a:latin typeface="Fira Sans"/>
                <a:ea typeface="Fira Sans"/>
                <a:cs typeface="Fira Sans"/>
                <a:sym typeface="Fira Sans"/>
              </a:defRPr>
            </a:lvl2pPr>
            <a:lvl3pPr marL="1371600" lvl="2" indent="-304800" rtl="0">
              <a:lnSpc>
                <a:spcPct val="100000"/>
              </a:lnSpc>
              <a:spcBef>
                <a:spcPts val="1600"/>
              </a:spcBef>
              <a:spcAft>
                <a:spcPts val="0"/>
              </a:spcAft>
              <a:buClr>
                <a:schemeClr val="dk1"/>
              </a:buClr>
              <a:buSzPts val="1200"/>
              <a:buFont typeface="Fira Sans"/>
              <a:buChar char="■"/>
              <a:defRPr sz="1200">
                <a:solidFill>
                  <a:schemeClr val="dk1"/>
                </a:solidFill>
                <a:latin typeface="Fira Sans"/>
                <a:ea typeface="Fira Sans"/>
                <a:cs typeface="Fira Sans"/>
                <a:sym typeface="Fira Sans"/>
              </a:defRPr>
            </a:lvl3pPr>
            <a:lvl4pPr marL="1828800" lvl="3" indent="-304800" rtl="0">
              <a:lnSpc>
                <a:spcPct val="100000"/>
              </a:lnSpc>
              <a:spcBef>
                <a:spcPts val="1600"/>
              </a:spcBef>
              <a:spcAft>
                <a:spcPts val="0"/>
              </a:spcAft>
              <a:buClr>
                <a:schemeClr val="dk1"/>
              </a:buClr>
              <a:buSzPts val="1200"/>
              <a:buFont typeface="Fira Sans"/>
              <a:buChar char="●"/>
              <a:defRPr sz="1200">
                <a:solidFill>
                  <a:schemeClr val="dk1"/>
                </a:solidFill>
                <a:latin typeface="Fira Sans"/>
                <a:ea typeface="Fira Sans"/>
                <a:cs typeface="Fira Sans"/>
                <a:sym typeface="Fira Sans"/>
              </a:defRPr>
            </a:lvl4pPr>
            <a:lvl5pPr marL="2286000" lvl="4" indent="-304800" rtl="0">
              <a:lnSpc>
                <a:spcPct val="100000"/>
              </a:lnSpc>
              <a:spcBef>
                <a:spcPts val="1600"/>
              </a:spcBef>
              <a:spcAft>
                <a:spcPts val="0"/>
              </a:spcAft>
              <a:buClr>
                <a:schemeClr val="dk1"/>
              </a:buClr>
              <a:buSzPts val="1200"/>
              <a:buFont typeface="Fira Sans"/>
              <a:buChar char="○"/>
              <a:defRPr sz="1200">
                <a:solidFill>
                  <a:schemeClr val="dk1"/>
                </a:solidFill>
                <a:latin typeface="Fira Sans"/>
                <a:ea typeface="Fira Sans"/>
                <a:cs typeface="Fira Sans"/>
                <a:sym typeface="Fira Sans"/>
              </a:defRPr>
            </a:lvl5pPr>
            <a:lvl6pPr marL="2743200" lvl="5" indent="-304800" rtl="0">
              <a:lnSpc>
                <a:spcPct val="100000"/>
              </a:lnSpc>
              <a:spcBef>
                <a:spcPts val="1600"/>
              </a:spcBef>
              <a:spcAft>
                <a:spcPts val="0"/>
              </a:spcAft>
              <a:buClr>
                <a:schemeClr val="dk1"/>
              </a:buClr>
              <a:buSzPts val="1200"/>
              <a:buFont typeface="Fira Sans"/>
              <a:buChar char="■"/>
              <a:defRPr sz="1200">
                <a:solidFill>
                  <a:schemeClr val="dk1"/>
                </a:solidFill>
                <a:latin typeface="Fira Sans"/>
                <a:ea typeface="Fira Sans"/>
                <a:cs typeface="Fira Sans"/>
                <a:sym typeface="Fira Sans"/>
              </a:defRPr>
            </a:lvl6pPr>
            <a:lvl7pPr marL="3200400" lvl="6" indent="-304800" rtl="0">
              <a:lnSpc>
                <a:spcPct val="100000"/>
              </a:lnSpc>
              <a:spcBef>
                <a:spcPts val="1600"/>
              </a:spcBef>
              <a:spcAft>
                <a:spcPts val="0"/>
              </a:spcAft>
              <a:buClr>
                <a:schemeClr val="dk1"/>
              </a:buClr>
              <a:buSzPts val="1200"/>
              <a:buFont typeface="Fira Sans"/>
              <a:buChar char="●"/>
              <a:defRPr sz="1200">
                <a:solidFill>
                  <a:schemeClr val="dk1"/>
                </a:solidFill>
                <a:latin typeface="Fira Sans"/>
                <a:ea typeface="Fira Sans"/>
                <a:cs typeface="Fira Sans"/>
                <a:sym typeface="Fira Sans"/>
              </a:defRPr>
            </a:lvl7pPr>
            <a:lvl8pPr marL="3657600" lvl="7" indent="-304800" rtl="0">
              <a:lnSpc>
                <a:spcPct val="100000"/>
              </a:lnSpc>
              <a:spcBef>
                <a:spcPts val="1600"/>
              </a:spcBef>
              <a:spcAft>
                <a:spcPts val="0"/>
              </a:spcAft>
              <a:buClr>
                <a:schemeClr val="dk1"/>
              </a:buClr>
              <a:buSzPts val="1200"/>
              <a:buFont typeface="Fira Sans"/>
              <a:buChar char="○"/>
              <a:defRPr sz="1200">
                <a:solidFill>
                  <a:schemeClr val="dk1"/>
                </a:solidFill>
                <a:latin typeface="Fira Sans"/>
                <a:ea typeface="Fira Sans"/>
                <a:cs typeface="Fira Sans"/>
                <a:sym typeface="Fira Sans"/>
              </a:defRPr>
            </a:lvl8pPr>
            <a:lvl9pPr marL="4114800" lvl="8" indent="-304800" rtl="0">
              <a:lnSpc>
                <a:spcPct val="100000"/>
              </a:lnSpc>
              <a:spcBef>
                <a:spcPts val="1600"/>
              </a:spcBef>
              <a:spcAft>
                <a:spcPts val="1600"/>
              </a:spcAft>
              <a:buClr>
                <a:schemeClr val="dk1"/>
              </a:buClr>
              <a:buSzPts val="1200"/>
              <a:buFont typeface="Fira Sans"/>
              <a:buChar char="■"/>
              <a:defRPr sz="1200">
                <a:solidFill>
                  <a:schemeClr val="dk1"/>
                </a:solidFill>
                <a:latin typeface="Fira Sans"/>
                <a:ea typeface="Fira Sans"/>
                <a:cs typeface="Fira Sans"/>
                <a:sym typeface="Fira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4" r:id="rId4"/>
    <p:sldLayoutId id="2147483655" r:id="rId5"/>
    <p:sldLayoutId id="2147483656" r:id="rId6"/>
    <p:sldLayoutId id="2147483657" r:id="rId7"/>
    <p:sldLayoutId id="2147483658" r:id="rId8"/>
    <p:sldLayoutId id="2147483659" r:id="rId9"/>
    <p:sldLayoutId id="2147483666" r:id="rId10"/>
    <p:sldLayoutId id="2147483667" r:id="rId11"/>
    <p:sldLayoutId id="2147483668"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450">
          <p15:clr>
            <a:srgbClr val="EA4335"/>
          </p15:clr>
        </p15:guide>
        <p15:guide id="2" orient="horz" pos="337">
          <p15:clr>
            <a:srgbClr val="EA4335"/>
          </p15:clr>
        </p15:guide>
        <p15:guide id="3" pos="5310">
          <p15:clr>
            <a:srgbClr val="EA4335"/>
          </p15:clr>
        </p15:guide>
        <p15:guide id="4" orient="horz" pos="2903">
          <p15:clr>
            <a:srgbClr val="EA4335"/>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colab.research.google.com/drive/1q_ghjGEFTEe5wbCTy-xjOkhaM5RUmZmS#scrollTo=DVeBh3DzujQd"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9.xml"/><Relationship Id="rId4" Type="http://schemas.microsoft.com/office/2007/relationships/hdphoto" Target="../media/hdphoto6.wdp"/></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9.xml"/><Relationship Id="rId4" Type="http://schemas.microsoft.com/office/2007/relationships/hdphoto" Target="../media/hdphoto7.wdp"/></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9.xml"/><Relationship Id="rId4" Type="http://schemas.microsoft.com/office/2007/relationships/hdphoto" Target="../media/hdphoto8.wdp"/></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9.xml"/><Relationship Id="rId4" Type="http://schemas.microsoft.com/office/2007/relationships/hdphoto" Target="../media/hdphoto9.wdp"/></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9.xml"/><Relationship Id="rId4" Type="http://schemas.microsoft.com/office/2007/relationships/hdphoto" Target="../media/hdphoto10.wdp"/></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9.xml"/><Relationship Id="rId4" Type="http://schemas.microsoft.com/office/2007/relationships/hdphoto" Target="../media/hdphoto11.wdp"/></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9.xml"/><Relationship Id="rId4" Type="http://schemas.microsoft.com/office/2007/relationships/hdphoto" Target="../media/hdphoto12.wdp"/></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9.xml"/><Relationship Id="rId4" Type="http://schemas.microsoft.com/office/2007/relationships/hdphoto" Target="../media/hdphoto13.wdp"/></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9.xml"/><Relationship Id="rId4" Type="http://schemas.microsoft.com/office/2007/relationships/hdphoto" Target="../media/hdphoto1.wdp"/></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9.xml"/><Relationship Id="rId4" Type="http://schemas.microsoft.com/office/2007/relationships/hdphoto" Target="../media/hdphoto2.wdp"/></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9.xml"/><Relationship Id="rId4" Type="http://schemas.microsoft.com/office/2007/relationships/hdphoto" Target="../media/hdphoto3.wdp"/></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9.xml"/><Relationship Id="rId4" Type="http://schemas.microsoft.com/office/2007/relationships/hdphoto" Target="../media/hdphoto4.wdp"/></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9.xml"/><Relationship Id="rId4" Type="http://schemas.microsoft.com/office/2007/relationships/hdphoto" Target="../media/hdphoto5.wdp"/></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610"/>
        <p:cNvGrpSpPr/>
        <p:nvPr/>
      </p:nvGrpSpPr>
      <p:grpSpPr>
        <a:xfrm>
          <a:off x="0" y="0"/>
          <a:ext cx="0" cy="0"/>
          <a:chOff x="0" y="0"/>
          <a:chExt cx="0" cy="0"/>
        </a:xfrm>
      </p:grpSpPr>
      <p:sp>
        <p:nvSpPr>
          <p:cNvPr id="611" name="Google Shape;611;p26"/>
          <p:cNvSpPr txBox="1">
            <a:spLocks noGrp="1"/>
          </p:cNvSpPr>
          <p:nvPr>
            <p:ph type="ctrTitle"/>
          </p:nvPr>
        </p:nvSpPr>
        <p:spPr>
          <a:xfrm>
            <a:off x="3806353" y="590725"/>
            <a:ext cx="4929600" cy="2868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5500" b="1" dirty="0">
                <a:latin typeface="Be Vietnam Pro"/>
                <a:ea typeface="Be Vietnam Pro"/>
                <a:cs typeface="Be Vietnam Pro"/>
                <a:sym typeface="Be Vietnam Pro"/>
              </a:rPr>
              <a:t>99 ACER.</a:t>
            </a:r>
            <a:r>
              <a:rPr lang="en" b="1" dirty="0">
                <a:solidFill>
                  <a:schemeClr val="dk2"/>
                </a:solidFill>
              </a:rPr>
              <a:t> DATASET ANALYSIS</a:t>
            </a:r>
            <a:endParaRPr sz="5500" dirty="0">
              <a:solidFill>
                <a:schemeClr val="dk2"/>
              </a:solidFill>
              <a:latin typeface="Be Vietnam Pro"/>
              <a:ea typeface="Be Vietnam Pro"/>
              <a:cs typeface="Be Vietnam Pro"/>
              <a:sym typeface="Be Vietnam Pro"/>
            </a:endParaRPr>
          </a:p>
        </p:txBody>
      </p:sp>
      <p:sp>
        <p:nvSpPr>
          <p:cNvPr id="612" name="Google Shape;612;p26"/>
          <p:cNvSpPr txBox="1">
            <a:spLocks noGrp="1"/>
          </p:cNvSpPr>
          <p:nvPr>
            <p:ph type="subTitle" idx="1"/>
          </p:nvPr>
        </p:nvSpPr>
        <p:spPr>
          <a:xfrm>
            <a:off x="3806326" y="3459325"/>
            <a:ext cx="4929600" cy="42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PRESENTED BY:</a:t>
            </a:r>
          </a:p>
          <a:p>
            <a:pPr marL="0" lvl="0" indent="0" algn="l" rtl="0">
              <a:spcBef>
                <a:spcPts val="0"/>
              </a:spcBef>
              <a:spcAft>
                <a:spcPts val="0"/>
              </a:spcAft>
              <a:buNone/>
            </a:pPr>
            <a:r>
              <a:rPr lang="en" dirty="0"/>
              <a:t>SHUBHAM UPADHYAY</a:t>
            </a:r>
          </a:p>
          <a:p>
            <a:pPr marL="0" lvl="0" indent="0" algn="l" rtl="0">
              <a:spcBef>
                <a:spcPts val="0"/>
              </a:spcBef>
              <a:spcAft>
                <a:spcPts val="0"/>
              </a:spcAft>
              <a:buNone/>
            </a:pPr>
            <a:r>
              <a:rPr lang="en" dirty="0"/>
              <a:t>PROJECT FILE: </a:t>
            </a:r>
            <a:r>
              <a:rPr lang="en-IN" dirty="0">
                <a:hlinkClick r:id="rId3"/>
              </a:rPr>
              <a:t>99 ACRES DATASET ANALYSIS</a:t>
            </a:r>
            <a:endParaRPr dirty="0"/>
          </a:p>
        </p:txBody>
      </p:sp>
      <p:grpSp>
        <p:nvGrpSpPr>
          <p:cNvPr id="613" name="Google Shape;613;p26"/>
          <p:cNvGrpSpPr/>
          <p:nvPr/>
        </p:nvGrpSpPr>
        <p:grpSpPr>
          <a:xfrm>
            <a:off x="-934470" y="590725"/>
            <a:ext cx="2408090" cy="4107863"/>
            <a:chOff x="1290550" y="544675"/>
            <a:chExt cx="827750" cy="1412025"/>
          </a:xfrm>
        </p:grpSpPr>
        <p:sp>
          <p:nvSpPr>
            <p:cNvPr id="614" name="Google Shape;614;p26"/>
            <p:cNvSpPr/>
            <p:nvPr/>
          </p:nvSpPr>
          <p:spPr>
            <a:xfrm>
              <a:off x="1408825" y="1648400"/>
              <a:ext cx="608200" cy="270350"/>
            </a:xfrm>
            <a:custGeom>
              <a:avLst/>
              <a:gdLst/>
              <a:ahLst/>
              <a:cxnLst/>
              <a:rect l="l" t="t" r="r" b="b"/>
              <a:pathLst>
                <a:path w="24328" h="10814" extrusionOk="0">
                  <a:moveTo>
                    <a:pt x="1" y="1"/>
                  </a:moveTo>
                  <a:lnTo>
                    <a:pt x="1" y="10814"/>
                  </a:lnTo>
                  <a:lnTo>
                    <a:pt x="24328" y="10814"/>
                  </a:lnTo>
                  <a:lnTo>
                    <a:pt x="2432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26"/>
            <p:cNvSpPr/>
            <p:nvPr/>
          </p:nvSpPr>
          <p:spPr>
            <a:xfrm>
              <a:off x="1450975" y="582125"/>
              <a:ext cx="523925" cy="1110175"/>
            </a:xfrm>
            <a:custGeom>
              <a:avLst/>
              <a:gdLst/>
              <a:ahLst/>
              <a:cxnLst/>
              <a:rect l="l" t="t" r="r" b="b"/>
              <a:pathLst>
                <a:path w="20957" h="44407" extrusionOk="0">
                  <a:moveTo>
                    <a:pt x="1498" y="0"/>
                  </a:moveTo>
                  <a:lnTo>
                    <a:pt x="1498" y="1479"/>
                  </a:lnTo>
                  <a:lnTo>
                    <a:pt x="19458" y="1479"/>
                  </a:lnTo>
                  <a:lnTo>
                    <a:pt x="19458" y="0"/>
                  </a:lnTo>
                  <a:close/>
                  <a:moveTo>
                    <a:pt x="0" y="2957"/>
                  </a:moveTo>
                  <a:lnTo>
                    <a:pt x="0" y="44406"/>
                  </a:lnTo>
                  <a:lnTo>
                    <a:pt x="20956" y="44406"/>
                  </a:lnTo>
                  <a:lnTo>
                    <a:pt x="20956" y="2957"/>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26"/>
            <p:cNvSpPr/>
            <p:nvPr/>
          </p:nvSpPr>
          <p:spPr>
            <a:xfrm>
              <a:off x="1507150" y="693025"/>
              <a:ext cx="411550" cy="999275"/>
            </a:xfrm>
            <a:custGeom>
              <a:avLst/>
              <a:gdLst/>
              <a:ahLst/>
              <a:cxnLst/>
              <a:rect l="l" t="t" r="r" b="b"/>
              <a:pathLst>
                <a:path w="16462" h="39971" extrusionOk="0">
                  <a:moveTo>
                    <a:pt x="1" y="0"/>
                  </a:moveTo>
                  <a:lnTo>
                    <a:pt x="1" y="39970"/>
                  </a:lnTo>
                  <a:lnTo>
                    <a:pt x="1499" y="39970"/>
                  </a:lnTo>
                  <a:lnTo>
                    <a:pt x="1499" y="0"/>
                  </a:lnTo>
                  <a:close/>
                  <a:moveTo>
                    <a:pt x="2997" y="0"/>
                  </a:moveTo>
                  <a:lnTo>
                    <a:pt x="2997" y="39970"/>
                  </a:lnTo>
                  <a:lnTo>
                    <a:pt x="4485" y="39970"/>
                  </a:lnTo>
                  <a:lnTo>
                    <a:pt x="4485" y="0"/>
                  </a:lnTo>
                  <a:close/>
                  <a:moveTo>
                    <a:pt x="5984" y="0"/>
                  </a:moveTo>
                  <a:lnTo>
                    <a:pt x="5984" y="39970"/>
                  </a:lnTo>
                  <a:lnTo>
                    <a:pt x="7482" y="39970"/>
                  </a:lnTo>
                  <a:lnTo>
                    <a:pt x="7482" y="0"/>
                  </a:lnTo>
                  <a:close/>
                  <a:moveTo>
                    <a:pt x="8980" y="0"/>
                  </a:moveTo>
                  <a:lnTo>
                    <a:pt x="8980" y="39970"/>
                  </a:lnTo>
                  <a:lnTo>
                    <a:pt x="10478" y="39970"/>
                  </a:lnTo>
                  <a:lnTo>
                    <a:pt x="10478" y="0"/>
                  </a:lnTo>
                  <a:close/>
                  <a:moveTo>
                    <a:pt x="11977" y="0"/>
                  </a:moveTo>
                  <a:lnTo>
                    <a:pt x="11977" y="39970"/>
                  </a:lnTo>
                  <a:lnTo>
                    <a:pt x="13475" y="39970"/>
                  </a:lnTo>
                  <a:lnTo>
                    <a:pt x="13475" y="0"/>
                  </a:lnTo>
                  <a:close/>
                  <a:moveTo>
                    <a:pt x="14973" y="0"/>
                  </a:moveTo>
                  <a:lnTo>
                    <a:pt x="14973" y="39970"/>
                  </a:lnTo>
                  <a:lnTo>
                    <a:pt x="16462" y="39970"/>
                  </a:lnTo>
                  <a:lnTo>
                    <a:pt x="1646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26"/>
            <p:cNvSpPr/>
            <p:nvPr/>
          </p:nvSpPr>
          <p:spPr>
            <a:xfrm>
              <a:off x="1432225" y="656800"/>
              <a:ext cx="561400" cy="935700"/>
            </a:xfrm>
            <a:custGeom>
              <a:avLst/>
              <a:gdLst/>
              <a:ahLst/>
              <a:cxnLst/>
              <a:rect l="l" t="t" r="r" b="b"/>
              <a:pathLst>
                <a:path w="22456" h="37428" extrusionOk="0">
                  <a:moveTo>
                    <a:pt x="1" y="0"/>
                  </a:moveTo>
                  <a:lnTo>
                    <a:pt x="1" y="1498"/>
                  </a:lnTo>
                  <a:lnTo>
                    <a:pt x="22455" y="1498"/>
                  </a:lnTo>
                  <a:lnTo>
                    <a:pt x="22455" y="0"/>
                  </a:lnTo>
                  <a:close/>
                  <a:moveTo>
                    <a:pt x="1" y="4495"/>
                  </a:moveTo>
                  <a:lnTo>
                    <a:pt x="1" y="5993"/>
                  </a:lnTo>
                  <a:lnTo>
                    <a:pt x="22455" y="5993"/>
                  </a:lnTo>
                  <a:lnTo>
                    <a:pt x="22455" y="4495"/>
                  </a:lnTo>
                  <a:close/>
                  <a:moveTo>
                    <a:pt x="1" y="8990"/>
                  </a:moveTo>
                  <a:lnTo>
                    <a:pt x="1" y="10478"/>
                  </a:lnTo>
                  <a:lnTo>
                    <a:pt x="22455" y="10478"/>
                  </a:lnTo>
                  <a:lnTo>
                    <a:pt x="22455" y="8990"/>
                  </a:lnTo>
                  <a:close/>
                  <a:moveTo>
                    <a:pt x="1" y="13475"/>
                  </a:moveTo>
                  <a:lnTo>
                    <a:pt x="1" y="14973"/>
                  </a:lnTo>
                  <a:lnTo>
                    <a:pt x="22455" y="14973"/>
                  </a:lnTo>
                  <a:lnTo>
                    <a:pt x="22455" y="13475"/>
                  </a:lnTo>
                  <a:close/>
                  <a:moveTo>
                    <a:pt x="1" y="17969"/>
                  </a:moveTo>
                  <a:lnTo>
                    <a:pt x="1" y="19468"/>
                  </a:lnTo>
                  <a:lnTo>
                    <a:pt x="22455" y="19468"/>
                  </a:lnTo>
                  <a:lnTo>
                    <a:pt x="22455" y="17969"/>
                  </a:lnTo>
                  <a:close/>
                  <a:moveTo>
                    <a:pt x="1" y="22454"/>
                  </a:moveTo>
                  <a:lnTo>
                    <a:pt x="1" y="23953"/>
                  </a:lnTo>
                  <a:lnTo>
                    <a:pt x="22455" y="23953"/>
                  </a:lnTo>
                  <a:lnTo>
                    <a:pt x="22455" y="22454"/>
                  </a:lnTo>
                  <a:close/>
                  <a:moveTo>
                    <a:pt x="1" y="26949"/>
                  </a:moveTo>
                  <a:lnTo>
                    <a:pt x="1" y="28447"/>
                  </a:lnTo>
                  <a:lnTo>
                    <a:pt x="22455" y="28447"/>
                  </a:lnTo>
                  <a:lnTo>
                    <a:pt x="22455" y="26949"/>
                  </a:lnTo>
                  <a:close/>
                  <a:moveTo>
                    <a:pt x="1" y="31444"/>
                  </a:moveTo>
                  <a:lnTo>
                    <a:pt x="1" y="32942"/>
                  </a:lnTo>
                  <a:lnTo>
                    <a:pt x="22455" y="32942"/>
                  </a:lnTo>
                  <a:lnTo>
                    <a:pt x="22455" y="31444"/>
                  </a:lnTo>
                  <a:close/>
                  <a:moveTo>
                    <a:pt x="1" y="35929"/>
                  </a:moveTo>
                  <a:lnTo>
                    <a:pt x="1" y="37427"/>
                  </a:lnTo>
                  <a:lnTo>
                    <a:pt x="22455" y="37427"/>
                  </a:lnTo>
                  <a:lnTo>
                    <a:pt x="22455" y="35929"/>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26"/>
            <p:cNvSpPr/>
            <p:nvPr/>
          </p:nvSpPr>
          <p:spPr>
            <a:xfrm>
              <a:off x="1510100" y="1749675"/>
              <a:ext cx="388650" cy="33800"/>
            </a:xfrm>
            <a:custGeom>
              <a:avLst/>
              <a:gdLst/>
              <a:ahLst/>
              <a:cxnLst/>
              <a:rect l="l" t="t" r="r" b="b"/>
              <a:pathLst>
                <a:path w="15546" h="1352" extrusionOk="0">
                  <a:moveTo>
                    <a:pt x="1" y="1"/>
                  </a:moveTo>
                  <a:lnTo>
                    <a:pt x="1" y="1351"/>
                  </a:lnTo>
                  <a:lnTo>
                    <a:pt x="15545" y="1351"/>
                  </a:lnTo>
                  <a:lnTo>
                    <a:pt x="1554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26"/>
            <p:cNvSpPr/>
            <p:nvPr/>
          </p:nvSpPr>
          <p:spPr>
            <a:xfrm>
              <a:off x="1306325" y="1682175"/>
              <a:ext cx="796200" cy="255550"/>
            </a:xfrm>
            <a:custGeom>
              <a:avLst/>
              <a:gdLst/>
              <a:ahLst/>
              <a:cxnLst/>
              <a:rect l="l" t="t" r="r" b="b"/>
              <a:pathLst>
                <a:path w="31848" h="10222" extrusionOk="0">
                  <a:moveTo>
                    <a:pt x="25727" y="670"/>
                  </a:moveTo>
                  <a:lnTo>
                    <a:pt x="25727" y="9463"/>
                  </a:lnTo>
                  <a:lnTo>
                    <a:pt x="6801" y="9463"/>
                  </a:lnTo>
                  <a:lnTo>
                    <a:pt x="6801" y="670"/>
                  </a:lnTo>
                  <a:close/>
                  <a:moveTo>
                    <a:pt x="4101" y="0"/>
                  </a:moveTo>
                  <a:lnTo>
                    <a:pt x="4101" y="670"/>
                  </a:lnTo>
                  <a:lnTo>
                    <a:pt x="4101" y="9463"/>
                  </a:lnTo>
                  <a:lnTo>
                    <a:pt x="0" y="9463"/>
                  </a:lnTo>
                  <a:lnTo>
                    <a:pt x="0" y="10222"/>
                  </a:lnTo>
                  <a:lnTo>
                    <a:pt x="31848" y="10222"/>
                  </a:lnTo>
                  <a:lnTo>
                    <a:pt x="31848" y="9463"/>
                  </a:lnTo>
                  <a:lnTo>
                    <a:pt x="28428" y="9463"/>
                  </a:lnTo>
                  <a:lnTo>
                    <a:pt x="28428" y="670"/>
                  </a:lnTo>
                  <a:lnTo>
                    <a:pt x="2842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26"/>
            <p:cNvSpPr/>
            <p:nvPr/>
          </p:nvSpPr>
          <p:spPr>
            <a:xfrm>
              <a:off x="1525875" y="544675"/>
              <a:ext cx="374100" cy="37475"/>
            </a:xfrm>
            <a:custGeom>
              <a:avLst/>
              <a:gdLst/>
              <a:ahLst/>
              <a:cxnLst/>
              <a:rect l="l" t="t" r="r" b="b"/>
              <a:pathLst>
                <a:path w="14964" h="1499" extrusionOk="0">
                  <a:moveTo>
                    <a:pt x="1" y="0"/>
                  </a:moveTo>
                  <a:lnTo>
                    <a:pt x="1" y="1498"/>
                  </a:lnTo>
                  <a:lnTo>
                    <a:pt x="14964" y="1498"/>
                  </a:lnTo>
                  <a:lnTo>
                    <a:pt x="1496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26"/>
            <p:cNvSpPr/>
            <p:nvPr/>
          </p:nvSpPr>
          <p:spPr>
            <a:xfrm>
              <a:off x="1358300" y="1648400"/>
              <a:ext cx="692500" cy="33800"/>
            </a:xfrm>
            <a:custGeom>
              <a:avLst/>
              <a:gdLst/>
              <a:ahLst/>
              <a:cxnLst/>
              <a:rect l="l" t="t" r="r" b="b"/>
              <a:pathLst>
                <a:path w="27700" h="1352" extrusionOk="0">
                  <a:moveTo>
                    <a:pt x="1" y="1"/>
                  </a:moveTo>
                  <a:lnTo>
                    <a:pt x="1" y="1351"/>
                  </a:lnTo>
                  <a:lnTo>
                    <a:pt x="27699" y="1351"/>
                  </a:lnTo>
                  <a:lnTo>
                    <a:pt x="2769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26"/>
            <p:cNvSpPr/>
            <p:nvPr/>
          </p:nvSpPr>
          <p:spPr>
            <a:xfrm>
              <a:off x="1450975" y="619575"/>
              <a:ext cx="523925" cy="37250"/>
            </a:xfrm>
            <a:custGeom>
              <a:avLst/>
              <a:gdLst/>
              <a:ahLst/>
              <a:cxnLst/>
              <a:rect l="l" t="t" r="r" b="b"/>
              <a:pathLst>
                <a:path w="20957" h="1490" extrusionOk="0">
                  <a:moveTo>
                    <a:pt x="1498" y="1"/>
                  </a:moveTo>
                  <a:lnTo>
                    <a:pt x="0" y="1489"/>
                  </a:lnTo>
                  <a:lnTo>
                    <a:pt x="20956" y="1489"/>
                  </a:lnTo>
                  <a:lnTo>
                    <a:pt x="1945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26"/>
            <p:cNvSpPr/>
            <p:nvPr/>
          </p:nvSpPr>
          <p:spPr>
            <a:xfrm>
              <a:off x="1645400" y="1783450"/>
              <a:ext cx="135050" cy="135300"/>
            </a:xfrm>
            <a:custGeom>
              <a:avLst/>
              <a:gdLst/>
              <a:ahLst/>
              <a:cxnLst/>
              <a:rect l="l" t="t" r="r" b="b"/>
              <a:pathLst>
                <a:path w="5402" h="5412" extrusionOk="0">
                  <a:moveTo>
                    <a:pt x="0" y="0"/>
                  </a:moveTo>
                  <a:lnTo>
                    <a:pt x="0" y="5412"/>
                  </a:lnTo>
                  <a:lnTo>
                    <a:pt x="5402" y="5412"/>
                  </a:lnTo>
                  <a:lnTo>
                    <a:pt x="540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26"/>
            <p:cNvSpPr/>
            <p:nvPr/>
          </p:nvSpPr>
          <p:spPr>
            <a:xfrm>
              <a:off x="1814200" y="1783450"/>
              <a:ext cx="67775" cy="135300"/>
            </a:xfrm>
            <a:custGeom>
              <a:avLst/>
              <a:gdLst/>
              <a:ahLst/>
              <a:cxnLst/>
              <a:rect l="l" t="t" r="r" b="b"/>
              <a:pathLst>
                <a:path w="2711" h="5412" extrusionOk="0">
                  <a:moveTo>
                    <a:pt x="0" y="0"/>
                  </a:moveTo>
                  <a:lnTo>
                    <a:pt x="0" y="5412"/>
                  </a:lnTo>
                  <a:lnTo>
                    <a:pt x="2711" y="5412"/>
                  </a:lnTo>
                  <a:lnTo>
                    <a:pt x="271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26"/>
            <p:cNvSpPr/>
            <p:nvPr/>
          </p:nvSpPr>
          <p:spPr>
            <a:xfrm>
              <a:off x="1290550" y="1937700"/>
              <a:ext cx="827750" cy="19000"/>
            </a:xfrm>
            <a:custGeom>
              <a:avLst/>
              <a:gdLst/>
              <a:ahLst/>
              <a:cxnLst/>
              <a:rect l="l" t="t" r="r" b="b"/>
              <a:pathLst>
                <a:path w="33110" h="760" extrusionOk="0">
                  <a:moveTo>
                    <a:pt x="0" y="1"/>
                  </a:moveTo>
                  <a:lnTo>
                    <a:pt x="0" y="760"/>
                  </a:lnTo>
                  <a:lnTo>
                    <a:pt x="33110" y="760"/>
                  </a:lnTo>
                  <a:lnTo>
                    <a:pt x="3311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26"/>
            <p:cNvSpPr/>
            <p:nvPr/>
          </p:nvSpPr>
          <p:spPr>
            <a:xfrm>
              <a:off x="1544125" y="1783450"/>
              <a:ext cx="67525" cy="135300"/>
            </a:xfrm>
            <a:custGeom>
              <a:avLst/>
              <a:gdLst/>
              <a:ahLst/>
              <a:cxnLst/>
              <a:rect l="l" t="t" r="r" b="b"/>
              <a:pathLst>
                <a:path w="2701" h="5412" extrusionOk="0">
                  <a:moveTo>
                    <a:pt x="0" y="0"/>
                  </a:moveTo>
                  <a:lnTo>
                    <a:pt x="0" y="5412"/>
                  </a:lnTo>
                  <a:lnTo>
                    <a:pt x="2701" y="5412"/>
                  </a:lnTo>
                  <a:lnTo>
                    <a:pt x="27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7" name="Google Shape;627;p26"/>
          <p:cNvGrpSpPr/>
          <p:nvPr/>
        </p:nvGrpSpPr>
        <p:grpSpPr>
          <a:xfrm>
            <a:off x="1007598" y="1451481"/>
            <a:ext cx="2530223" cy="3535404"/>
            <a:chOff x="2730650" y="567325"/>
            <a:chExt cx="994350" cy="1389375"/>
          </a:xfrm>
        </p:grpSpPr>
        <p:sp>
          <p:nvSpPr>
            <p:cNvPr id="628" name="Google Shape;628;p26"/>
            <p:cNvSpPr/>
            <p:nvPr/>
          </p:nvSpPr>
          <p:spPr>
            <a:xfrm>
              <a:off x="3025125" y="567325"/>
              <a:ext cx="405400" cy="1351425"/>
            </a:xfrm>
            <a:custGeom>
              <a:avLst/>
              <a:gdLst/>
              <a:ahLst/>
              <a:cxnLst/>
              <a:rect l="l" t="t" r="r" b="b"/>
              <a:pathLst>
                <a:path w="16216" h="54057" extrusionOk="0">
                  <a:moveTo>
                    <a:pt x="8103" y="1"/>
                  </a:moveTo>
                  <a:lnTo>
                    <a:pt x="1" y="5403"/>
                  </a:lnTo>
                  <a:lnTo>
                    <a:pt x="1" y="54057"/>
                  </a:lnTo>
                  <a:lnTo>
                    <a:pt x="16215" y="54057"/>
                  </a:lnTo>
                  <a:lnTo>
                    <a:pt x="16215" y="5403"/>
                  </a:lnTo>
                  <a:lnTo>
                    <a:pt x="810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26"/>
            <p:cNvSpPr/>
            <p:nvPr/>
          </p:nvSpPr>
          <p:spPr>
            <a:xfrm>
              <a:off x="2822325" y="837425"/>
              <a:ext cx="811000" cy="1081325"/>
            </a:xfrm>
            <a:custGeom>
              <a:avLst/>
              <a:gdLst/>
              <a:ahLst/>
              <a:cxnLst/>
              <a:rect l="l" t="t" r="r" b="b"/>
              <a:pathLst>
                <a:path w="32440" h="43253" extrusionOk="0">
                  <a:moveTo>
                    <a:pt x="0" y="0"/>
                  </a:moveTo>
                  <a:lnTo>
                    <a:pt x="0" y="43253"/>
                  </a:lnTo>
                  <a:lnTo>
                    <a:pt x="8113" y="43253"/>
                  </a:lnTo>
                  <a:lnTo>
                    <a:pt x="8113" y="0"/>
                  </a:lnTo>
                  <a:close/>
                  <a:moveTo>
                    <a:pt x="24327" y="0"/>
                  </a:moveTo>
                  <a:lnTo>
                    <a:pt x="24327" y="43253"/>
                  </a:lnTo>
                  <a:lnTo>
                    <a:pt x="32440" y="43253"/>
                  </a:lnTo>
                  <a:lnTo>
                    <a:pt x="3244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26"/>
            <p:cNvSpPr/>
            <p:nvPr/>
          </p:nvSpPr>
          <p:spPr>
            <a:xfrm>
              <a:off x="2856075" y="905175"/>
              <a:ext cx="743250" cy="861525"/>
            </a:xfrm>
            <a:custGeom>
              <a:avLst/>
              <a:gdLst/>
              <a:ahLst/>
              <a:cxnLst/>
              <a:rect l="l" t="t" r="r" b="b"/>
              <a:pathLst>
                <a:path w="29730" h="34461" extrusionOk="0">
                  <a:moveTo>
                    <a:pt x="1" y="1"/>
                  </a:moveTo>
                  <a:lnTo>
                    <a:pt x="1" y="34461"/>
                  </a:lnTo>
                  <a:lnTo>
                    <a:pt x="1351" y="34461"/>
                  </a:lnTo>
                  <a:lnTo>
                    <a:pt x="1351" y="1"/>
                  </a:lnTo>
                  <a:close/>
                  <a:moveTo>
                    <a:pt x="2031" y="1"/>
                  </a:moveTo>
                  <a:lnTo>
                    <a:pt x="2031" y="34461"/>
                  </a:lnTo>
                  <a:lnTo>
                    <a:pt x="3382" y="34461"/>
                  </a:lnTo>
                  <a:lnTo>
                    <a:pt x="3382" y="1"/>
                  </a:lnTo>
                  <a:close/>
                  <a:moveTo>
                    <a:pt x="4062" y="1"/>
                  </a:moveTo>
                  <a:lnTo>
                    <a:pt x="4062" y="34461"/>
                  </a:lnTo>
                  <a:lnTo>
                    <a:pt x="5412" y="34461"/>
                  </a:lnTo>
                  <a:lnTo>
                    <a:pt x="5412" y="1"/>
                  </a:lnTo>
                  <a:close/>
                  <a:moveTo>
                    <a:pt x="24328" y="1"/>
                  </a:moveTo>
                  <a:lnTo>
                    <a:pt x="24328" y="34461"/>
                  </a:lnTo>
                  <a:lnTo>
                    <a:pt x="25678" y="34461"/>
                  </a:lnTo>
                  <a:lnTo>
                    <a:pt x="25678" y="1"/>
                  </a:lnTo>
                  <a:close/>
                  <a:moveTo>
                    <a:pt x="26358" y="1"/>
                  </a:moveTo>
                  <a:lnTo>
                    <a:pt x="26358" y="34461"/>
                  </a:lnTo>
                  <a:lnTo>
                    <a:pt x="27709" y="34461"/>
                  </a:lnTo>
                  <a:lnTo>
                    <a:pt x="27709" y="1"/>
                  </a:lnTo>
                  <a:close/>
                  <a:moveTo>
                    <a:pt x="28379" y="1"/>
                  </a:moveTo>
                  <a:lnTo>
                    <a:pt x="28379" y="34461"/>
                  </a:lnTo>
                  <a:lnTo>
                    <a:pt x="29729" y="34461"/>
                  </a:lnTo>
                  <a:lnTo>
                    <a:pt x="297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26"/>
            <p:cNvSpPr/>
            <p:nvPr/>
          </p:nvSpPr>
          <p:spPr>
            <a:xfrm>
              <a:off x="3041875" y="719375"/>
              <a:ext cx="371650" cy="760000"/>
            </a:xfrm>
            <a:custGeom>
              <a:avLst/>
              <a:gdLst/>
              <a:ahLst/>
              <a:cxnLst/>
              <a:rect l="l" t="t" r="r" b="b"/>
              <a:pathLst>
                <a:path w="14866" h="30400" extrusionOk="0">
                  <a:moveTo>
                    <a:pt x="1" y="1"/>
                  </a:moveTo>
                  <a:lnTo>
                    <a:pt x="1" y="671"/>
                  </a:lnTo>
                  <a:lnTo>
                    <a:pt x="14865" y="671"/>
                  </a:lnTo>
                  <a:lnTo>
                    <a:pt x="14865" y="1"/>
                  </a:lnTo>
                  <a:close/>
                  <a:moveTo>
                    <a:pt x="1" y="2702"/>
                  </a:moveTo>
                  <a:lnTo>
                    <a:pt x="1" y="3372"/>
                  </a:lnTo>
                  <a:lnTo>
                    <a:pt x="14865" y="3372"/>
                  </a:lnTo>
                  <a:lnTo>
                    <a:pt x="14865" y="2702"/>
                  </a:lnTo>
                  <a:close/>
                  <a:moveTo>
                    <a:pt x="1" y="5402"/>
                  </a:moveTo>
                  <a:lnTo>
                    <a:pt x="1" y="6082"/>
                  </a:lnTo>
                  <a:lnTo>
                    <a:pt x="14865" y="6082"/>
                  </a:lnTo>
                  <a:lnTo>
                    <a:pt x="14865" y="5402"/>
                  </a:lnTo>
                  <a:close/>
                  <a:moveTo>
                    <a:pt x="1" y="8103"/>
                  </a:moveTo>
                  <a:lnTo>
                    <a:pt x="1" y="8783"/>
                  </a:lnTo>
                  <a:lnTo>
                    <a:pt x="14865" y="8783"/>
                  </a:lnTo>
                  <a:lnTo>
                    <a:pt x="14865" y="8103"/>
                  </a:lnTo>
                  <a:close/>
                  <a:moveTo>
                    <a:pt x="1" y="10804"/>
                  </a:moveTo>
                  <a:lnTo>
                    <a:pt x="1" y="11484"/>
                  </a:lnTo>
                  <a:lnTo>
                    <a:pt x="14865" y="11484"/>
                  </a:lnTo>
                  <a:lnTo>
                    <a:pt x="14865" y="10804"/>
                  </a:lnTo>
                  <a:close/>
                  <a:moveTo>
                    <a:pt x="1" y="13515"/>
                  </a:moveTo>
                  <a:lnTo>
                    <a:pt x="1" y="14185"/>
                  </a:lnTo>
                  <a:lnTo>
                    <a:pt x="14865" y="14185"/>
                  </a:lnTo>
                  <a:lnTo>
                    <a:pt x="14865" y="13515"/>
                  </a:lnTo>
                  <a:close/>
                  <a:moveTo>
                    <a:pt x="1" y="16215"/>
                  </a:moveTo>
                  <a:lnTo>
                    <a:pt x="1" y="16886"/>
                  </a:lnTo>
                  <a:lnTo>
                    <a:pt x="14865" y="16886"/>
                  </a:lnTo>
                  <a:lnTo>
                    <a:pt x="14865" y="16215"/>
                  </a:lnTo>
                  <a:close/>
                  <a:moveTo>
                    <a:pt x="1" y="18916"/>
                  </a:moveTo>
                  <a:lnTo>
                    <a:pt x="1" y="19596"/>
                  </a:lnTo>
                  <a:lnTo>
                    <a:pt x="14865" y="19596"/>
                  </a:lnTo>
                  <a:lnTo>
                    <a:pt x="14865" y="18916"/>
                  </a:lnTo>
                  <a:close/>
                  <a:moveTo>
                    <a:pt x="1" y="21617"/>
                  </a:moveTo>
                  <a:lnTo>
                    <a:pt x="1" y="22297"/>
                  </a:lnTo>
                  <a:lnTo>
                    <a:pt x="14865" y="22297"/>
                  </a:lnTo>
                  <a:lnTo>
                    <a:pt x="14865" y="21617"/>
                  </a:lnTo>
                  <a:close/>
                  <a:moveTo>
                    <a:pt x="1" y="24318"/>
                  </a:moveTo>
                  <a:lnTo>
                    <a:pt x="1" y="24998"/>
                  </a:lnTo>
                  <a:lnTo>
                    <a:pt x="14865" y="24998"/>
                  </a:lnTo>
                  <a:lnTo>
                    <a:pt x="14865" y="24318"/>
                  </a:lnTo>
                  <a:close/>
                  <a:moveTo>
                    <a:pt x="1" y="27029"/>
                  </a:moveTo>
                  <a:lnTo>
                    <a:pt x="1" y="27699"/>
                  </a:lnTo>
                  <a:lnTo>
                    <a:pt x="14865" y="27699"/>
                  </a:lnTo>
                  <a:lnTo>
                    <a:pt x="14865" y="27029"/>
                  </a:lnTo>
                  <a:close/>
                  <a:moveTo>
                    <a:pt x="1" y="29729"/>
                  </a:moveTo>
                  <a:lnTo>
                    <a:pt x="1" y="30400"/>
                  </a:lnTo>
                  <a:lnTo>
                    <a:pt x="14865" y="30400"/>
                  </a:lnTo>
                  <a:lnTo>
                    <a:pt x="14865" y="29729"/>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26"/>
            <p:cNvSpPr/>
            <p:nvPr/>
          </p:nvSpPr>
          <p:spPr>
            <a:xfrm>
              <a:off x="3025125" y="1766675"/>
              <a:ext cx="405400" cy="16800"/>
            </a:xfrm>
            <a:custGeom>
              <a:avLst/>
              <a:gdLst/>
              <a:ahLst/>
              <a:cxnLst/>
              <a:rect l="l" t="t" r="r" b="b"/>
              <a:pathLst>
                <a:path w="16216" h="672" extrusionOk="0">
                  <a:moveTo>
                    <a:pt x="1" y="1"/>
                  </a:moveTo>
                  <a:lnTo>
                    <a:pt x="1" y="671"/>
                  </a:lnTo>
                  <a:lnTo>
                    <a:pt x="16215" y="671"/>
                  </a:lnTo>
                  <a:lnTo>
                    <a:pt x="1621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26"/>
            <p:cNvSpPr/>
            <p:nvPr/>
          </p:nvSpPr>
          <p:spPr>
            <a:xfrm>
              <a:off x="2788550" y="803650"/>
              <a:ext cx="878525" cy="33800"/>
            </a:xfrm>
            <a:custGeom>
              <a:avLst/>
              <a:gdLst/>
              <a:ahLst/>
              <a:cxnLst/>
              <a:rect l="l" t="t" r="r" b="b"/>
              <a:pathLst>
                <a:path w="35141" h="1352" extrusionOk="0">
                  <a:moveTo>
                    <a:pt x="1" y="1"/>
                  </a:moveTo>
                  <a:lnTo>
                    <a:pt x="1" y="1351"/>
                  </a:lnTo>
                  <a:lnTo>
                    <a:pt x="9464" y="1351"/>
                  </a:lnTo>
                  <a:lnTo>
                    <a:pt x="9464" y="1"/>
                  </a:lnTo>
                  <a:close/>
                  <a:moveTo>
                    <a:pt x="25678" y="1"/>
                  </a:moveTo>
                  <a:lnTo>
                    <a:pt x="25678" y="1351"/>
                  </a:lnTo>
                  <a:lnTo>
                    <a:pt x="35141" y="1351"/>
                  </a:lnTo>
                  <a:lnTo>
                    <a:pt x="3514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26"/>
            <p:cNvSpPr/>
            <p:nvPr/>
          </p:nvSpPr>
          <p:spPr>
            <a:xfrm>
              <a:off x="3126400" y="1665150"/>
              <a:ext cx="202850" cy="101550"/>
            </a:xfrm>
            <a:custGeom>
              <a:avLst/>
              <a:gdLst/>
              <a:ahLst/>
              <a:cxnLst/>
              <a:rect l="l" t="t" r="r" b="b"/>
              <a:pathLst>
                <a:path w="8114" h="4062" extrusionOk="0">
                  <a:moveTo>
                    <a:pt x="4052" y="1"/>
                  </a:moveTo>
                  <a:lnTo>
                    <a:pt x="1" y="4062"/>
                  </a:lnTo>
                  <a:lnTo>
                    <a:pt x="8113" y="4062"/>
                  </a:lnTo>
                  <a:lnTo>
                    <a:pt x="405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26"/>
            <p:cNvSpPr/>
            <p:nvPr/>
          </p:nvSpPr>
          <p:spPr>
            <a:xfrm>
              <a:off x="3413500" y="1783450"/>
              <a:ext cx="17025" cy="135300"/>
            </a:xfrm>
            <a:custGeom>
              <a:avLst/>
              <a:gdLst/>
              <a:ahLst/>
              <a:cxnLst/>
              <a:rect l="l" t="t" r="r" b="b"/>
              <a:pathLst>
                <a:path w="681" h="5412" extrusionOk="0">
                  <a:moveTo>
                    <a:pt x="0" y="0"/>
                  </a:moveTo>
                  <a:lnTo>
                    <a:pt x="0" y="5412"/>
                  </a:lnTo>
                  <a:lnTo>
                    <a:pt x="680" y="5412"/>
                  </a:lnTo>
                  <a:lnTo>
                    <a:pt x="68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26"/>
            <p:cNvSpPr/>
            <p:nvPr/>
          </p:nvSpPr>
          <p:spPr>
            <a:xfrm>
              <a:off x="3025125" y="1783450"/>
              <a:ext cx="16775" cy="135300"/>
            </a:xfrm>
            <a:custGeom>
              <a:avLst/>
              <a:gdLst/>
              <a:ahLst/>
              <a:cxnLst/>
              <a:rect l="l" t="t" r="r" b="b"/>
              <a:pathLst>
                <a:path w="671" h="5412" extrusionOk="0">
                  <a:moveTo>
                    <a:pt x="1" y="0"/>
                  </a:moveTo>
                  <a:lnTo>
                    <a:pt x="1" y="5412"/>
                  </a:lnTo>
                  <a:lnTo>
                    <a:pt x="671" y="5412"/>
                  </a:lnTo>
                  <a:lnTo>
                    <a:pt x="67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26"/>
            <p:cNvSpPr/>
            <p:nvPr/>
          </p:nvSpPr>
          <p:spPr>
            <a:xfrm>
              <a:off x="3430500" y="1766675"/>
              <a:ext cx="219575" cy="16800"/>
            </a:xfrm>
            <a:custGeom>
              <a:avLst/>
              <a:gdLst/>
              <a:ahLst/>
              <a:cxnLst/>
              <a:rect l="l" t="t" r="r" b="b"/>
              <a:pathLst>
                <a:path w="8783" h="672" extrusionOk="0">
                  <a:moveTo>
                    <a:pt x="0" y="1"/>
                  </a:moveTo>
                  <a:lnTo>
                    <a:pt x="0" y="671"/>
                  </a:lnTo>
                  <a:lnTo>
                    <a:pt x="8783" y="671"/>
                  </a:lnTo>
                  <a:lnTo>
                    <a:pt x="878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26"/>
            <p:cNvSpPr/>
            <p:nvPr/>
          </p:nvSpPr>
          <p:spPr>
            <a:xfrm>
              <a:off x="2805550" y="1766675"/>
              <a:ext cx="219600" cy="16800"/>
            </a:xfrm>
            <a:custGeom>
              <a:avLst/>
              <a:gdLst/>
              <a:ahLst/>
              <a:cxnLst/>
              <a:rect l="l" t="t" r="r" b="b"/>
              <a:pathLst>
                <a:path w="8784" h="672" extrusionOk="0">
                  <a:moveTo>
                    <a:pt x="1" y="1"/>
                  </a:moveTo>
                  <a:lnTo>
                    <a:pt x="1" y="671"/>
                  </a:lnTo>
                  <a:lnTo>
                    <a:pt x="8784" y="671"/>
                  </a:lnTo>
                  <a:lnTo>
                    <a:pt x="878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26"/>
            <p:cNvSpPr/>
            <p:nvPr/>
          </p:nvSpPr>
          <p:spPr>
            <a:xfrm>
              <a:off x="3673725" y="1880775"/>
              <a:ext cx="7900" cy="47850"/>
            </a:xfrm>
            <a:custGeom>
              <a:avLst/>
              <a:gdLst/>
              <a:ahLst/>
              <a:cxnLst/>
              <a:rect l="l" t="t" r="r" b="b"/>
              <a:pathLst>
                <a:path w="316" h="1914" extrusionOk="0">
                  <a:moveTo>
                    <a:pt x="158" y="1"/>
                  </a:moveTo>
                  <a:cubicBezTo>
                    <a:pt x="69" y="1"/>
                    <a:pt x="0" y="70"/>
                    <a:pt x="0" y="149"/>
                  </a:cubicBezTo>
                  <a:lnTo>
                    <a:pt x="0" y="1765"/>
                  </a:lnTo>
                  <a:cubicBezTo>
                    <a:pt x="0" y="1844"/>
                    <a:pt x="69" y="1913"/>
                    <a:pt x="158" y="1913"/>
                  </a:cubicBezTo>
                  <a:cubicBezTo>
                    <a:pt x="237" y="1913"/>
                    <a:pt x="316" y="1844"/>
                    <a:pt x="316" y="1765"/>
                  </a:cubicBezTo>
                  <a:lnTo>
                    <a:pt x="316" y="149"/>
                  </a:lnTo>
                  <a:cubicBezTo>
                    <a:pt x="316" y="70"/>
                    <a:pt x="247" y="1"/>
                    <a:pt x="15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26"/>
            <p:cNvSpPr/>
            <p:nvPr/>
          </p:nvSpPr>
          <p:spPr>
            <a:xfrm>
              <a:off x="3642425" y="1809325"/>
              <a:ext cx="70500" cy="83300"/>
            </a:xfrm>
            <a:custGeom>
              <a:avLst/>
              <a:gdLst/>
              <a:ahLst/>
              <a:cxnLst/>
              <a:rect l="l" t="t" r="r" b="b"/>
              <a:pathLst>
                <a:path w="2820" h="3332" extrusionOk="0">
                  <a:moveTo>
                    <a:pt x="1410" y="0"/>
                  </a:moveTo>
                  <a:cubicBezTo>
                    <a:pt x="631" y="0"/>
                    <a:pt x="0" y="749"/>
                    <a:pt x="0" y="1666"/>
                  </a:cubicBezTo>
                  <a:cubicBezTo>
                    <a:pt x="0" y="2583"/>
                    <a:pt x="631" y="3332"/>
                    <a:pt x="1410" y="3332"/>
                  </a:cubicBezTo>
                  <a:cubicBezTo>
                    <a:pt x="2189" y="3332"/>
                    <a:pt x="2819" y="2583"/>
                    <a:pt x="2819" y="1666"/>
                  </a:cubicBezTo>
                  <a:cubicBezTo>
                    <a:pt x="2819" y="749"/>
                    <a:pt x="2189" y="0"/>
                    <a:pt x="141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26"/>
            <p:cNvSpPr/>
            <p:nvPr/>
          </p:nvSpPr>
          <p:spPr>
            <a:xfrm>
              <a:off x="2774025" y="1880775"/>
              <a:ext cx="7650" cy="47850"/>
            </a:xfrm>
            <a:custGeom>
              <a:avLst/>
              <a:gdLst/>
              <a:ahLst/>
              <a:cxnLst/>
              <a:rect l="l" t="t" r="r" b="b"/>
              <a:pathLst>
                <a:path w="306" h="1914" extrusionOk="0">
                  <a:moveTo>
                    <a:pt x="158" y="1"/>
                  </a:moveTo>
                  <a:cubicBezTo>
                    <a:pt x="69" y="1"/>
                    <a:pt x="0" y="70"/>
                    <a:pt x="0" y="149"/>
                  </a:cubicBezTo>
                  <a:lnTo>
                    <a:pt x="0" y="1765"/>
                  </a:lnTo>
                  <a:cubicBezTo>
                    <a:pt x="0" y="1844"/>
                    <a:pt x="69" y="1913"/>
                    <a:pt x="158" y="1913"/>
                  </a:cubicBezTo>
                  <a:cubicBezTo>
                    <a:pt x="237" y="1913"/>
                    <a:pt x="306" y="1844"/>
                    <a:pt x="306" y="1765"/>
                  </a:cubicBezTo>
                  <a:lnTo>
                    <a:pt x="306" y="149"/>
                  </a:lnTo>
                  <a:cubicBezTo>
                    <a:pt x="306" y="70"/>
                    <a:pt x="237" y="1"/>
                    <a:pt x="15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26"/>
            <p:cNvSpPr/>
            <p:nvPr/>
          </p:nvSpPr>
          <p:spPr>
            <a:xfrm>
              <a:off x="2742725" y="1809325"/>
              <a:ext cx="70500" cy="83300"/>
            </a:xfrm>
            <a:custGeom>
              <a:avLst/>
              <a:gdLst/>
              <a:ahLst/>
              <a:cxnLst/>
              <a:rect l="l" t="t" r="r" b="b"/>
              <a:pathLst>
                <a:path w="2820" h="3332" extrusionOk="0">
                  <a:moveTo>
                    <a:pt x="1410" y="0"/>
                  </a:moveTo>
                  <a:cubicBezTo>
                    <a:pt x="631" y="0"/>
                    <a:pt x="0" y="749"/>
                    <a:pt x="0" y="1666"/>
                  </a:cubicBezTo>
                  <a:cubicBezTo>
                    <a:pt x="0" y="2583"/>
                    <a:pt x="631" y="3332"/>
                    <a:pt x="1410" y="3332"/>
                  </a:cubicBezTo>
                  <a:cubicBezTo>
                    <a:pt x="2189" y="3332"/>
                    <a:pt x="2820" y="2583"/>
                    <a:pt x="2820" y="1666"/>
                  </a:cubicBezTo>
                  <a:cubicBezTo>
                    <a:pt x="2820" y="749"/>
                    <a:pt x="2189" y="0"/>
                    <a:pt x="141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26"/>
            <p:cNvSpPr/>
            <p:nvPr/>
          </p:nvSpPr>
          <p:spPr>
            <a:xfrm>
              <a:off x="2749375" y="1918725"/>
              <a:ext cx="956650" cy="19000"/>
            </a:xfrm>
            <a:custGeom>
              <a:avLst/>
              <a:gdLst/>
              <a:ahLst/>
              <a:cxnLst/>
              <a:rect l="l" t="t" r="r" b="b"/>
              <a:pathLst>
                <a:path w="38266" h="760" extrusionOk="0">
                  <a:moveTo>
                    <a:pt x="1" y="1"/>
                  </a:moveTo>
                  <a:lnTo>
                    <a:pt x="1" y="760"/>
                  </a:lnTo>
                  <a:lnTo>
                    <a:pt x="38265" y="760"/>
                  </a:lnTo>
                  <a:lnTo>
                    <a:pt x="382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26"/>
            <p:cNvSpPr/>
            <p:nvPr/>
          </p:nvSpPr>
          <p:spPr>
            <a:xfrm>
              <a:off x="2730650" y="736150"/>
              <a:ext cx="994350" cy="1220550"/>
            </a:xfrm>
            <a:custGeom>
              <a:avLst/>
              <a:gdLst/>
              <a:ahLst/>
              <a:cxnLst/>
              <a:rect l="l" t="t" r="r" b="b"/>
              <a:pathLst>
                <a:path w="39774" h="48822" extrusionOk="0">
                  <a:moveTo>
                    <a:pt x="13800" y="0"/>
                  </a:moveTo>
                  <a:lnTo>
                    <a:pt x="13800" y="1350"/>
                  </a:lnTo>
                  <a:lnTo>
                    <a:pt x="15151" y="1350"/>
                  </a:lnTo>
                  <a:lnTo>
                    <a:pt x="15151" y="0"/>
                  </a:lnTo>
                  <a:close/>
                  <a:moveTo>
                    <a:pt x="16511" y="0"/>
                  </a:moveTo>
                  <a:lnTo>
                    <a:pt x="16511" y="1350"/>
                  </a:lnTo>
                  <a:lnTo>
                    <a:pt x="17861" y="1350"/>
                  </a:lnTo>
                  <a:lnTo>
                    <a:pt x="17861" y="0"/>
                  </a:lnTo>
                  <a:close/>
                  <a:moveTo>
                    <a:pt x="19212" y="0"/>
                  </a:moveTo>
                  <a:lnTo>
                    <a:pt x="19212" y="1350"/>
                  </a:lnTo>
                  <a:lnTo>
                    <a:pt x="20562" y="1350"/>
                  </a:lnTo>
                  <a:lnTo>
                    <a:pt x="20562" y="0"/>
                  </a:lnTo>
                  <a:close/>
                  <a:moveTo>
                    <a:pt x="21912" y="0"/>
                  </a:moveTo>
                  <a:lnTo>
                    <a:pt x="21912" y="1350"/>
                  </a:lnTo>
                  <a:lnTo>
                    <a:pt x="23263" y="1350"/>
                  </a:lnTo>
                  <a:lnTo>
                    <a:pt x="23263" y="0"/>
                  </a:lnTo>
                  <a:close/>
                  <a:moveTo>
                    <a:pt x="24613" y="0"/>
                  </a:moveTo>
                  <a:lnTo>
                    <a:pt x="24613" y="1350"/>
                  </a:lnTo>
                  <a:lnTo>
                    <a:pt x="25964" y="1350"/>
                  </a:lnTo>
                  <a:lnTo>
                    <a:pt x="25964" y="0"/>
                  </a:lnTo>
                  <a:close/>
                  <a:moveTo>
                    <a:pt x="13800" y="2701"/>
                  </a:moveTo>
                  <a:lnTo>
                    <a:pt x="13800" y="4051"/>
                  </a:lnTo>
                  <a:lnTo>
                    <a:pt x="15151" y="4051"/>
                  </a:lnTo>
                  <a:lnTo>
                    <a:pt x="15151" y="2701"/>
                  </a:lnTo>
                  <a:close/>
                  <a:moveTo>
                    <a:pt x="16511" y="2701"/>
                  </a:moveTo>
                  <a:lnTo>
                    <a:pt x="16511" y="4051"/>
                  </a:lnTo>
                  <a:lnTo>
                    <a:pt x="17861" y="4051"/>
                  </a:lnTo>
                  <a:lnTo>
                    <a:pt x="17861" y="2701"/>
                  </a:lnTo>
                  <a:close/>
                  <a:moveTo>
                    <a:pt x="19212" y="2701"/>
                  </a:moveTo>
                  <a:lnTo>
                    <a:pt x="19212" y="4051"/>
                  </a:lnTo>
                  <a:lnTo>
                    <a:pt x="20562" y="4051"/>
                  </a:lnTo>
                  <a:lnTo>
                    <a:pt x="20562" y="2701"/>
                  </a:lnTo>
                  <a:close/>
                  <a:moveTo>
                    <a:pt x="21912" y="2701"/>
                  </a:moveTo>
                  <a:lnTo>
                    <a:pt x="21912" y="4051"/>
                  </a:lnTo>
                  <a:lnTo>
                    <a:pt x="23263" y="4051"/>
                  </a:lnTo>
                  <a:lnTo>
                    <a:pt x="23263" y="2701"/>
                  </a:lnTo>
                  <a:close/>
                  <a:moveTo>
                    <a:pt x="24613" y="2701"/>
                  </a:moveTo>
                  <a:lnTo>
                    <a:pt x="24613" y="4051"/>
                  </a:lnTo>
                  <a:lnTo>
                    <a:pt x="25964" y="4051"/>
                  </a:lnTo>
                  <a:lnTo>
                    <a:pt x="25964" y="2701"/>
                  </a:lnTo>
                  <a:close/>
                  <a:moveTo>
                    <a:pt x="13800" y="5411"/>
                  </a:moveTo>
                  <a:lnTo>
                    <a:pt x="13800" y="6762"/>
                  </a:lnTo>
                  <a:lnTo>
                    <a:pt x="15151" y="6762"/>
                  </a:lnTo>
                  <a:lnTo>
                    <a:pt x="15151" y="5411"/>
                  </a:lnTo>
                  <a:close/>
                  <a:moveTo>
                    <a:pt x="16511" y="5411"/>
                  </a:moveTo>
                  <a:lnTo>
                    <a:pt x="16511" y="6762"/>
                  </a:lnTo>
                  <a:lnTo>
                    <a:pt x="17861" y="6762"/>
                  </a:lnTo>
                  <a:lnTo>
                    <a:pt x="17861" y="5411"/>
                  </a:lnTo>
                  <a:close/>
                  <a:moveTo>
                    <a:pt x="19212" y="5411"/>
                  </a:moveTo>
                  <a:lnTo>
                    <a:pt x="19212" y="6762"/>
                  </a:lnTo>
                  <a:lnTo>
                    <a:pt x="20562" y="6762"/>
                  </a:lnTo>
                  <a:lnTo>
                    <a:pt x="20562" y="5411"/>
                  </a:lnTo>
                  <a:close/>
                  <a:moveTo>
                    <a:pt x="21912" y="5411"/>
                  </a:moveTo>
                  <a:lnTo>
                    <a:pt x="21912" y="6762"/>
                  </a:lnTo>
                  <a:lnTo>
                    <a:pt x="23263" y="6762"/>
                  </a:lnTo>
                  <a:lnTo>
                    <a:pt x="23263" y="5411"/>
                  </a:lnTo>
                  <a:close/>
                  <a:moveTo>
                    <a:pt x="24613" y="5411"/>
                  </a:moveTo>
                  <a:lnTo>
                    <a:pt x="24613" y="6762"/>
                  </a:lnTo>
                  <a:lnTo>
                    <a:pt x="25964" y="6762"/>
                  </a:lnTo>
                  <a:lnTo>
                    <a:pt x="25964" y="5411"/>
                  </a:lnTo>
                  <a:close/>
                  <a:moveTo>
                    <a:pt x="13800" y="8112"/>
                  </a:moveTo>
                  <a:lnTo>
                    <a:pt x="13800" y="9463"/>
                  </a:lnTo>
                  <a:lnTo>
                    <a:pt x="15151" y="9463"/>
                  </a:lnTo>
                  <a:lnTo>
                    <a:pt x="15151" y="8112"/>
                  </a:lnTo>
                  <a:close/>
                  <a:moveTo>
                    <a:pt x="16511" y="8112"/>
                  </a:moveTo>
                  <a:lnTo>
                    <a:pt x="16511" y="9463"/>
                  </a:lnTo>
                  <a:lnTo>
                    <a:pt x="17861" y="9463"/>
                  </a:lnTo>
                  <a:lnTo>
                    <a:pt x="17861" y="8112"/>
                  </a:lnTo>
                  <a:close/>
                  <a:moveTo>
                    <a:pt x="19212" y="8112"/>
                  </a:moveTo>
                  <a:lnTo>
                    <a:pt x="19212" y="9463"/>
                  </a:lnTo>
                  <a:lnTo>
                    <a:pt x="20562" y="9463"/>
                  </a:lnTo>
                  <a:lnTo>
                    <a:pt x="20562" y="8112"/>
                  </a:lnTo>
                  <a:close/>
                  <a:moveTo>
                    <a:pt x="21912" y="8112"/>
                  </a:moveTo>
                  <a:lnTo>
                    <a:pt x="21912" y="9463"/>
                  </a:lnTo>
                  <a:lnTo>
                    <a:pt x="23263" y="9463"/>
                  </a:lnTo>
                  <a:lnTo>
                    <a:pt x="23263" y="8112"/>
                  </a:lnTo>
                  <a:close/>
                  <a:moveTo>
                    <a:pt x="24613" y="8112"/>
                  </a:moveTo>
                  <a:lnTo>
                    <a:pt x="24613" y="9463"/>
                  </a:lnTo>
                  <a:lnTo>
                    <a:pt x="25964" y="9463"/>
                  </a:lnTo>
                  <a:lnTo>
                    <a:pt x="25964" y="8112"/>
                  </a:lnTo>
                  <a:close/>
                  <a:moveTo>
                    <a:pt x="13800" y="10813"/>
                  </a:moveTo>
                  <a:lnTo>
                    <a:pt x="13800" y="12164"/>
                  </a:lnTo>
                  <a:lnTo>
                    <a:pt x="15151" y="12164"/>
                  </a:lnTo>
                  <a:lnTo>
                    <a:pt x="15151" y="10813"/>
                  </a:lnTo>
                  <a:close/>
                  <a:moveTo>
                    <a:pt x="16511" y="10813"/>
                  </a:moveTo>
                  <a:lnTo>
                    <a:pt x="16511" y="12164"/>
                  </a:lnTo>
                  <a:lnTo>
                    <a:pt x="17861" y="12164"/>
                  </a:lnTo>
                  <a:lnTo>
                    <a:pt x="17861" y="10813"/>
                  </a:lnTo>
                  <a:close/>
                  <a:moveTo>
                    <a:pt x="19212" y="10813"/>
                  </a:moveTo>
                  <a:lnTo>
                    <a:pt x="19212" y="12164"/>
                  </a:lnTo>
                  <a:lnTo>
                    <a:pt x="20562" y="12164"/>
                  </a:lnTo>
                  <a:lnTo>
                    <a:pt x="20562" y="10813"/>
                  </a:lnTo>
                  <a:close/>
                  <a:moveTo>
                    <a:pt x="21912" y="10813"/>
                  </a:moveTo>
                  <a:lnTo>
                    <a:pt x="21912" y="12164"/>
                  </a:lnTo>
                  <a:lnTo>
                    <a:pt x="23263" y="12164"/>
                  </a:lnTo>
                  <a:lnTo>
                    <a:pt x="23263" y="10813"/>
                  </a:lnTo>
                  <a:close/>
                  <a:moveTo>
                    <a:pt x="24613" y="10813"/>
                  </a:moveTo>
                  <a:lnTo>
                    <a:pt x="24613" y="12164"/>
                  </a:lnTo>
                  <a:lnTo>
                    <a:pt x="25964" y="12164"/>
                  </a:lnTo>
                  <a:lnTo>
                    <a:pt x="25964" y="10813"/>
                  </a:lnTo>
                  <a:close/>
                  <a:moveTo>
                    <a:pt x="13800" y="13514"/>
                  </a:moveTo>
                  <a:lnTo>
                    <a:pt x="13800" y="14864"/>
                  </a:lnTo>
                  <a:lnTo>
                    <a:pt x="15151" y="14864"/>
                  </a:lnTo>
                  <a:lnTo>
                    <a:pt x="15151" y="13514"/>
                  </a:lnTo>
                  <a:close/>
                  <a:moveTo>
                    <a:pt x="16511" y="13514"/>
                  </a:moveTo>
                  <a:lnTo>
                    <a:pt x="16511" y="14864"/>
                  </a:lnTo>
                  <a:lnTo>
                    <a:pt x="17861" y="14864"/>
                  </a:lnTo>
                  <a:lnTo>
                    <a:pt x="17861" y="13514"/>
                  </a:lnTo>
                  <a:close/>
                  <a:moveTo>
                    <a:pt x="19212" y="13514"/>
                  </a:moveTo>
                  <a:lnTo>
                    <a:pt x="19212" y="14864"/>
                  </a:lnTo>
                  <a:lnTo>
                    <a:pt x="20562" y="14864"/>
                  </a:lnTo>
                  <a:lnTo>
                    <a:pt x="20562" y="13514"/>
                  </a:lnTo>
                  <a:close/>
                  <a:moveTo>
                    <a:pt x="21912" y="13514"/>
                  </a:moveTo>
                  <a:lnTo>
                    <a:pt x="21912" y="14864"/>
                  </a:lnTo>
                  <a:lnTo>
                    <a:pt x="23263" y="14864"/>
                  </a:lnTo>
                  <a:lnTo>
                    <a:pt x="23263" y="13514"/>
                  </a:lnTo>
                  <a:close/>
                  <a:moveTo>
                    <a:pt x="24613" y="13514"/>
                  </a:moveTo>
                  <a:lnTo>
                    <a:pt x="24613" y="14864"/>
                  </a:lnTo>
                  <a:lnTo>
                    <a:pt x="25964" y="14864"/>
                  </a:lnTo>
                  <a:lnTo>
                    <a:pt x="25964" y="13514"/>
                  </a:lnTo>
                  <a:close/>
                  <a:moveTo>
                    <a:pt x="13800" y="16215"/>
                  </a:moveTo>
                  <a:lnTo>
                    <a:pt x="13800" y="17565"/>
                  </a:lnTo>
                  <a:lnTo>
                    <a:pt x="15151" y="17565"/>
                  </a:lnTo>
                  <a:lnTo>
                    <a:pt x="15151" y="16215"/>
                  </a:lnTo>
                  <a:close/>
                  <a:moveTo>
                    <a:pt x="16511" y="16215"/>
                  </a:moveTo>
                  <a:lnTo>
                    <a:pt x="16511" y="17565"/>
                  </a:lnTo>
                  <a:lnTo>
                    <a:pt x="17861" y="17565"/>
                  </a:lnTo>
                  <a:lnTo>
                    <a:pt x="17861" y="16215"/>
                  </a:lnTo>
                  <a:close/>
                  <a:moveTo>
                    <a:pt x="19212" y="16215"/>
                  </a:moveTo>
                  <a:lnTo>
                    <a:pt x="19212" y="17565"/>
                  </a:lnTo>
                  <a:lnTo>
                    <a:pt x="20562" y="17565"/>
                  </a:lnTo>
                  <a:lnTo>
                    <a:pt x="20562" y="16215"/>
                  </a:lnTo>
                  <a:close/>
                  <a:moveTo>
                    <a:pt x="21912" y="16215"/>
                  </a:moveTo>
                  <a:lnTo>
                    <a:pt x="21912" y="17565"/>
                  </a:lnTo>
                  <a:lnTo>
                    <a:pt x="23263" y="17565"/>
                  </a:lnTo>
                  <a:lnTo>
                    <a:pt x="23263" y="16215"/>
                  </a:lnTo>
                  <a:close/>
                  <a:moveTo>
                    <a:pt x="24613" y="16215"/>
                  </a:moveTo>
                  <a:lnTo>
                    <a:pt x="24613" y="17565"/>
                  </a:lnTo>
                  <a:lnTo>
                    <a:pt x="25964" y="17565"/>
                  </a:lnTo>
                  <a:lnTo>
                    <a:pt x="25964" y="16215"/>
                  </a:lnTo>
                  <a:close/>
                  <a:moveTo>
                    <a:pt x="13800" y="18925"/>
                  </a:moveTo>
                  <a:lnTo>
                    <a:pt x="13800" y="20276"/>
                  </a:lnTo>
                  <a:lnTo>
                    <a:pt x="15151" y="20276"/>
                  </a:lnTo>
                  <a:lnTo>
                    <a:pt x="15151" y="18925"/>
                  </a:lnTo>
                  <a:close/>
                  <a:moveTo>
                    <a:pt x="16511" y="18925"/>
                  </a:moveTo>
                  <a:lnTo>
                    <a:pt x="16511" y="20276"/>
                  </a:lnTo>
                  <a:lnTo>
                    <a:pt x="17861" y="20276"/>
                  </a:lnTo>
                  <a:lnTo>
                    <a:pt x="17861" y="18925"/>
                  </a:lnTo>
                  <a:close/>
                  <a:moveTo>
                    <a:pt x="19212" y="18925"/>
                  </a:moveTo>
                  <a:lnTo>
                    <a:pt x="19212" y="20276"/>
                  </a:lnTo>
                  <a:lnTo>
                    <a:pt x="20562" y="20276"/>
                  </a:lnTo>
                  <a:lnTo>
                    <a:pt x="20562" y="18925"/>
                  </a:lnTo>
                  <a:close/>
                  <a:moveTo>
                    <a:pt x="21912" y="18925"/>
                  </a:moveTo>
                  <a:lnTo>
                    <a:pt x="21912" y="20276"/>
                  </a:lnTo>
                  <a:lnTo>
                    <a:pt x="23263" y="20276"/>
                  </a:lnTo>
                  <a:lnTo>
                    <a:pt x="23263" y="18925"/>
                  </a:lnTo>
                  <a:close/>
                  <a:moveTo>
                    <a:pt x="24613" y="18925"/>
                  </a:moveTo>
                  <a:lnTo>
                    <a:pt x="24613" y="20276"/>
                  </a:lnTo>
                  <a:lnTo>
                    <a:pt x="25964" y="20276"/>
                  </a:lnTo>
                  <a:lnTo>
                    <a:pt x="25964" y="18925"/>
                  </a:lnTo>
                  <a:close/>
                  <a:moveTo>
                    <a:pt x="13800" y="21626"/>
                  </a:moveTo>
                  <a:lnTo>
                    <a:pt x="13800" y="22977"/>
                  </a:lnTo>
                  <a:lnTo>
                    <a:pt x="15151" y="22977"/>
                  </a:lnTo>
                  <a:lnTo>
                    <a:pt x="15151" y="21626"/>
                  </a:lnTo>
                  <a:close/>
                  <a:moveTo>
                    <a:pt x="16511" y="21626"/>
                  </a:moveTo>
                  <a:lnTo>
                    <a:pt x="16511" y="22977"/>
                  </a:lnTo>
                  <a:lnTo>
                    <a:pt x="17861" y="22977"/>
                  </a:lnTo>
                  <a:lnTo>
                    <a:pt x="17861" y="21626"/>
                  </a:lnTo>
                  <a:close/>
                  <a:moveTo>
                    <a:pt x="19212" y="21626"/>
                  </a:moveTo>
                  <a:lnTo>
                    <a:pt x="19212" y="22977"/>
                  </a:lnTo>
                  <a:lnTo>
                    <a:pt x="20562" y="22977"/>
                  </a:lnTo>
                  <a:lnTo>
                    <a:pt x="20562" y="21626"/>
                  </a:lnTo>
                  <a:close/>
                  <a:moveTo>
                    <a:pt x="21912" y="21626"/>
                  </a:moveTo>
                  <a:lnTo>
                    <a:pt x="21912" y="22977"/>
                  </a:lnTo>
                  <a:lnTo>
                    <a:pt x="23263" y="22977"/>
                  </a:lnTo>
                  <a:lnTo>
                    <a:pt x="23263" y="21626"/>
                  </a:lnTo>
                  <a:close/>
                  <a:moveTo>
                    <a:pt x="24613" y="21626"/>
                  </a:moveTo>
                  <a:lnTo>
                    <a:pt x="24613" y="22977"/>
                  </a:lnTo>
                  <a:lnTo>
                    <a:pt x="25964" y="22977"/>
                  </a:lnTo>
                  <a:lnTo>
                    <a:pt x="25964" y="21626"/>
                  </a:lnTo>
                  <a:close/>
                  <a:moveTo>
                    <a:pt x="13800" y="24327"/>
                  </a:moveTo>
                  <a:lnTo>
                    <a:pt x="13800" y="25677"/>
                  </a:lnTo>
                  <a:lnTo>
                    <a:pt x="15151" y="25677"/>
                  </a:lnTo>
                  <a:lnTo>
                    <a:pt x="15151" y="24327"/>
                  </a:lnTo>
                  <a:close/>
                  <a:moveTo>
                    <a:pt x="16511" y="24327"/>
                  </a:moveTo>
                  <a:lnTo>
                    <a:pt x="16511" y="25677"/>
                  </a:lnTo>
                  <a:lnTo>
                    <a:pt x="17861" y="25677"/>
                  </a:lnTo>
                  <a:lnTo>
                    <a:pt x="17861" y="24327"/>
                  </a:lnTo>
                  <a:close/>
                  <a:moveTo>
                    <a:pt x="19212" y="24327"/>
                  </a:moveTo>
                  <a:lnTo>
                    <a:pt x="19212" y="25677"/>
                  </a:lnTo>
                  <a:lnTo>
                    <a:pt x="20562" y="25677"/>
                  </a:lnTo>
                  <a:lnTo>
                    <a:pt x="20562" y="24327"/>
                  </a:lnTo>
                  <a:close/>
                  <a:moveTo>
                    <a:pt x="21912" y="24327"/>
                  </a:moveTo>
                  <a:lnTo>
                    <a:pt x="21912" y="25677"/>
                  </a:lnTo>
                  <a:lnTo>
                    <a:pt x="23263" y="25677"/>
                  </a:lnTo>
                  <a:lnTo>
                    <a:pt x="23263" y="24327"/>
                  </a:lnTo>
                  <a:close/>
                  <a:moveTo>
                    <a:pt x="24613" y="24327"/>
                  </a:moveTo>
                  <a:lnTo>
                    <a:pt x="24613" y="25677"/>
                  </a:lnTo>
                  <a:lnTo>
                    <a:pt x="25964" y="25677"/>
                  </a:lnTo>
                  <a:lnTo>
                    <a:pt x="25964" y="24327"/>
                  </a:lnTo>
                  <a:close/>
                  <a:moveTo>
                    <a:pt x="13800" y="27028"/>
                  </a:moveTo>
                  <a:lnTo>
                    <a:pt x="13800" y="28378"/>
                  </a:lnTo>
                  <a:lnTo>
                    <a:pt x="15151" y="28378"/>
                  </a:lnTo>
                  <a:lnTo>
                    <a:pt x="15151" y="27028"/>
                  </a:lnTo>
                  <a:close/>
                  <a:moveTo>
                    <a:pt x="16511" y="27028"/>
                  </a:moveTo>
                  <a:lnTo>
                    <a:pt x="16511" y="28378"/>
                  </a:lnTo>
                  <a:lnTo>
                    <a:pt x="17861" y="28378"/>
                  </a:lnTo>
                  <a:lnTo>
                    <a:pt x="17861" y="27028"/>
                  </a:lnTo>
                  <a:close/>
                  <a:moveTo>
                    <a:pt x="19212" y="27028"/>
                  </a:moveTo>
                  <a:lnTo>
                    <a:pt x="19212" y="28378"/>
                  </a:lnTo>
                  <a:lnTo>
                    <a:pt x="20562" y="28378"/>
                  </a:lnTo>
                  <a:lnTo>
                    <a:pt x="20562" y="27028"/>
                  </a:lnTo>
                  <a:close/>
                  <a:moveTo>
                    <a:pt x="21912" y="27028"/>
                  </a:moveTo>
                  <a:lnTo>
                    <a:pt x="21912" y="28378"/>
                  </a:lnTo>
                  <a:lnTo>
                    <a:pt x="23263" y="28378"/>
                  </a:lnTo>
                  <a:lnTo>
                    <a:pt x="23263" y="27028"/>
                  </a:lnTo>
                  <a:close/>
                  <a:moveTo>
                    <a:pt x="24613" y="27028"/>
                  </a:moveTo>
                  <a:lnTo>
                    <a:pt x="24613" y="28378"/>
                  </a:lnTo>
                  <a:lnTo>
                    <a:pt x="25964" y="28378"/>
                  </a:lnTo>
                  <a:lnTo>
                    <a:pt x="25964" y="27028"/>
                  </a:lnTo>
                  <a:close/>
                  <a:moveTo>
                    <a:pt x="13800" y="29729"/>
                  </a:moveTo>
                  <a:lnTo>
                    <a:pt x="13800" y="31079"/>
                  </a:lnTo>
                  <a:lnTo>
                    <a:pt x="15151" y="31079"/>
                  </a:lnTo>
                  <a:lnTo>
                    <a:pt x="15151" y="29729"/>
                  </a:lnTo>
                  <a:close/>
                  <a:moveTo>
                    <a:pt x="16511" y="29729"/>
                  </a:moveTo>
                  <a:lnTo>
                    <a:pt x="16511" y="31079"/>
                  </a:lnTo>
                  <a:lnTo>
                    <a:pt x="17861" y="31079"/>
                  </a:lnTo>
                  <a:lnTo>
                    <a:pt x="17861" y="29729"/>
                  </a:lnTo>
                  <a:close/>
                  <a:moveTo>
                    <a:pt x="19212" y="29729"/>
                  </a:moveTo>
                  <a:lnTo>
                    <a:pt x="19212" y="31079"/>
                  </a:lnTo>
                  <a:lnTo>
                    <a:pt x="20562" y="31079"/>
                  </a:lnTo>
                  <a:lnTo>
                    <a:pt x="20562" y="29729"/>
                  </a:lnTo>
                  <a:close/>
                  <a:moveTo>
                    <a:pt x="21912" y="29729"/>
                  </a:moveTo>
                  <a:lnTo>
                    <a:pt x="21912" y="31079"/>
                  </a:lnTo>
                  <a:lnTo>
                    <a:pt x="23263" y="31079"/>
                  </a:lnTo>
                  <a:lnTo>
                    <a:pt x="23263" y="29729"/>
                  </a:lnTo>
                  <a:close/>
                  <a:moveTo>
                    <a:pt x="24613" y="29729"/>
                  </a:moveTo>
                  <a:lnTo>
                    <a:pt x="24613" y="31079"/>
                  </a:lnTo>
                  <a:lnTo>
                    <a:pt x="25964" y="31079"/>
                  </a:lnTo>
                  <a:lnTo>
                    <a:pt x="25964" y="29729"/>
                  </a:lnTo>
                  <a:close/>
                  <a:moveTo>
                    <a:pt x="5018" y="43243"/>
                  </a:moveTo>
                  <a:lnTo>
                    <a:pt x="5018" y="45953"/>
                  </a:lnTo>
                  <a:lnTo>
                    <a:pt x="6368" y="45953"/>
                  </a:lnTo>
                  <a:lnTo>
                    <a:pt x="6368" y="43243"/>
                  </a:lnTo>
                  <a:close/>
                  <a:moveTo>
                    <a:pt x="7048" y="43243"/>
                  </a:moveTo>
                  <a:lnTo>
                    <a:pt x="7048" y="45953"/>
                  </a:lnTo>
                  <a:lnTo>
                    <a:pt x="8399" y="45953"/>
                  </a:lnTo>
                  <a:lnTo>
                    <a:pt x="8399" y="43243"/>
                  </a:lnTo>
                  <a:close/>
                  <a:moveTo>
                    <a:pt x="9079" y="43243"/>
                  </a:moveTo>
                  <a:lnTo>
                    <a:pt x="9079" y="45953"/>
                  </a:lnTo>
                  <a:lnTo>
                    <a:pt x="10429" y="45953"/>
                  </a:lnTo>
                  <a:lnTo>
                    <a:pt x="10429" y="43243"/>
                  </a:lnTo>
                  <a:close/>
                  <a:moveTo>
                    <a:pt x="29345" y="43243"/>
                  </a:moveTo>
                  <a:lnTo>
                    <a:pt x="29345" y="45953"/>
                  </a:lnTo>
                  <a:lnTo>
                    <a:pt x="30695" y="45953"/>
                  </a:lnTo>
                  <a:lnTo>
                    <a:pt x="30695" y="43243"/>
                  </a:lnTo>
                  <a:close/>
                  <a:moveTo>
                    <a:pt x="31375" y="43243"/>
                  </a:moveTo>
                  <a:lnTo>
                    <a:pt x="31375" y="45953"/>
                  </a:lnTo>
                  <a:lnTo>
                    <a:pt x="32726" y="45953"/>
                  </a:lnTo>
                  <a:lnTo>
                    <a:pt x="32726" y="43243"/>
                  </a:lnTo>
                  <a:close/>
                  <a:moveTo>
                    <a:pt x="33396" y="43243"/>
                  </a:moveTo>
                  <a:lnTo>
                    <a:pt x="33396" y="45953"/>
                  </a:lnTo>
                  <a:lnTo>
                    <a:pt x="34746" y="45953"/>
                  </a:lnTo>
                  <a:lnTo>
                    <a:pt x="34746" y="43243"/>
                  </a:lnTo>
                  <a:close/>
                  <a:moveTo>
                    <a:pt x="13130" y="41892"/>
                  </a:moveTo>
                  <a:lnTo>
                    <a:pt x="13130" y="47304"/>
                  </a:lnTo>
                  <a:lnTo>
                    <a:pt x="14480" y="47304"/>
                  </a:lnTo>
                  <a:lnTo>
                    <a:pt x="14480" y="41892"/>
                  </a:lnTo>
                  <a:close/>
                  <a:moveTo>
                    <a:pt x="15831" y="41892"/>
                  </a:moveTo>
                  <a:lnTo>
                    <a:pt x="15831" y="47304"/>
                  </a:lnTo>
                  <a:lnTo>
                    <a:pt x="23943" y="47304"/>
                  </a:lnTo>
                  <a:lnTo>
                    <a:pt x="23943" y="41892"/>
                  </a:lnTo>
                  <a:close/>
                  <a:moveTo>
                    <a:pt x="25293" y="41892"/>
                  </a:moveTo>
                  <a:lnTo>
                    <a:pt x="25293" y="47304"/>
                  </a:lnTo>
                  <a:lnTo>
                    <a:pt x="26644" y="47304"/>
                  </a:lnTo>
                  <a:lnTo>
                    <a:pt x="26644" y="41892"/>
                  </a:lnTo>
                  <a:close/>
                  <a:moveTo>
                    <a:pt x="0" y="48063"/>
                  </a:moveTo>
                  <a:lnTo>
                    <a:pt x="0" y="48822"/>
                  </a:lnTo>
                  <a:lnTo>
                    <a:pt x="39773" y="48822"/>
                  </a:lnTo>
                  <a:lnTo>
                    <a:pt x="39773" y="48063"/>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57">
          <a:extLst>
            <a:ext uri="{FF2B5EF4-FFF2-40B4-BE49-F238E27FC236}">
              <a16:creationId xmlns:a16="http://schemas.microsoft.com/office/drawing/2014/main" id="{17868209-ABAE-74C5-6783-33427B03D7EE}"/>
            </a:ext>
          </a:extLst>
        </p:cNvPr>
        <p:cNvGrpSpPr/>
        <p:nvPr/>
      </p:nvGrpSpPr>
      <p:grpSpPr>
        <a:xfrm>
          <a:off x="0" y="0"/>
          <a:ext cx="0" cy="0"/>
          <a:chOff x="0" y="0"/>
          <a:chExt cx="0" cy="0"/>
        </a:xfrm>
      </p:grpSpPr>
      <p:sp>
        <p:nvSpPr>
          <p:cNvPr id="29" name="TextBox 28">
            <a:extLst>
              <a:ext uri="{FF2B5EF4-FFF2-40B4-BE49-F238E27FC236}">
                <a16:creationId xmlns:a16="http://schemas.microsoft.com/office/drawing/2014/main" id="{06D44606-F50B-BA2E-FDE5-8A0924412569}"/>
              </a:ext>
            </a:extLst>
          </p:cNvPr>
          <p:cNvSpPr txBox="1"/>
          <p:nvPr/>
        </p:nvSpPr>
        <p:spPr>
          <a:xfrm>
            <a:off x="1726580" y="169569"/>
            <a:ext cx="5690840" cy="553998"/>
          </a:xfrm>
          <a:prstGeom prst="rect">
            <a:avLst/>
          </a:prstGeom>
          <a:noFill/>
        </p:spPr>
        <p:txBody>
          <a:bodyPr wrap="square">
            <a:spAutoFit/>
          </a:bodyPr>
          <a:lstStyle/>
          <a:p>
            <a:pPr marL="0" lvl="0" indent="0">
              <a:buClr>
                <a:schemeClr val="dk1"/>
              </a:buClr>
              <a:buSzPts val="3600"/>
            </a:pPr>
            <a:r>
              <a:rPr lang="en-US" sz="3000" b="1" dirty="0">
                <a:solidFill>
                  <a:schemeClr val="dk1"/>
                </a:solidFill>
                <a:latin typeface="Be Vietnam Pro"/>
                <a:sym typeface="Fira Sans"/>
              </a:rPr>
              <a:t>Highest Price Combinations</a:t>
            </a:r>
          </a:p>
        </p:txBody>
      </p:sp>
      <p:pic>
        <p:nvPicPr>
          <p:cNvPr id="4" name="Picture 3">
            <a:extLst>
              <a:ext uri="{FF2B5EF4-FFF2-40B4-BE49-F238E27FC236}">
                <a16:creationId xmlns:a16="http://schemas.microsoft.com/office/drawing/2014/main" id="{8153D328-91CC-3A0B-90F2-BDFF15C74F7B}"/>
              </a:ext>
            </a:extLst>
          </p:cNvPr>
          <p:cNvPicPr>
            <a:picLocks noChangeAspect="1"/>
          </p:cNvPicPr>
          <p:nvPr/>
        </p:nvPicPr>
        <p:blipFill>
          <a:blip r:embed="rId3">
            <a:extLst>
              <a:ext uri="{BEBA8EAE-BF5A-486C-A8C5-ECC9F3942E4B}">
                <a14:imgProps xmlns:a14="http://schemas.microsoft.com/office/drawing/2010/main">
                  <a14:imgLayer r:embed="rId4">
                    <a14:imgEffect>
                      <a14:saturation sat="300000"/>
                    </a14:imgEffect>
                  </a14:imgLayer>
                </a14:imgProps>
              </a:ext>
            </a:extLst>
          </a:blip>
          <a:stretch>
            <a:fillRect/>
          </a:stretch>
        </p:blipFill>
        <p:spPr>
          <a:xfrm>
            <a:off x="141248" y="1018013"/>
            <a:ext cx="4363843" cy="2745538"/>
          </a:xfrm>
          <a:prstGeom prst="rect">
            <a:avLst/>
          </a:prstGeom>
          <a:ln>
            <a:solidFill>
              <a:schemeClr val="tx1"/>
            </a:solidFill>
          </a:ln>
          <a:effectLst>
            <a:outerShdw blurRad="50800" dist="38100" dir="2700000" algn="tl" rotWithShape="0">
              <a:prstClr val="black">
                <a:alpha val="40000"/>
              </a:prstClr>
            </a:outerShdw>
          </a:effectLst>
        </p:spPr>
      </p:pic>
      <p:sp>
        <p:nvSpPr>
          <p:cNvPr id="7" name="TextBox 6">
            <a:extLst>
              <a:ext uri="{FF2B5EF4-FFF2-40B4-BE49-F238E27FC236}">
                <a16:creationId xmlns:a16="http://schemas.microsoft.com/office/drawing/2014/main" id="{2908DF73-CDE0-5559-007E-6264E1E29740}"/>
              </a:ext>
            </a:extLst>
          </p:cNvPr>
          <p:cNvSpPr txBox="1"/>
          <p:nvPr/>
        </p:nvSpPr>
        <p:spPr>
          <a:xfrm>
            <a:off x="4714691" y="945664"/>
            <a:ext cx="4288061" cy="3252172"/>
          </a:xfrm>
          <a:prstGeom prst="rect">
            <a:avLst/>
          </a:prstGeom>
          <a:noFill/>
        </p:spPr>
        <p:txBody>
          <a:bodyPr wrap="square">
            <a:spAutoFit/>
          </a:bodyPr>
          <a:lstStyle/>
          <a:p>
            <a:pPr>
              <a:spcAft>
                <a:spcPts val="1600"/>
              </a:spcAft>
              <a:buSzPts val="1200"/>
            </a:pPr>
            <a:r>
              <a:rPr lang="en-US" sz="1200" b="1" dirty="0">
                <a:solidFill>
                  <a:schemeClr val="dk2"/>
                </a:solidFill>
                <a:latin typeface="Fira Sans"/>
              </a:rPr>
              <a:t>The bar chart presents the distribution of properties across different societies and localities in Gurgaon. "24-Meter-Wide Road, DLF Phase 2" has the highest count, significantly outnumbering the other societies. "4S </a:t>
            </a:r>
            <a:r>
              <a:rPr lang="en-US" sz="1200" b="1" dirty="0" err="1">
                <a:solidFill>
                  <a:schemeClr val="dk2"/>
                </a:solidFill>
                <a:latin typeface="Fira Sans"/>
              </a:rPr>
              <a:t>Aradhya</a:t>
            </a:r>
            <a:r>
              <a:rPr lang="en-US" sz="1200" b="1" dirty="0">
                <a:solidFill>
                  <a:schemeClr val="dk2"/>
                </a:solidFill>
                <a:latin typeface="Fira Sans"/>
              </a:rPr>
              <a:t> Homes, Sector 67A Gurgaon" has the second-highest count, followed by "South City 2, Sector 49 Gurgaon". The remaining societies, "4S </a:t>
            </a:r>
            <a:r>
              <a:rPr lang="en-US" sz="1200" b="1" dirty="0" err="1">
                <a:solidFill>
                  <a:schemeClr val="dk2"/>
                </a:solidFill>
                <a:latin typeface="Fira Sans"/>
              </a:rPr>
              <a:t>Aradhya</a:t>
            </a:r>
            <a:r>
              <a:rPr lang="en-US" sz="1200" b="1" dirty="0">
                <a:solidFill>
                  <a:schemeClr val="dk2"/>
                </a:solidFill>
                <a:latin typeface="Fira Sans"/>
              </a:rPr>
              <a:t> Homes, Sector 67A Gurgaon" for different property types, have relatively lower counts. </a:t>
            </a:r>
          </a:p>
          <a:p>
            <a:pPr>
              <a:spcAft>
                <a:spcPts val="1600"/>
              </a:spcAft>
              <a:buSzPts val="1200"/>
            </a:pPr>
            <a:r>
              <a:rPr lang="en-US" sz="1200" b="1" dirty="0">
                <a:solidFill>
                  <a:schemeClr val="dk2"/>
                </a:solidFill>
                <a:latin typeface="Fira Sans"/>
              </a:rPr>
              <a:t>This visualization clearly demonstrates the uneven distribution of properties across the mentioned societies and localities, with "24 Meter Wide Road, DLF Phase 2" having a dominant presence compared to the others. Notably, "4S </a:t>
            </a:r>
            <a:r>
              <a:rPr lang="en-US" sz="1200" b="1" dirty="0" err="1">
                <a:solidFill>
                  <a:schemeClr val="dk2"/>
                </a:solidFill>
                <a:latin typeface="Fira Sans"/>
              </a:rPr>
              <a:t>Aradhya</a:t>
            </a:r>
            <a:r>
              <a:rPr lang="en-US" sz="1200" b="1" dirty="0">
                <a:solidFill>
                  <a:schemeClr val="dk2"/>
                </a:solidFill>
                <a:latin typeface="Fira Sans"/>
              </a:rPr>
              <a:t> Homes, Sector 67A Gurgaon" appears multiple times, suggesting it offers a variety of property types.</a:t>
            </a:r>
          </a:p>
        </p:txBody>
      </p:sp>
    </p:spTree>
    <p:extLst>
      <p:ext uri="{BB962C8B-B14F-4D97-AF65-F5344CB8AC3E}">
        <p14:creationId xmlns:p14="http://schemas.microsoft.com/office/powerpoint/2010/main" val="264262578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57">
          <a:extLst>
            <a:ext uri="{FF2B5EF4-FFF2-40B4-BE49-F238E27FC236}">
              <a16:creationId xmlns:a16="http://schemas.microsoft.com/office/drawing/2014/main" id="{48E4C65D-E337-FB78-C24B-72F217F82D1C}"/>
            </a:ext>
          </a:extLst>
        </p:cNvPr>
        <p:cNvGrpSpPr/>
        <p:nvPr/>
      </p:nvGrpSpPr>
      <p:grpSpPr>
        <a:xfrm>
          <a:off x="0" y="0"/>
          <a:ext cx="0" cy="0"/>
          <a:chOff x="0" y="0"/>
          <a:chExt cx="0" cy="0"/>
        </a:xfrm>
      </p:grpSpPr>
      <p:sp>
        <p:nvSpPr>
          <p:cNvPr id="29" name="TextBox 28">
            <a:extLst>
              <a:ext uri="{FF2B5EF4-FFF2-40B4-BE49-F238E27FC236}">
                <a16:creationId xmlns:a16="http://schemas.microsoft.com/office/drawing/2014/main" id="{AC729B7A-3C38-B1FF-27F4-11DE506EF8F1}"/>
              </a:ext>
            </a:extLst>
          </p:cNvPr>
          <p:cNvSpPr txBox="1"/>
          <p:nvPr/>
        </p:nvSpPr>
        <p:spPr>
          <a:xfrm>
            <a:off x="2128024" y="110096"/>
            <a:ext cx="4887952" cy="553998"/>
          </a:xfrm>
          <a:prstGeom prst="rect">
            <a:avLst/>
          </a:prstGeom>
          <a:noFill/>
        </p:spPr>
        <p:txBody>
          <a:bodyPr wrap="square">
            <a:spAutoFit/>
          </a:bodyPr>
          <a:lstStyle/>
          <a:p>
            <a:pPr marL="0" lvl="0" indent="0">
              <a:buClr>
                <a:schemeClr val="dk1"/>
              </a:buClr>
              <a:buSzPts val="3600"/>
            </a:pPr>
            <a:r>
              <a:rPr lang="en-US" sz="3000" b="1" dirty="0">
                <a:solidFill>
                  <a:schemeClr val="dk1"/>
                </a:solidFill>
                <a:latin typeface="Be Vietnam Pro"/>
                <a:sym typeface="Fira Sans"/>
              </a:rPr>
              <a:t>Highest Price per Sq. Ft.</a:t>
            </a:r>
          </a:p>
        </p:txBody>
      </p:sp>
      <p:pic>
        <p:nvPicPr>
          <p:cNvPr id="3" name="Picture 2">
            <a:extLst>
              <a:ext uri="{FF2B5EF4-FFF2-40B4-BE49-F238E27FC236}">
                <a16:creationId xmlns:a16="http://schemas.microsoft.com/office/drawing/2014/main" id="{CEB58EED-B886-6016-905D-6252D3C5C106}"/>
              </a:ext>
            </a:extLst>
          </p:cNvPr>
          <p:cNvPicPr>
            <a:picLocks noChangeAspect="1"/>
          </p:cNvPicPr>
          <p:nvPr/>
        </p:nvPicPr>
        <p:blipFill>
          <a:blip r:embed="rId3">
            <a:extLst>
              <a:ext uri="{BEBA8EAE-BF5A-486C-A8C5-ECC9F3942E4B}">
                <a14:imgProps xmlns:a14="http://schemas.microsoft.com/office/drawing/2010/main">
                  <a14:imgLayer r:embed="rId4">
                    <a14:imgEffect>
                      <a14:saturation sat="300000"/>
                    </a14:imgEffect>
                  </a14:imgLayer>
                </a14:imgProps>
              </a:ext>
            </a:extLst>
          </a:blip>
          <a:stretch>
            <a:fillRect/>
          </a:stretch>
        </p:blipFill>
        <p:spPr>
          <a:xfrm>
            <a:off x="3749423" y="981309"/>
            <a:ext cx="5104595" cy="3010828"/>
          </a:xfrm>
          <a:prstGeom prst="rect">
            <a:avLst/>
          </a:prstGeom>
          <a:ln>
            <a:solidFill>
              <a:schemeClr val="tx1"/>
            </a:solidFill>
          </a:ln>
          <a:effectLst>
            <a:outerShdw blurRad="50800" dist="38100" dir="2700000" algn="tl" rotWithShape="0">
              <a:prstClr val="black">
                <a:alpha val="40000"/>
              </a:prstClr>
            </a:outerShdw>
          </a:effectLst>
        </p:spPr>
      </p:pic>
      <p:sp>
        <p:nvSpPr>
          <p:cNvPr id="8" name="TextBox 7">
            <a:extLst>
              <a:ext uri="{FF2B5EF4-FFF2-40B4-BE49-F238E27FC236}">
                <a16:creationId xmlns:a16="http://schemas.microsoft.com/office/drawing/2014/main" id="{F6DCA51D-E546-DD97-3E7D-0664EA3EED97}"/>
              </a:ext>
            </a:extLst>
          </p:cNvPr>
          <p:cNvSpPr txBox="1"/>
          <p:nvPr/>
        </p:nvSpPr>
        <p:spPr>
          <a:xfrm>
            <a:off x="289982" y="981309"/>
            <a:ext cx="3323063" cy="2698175"/>
          </a:xfrm>
          <a:prstGeom prst="rect">
            <a:avLst/>
          </a:prstGeom>
          <a:noFill/>
        </p:spPr>
        <p:txBody>
          <a:bodyPr wrap="square">
            <a:spAutoFit/>
          </a:bodyPr>
          <a:lstStyle/>
          <a:p>
            <a:pPr>
              <a:spcAft>
                <a:spcPts val="1600"/>
              </a:spcAft>
              <a:buSzPts val="1200"/>
            </a:pPr>
            <a:r>
              <a:rPr lang="en-US" sz="1200" b="1" dirty="0">
                <a:solidFill>
                  <a:schemeClr val="dk2"/>
                </a:solidFill>
                <a:latin typeface="Fira Sans"/>
              </a:rPr>
              <a:t>The bar chart presents the distribution of properties across different localities in Gurgaon. </a:t>
            </a:r>
            <a:r>
              <a:rPr lang="en-US" sz="1200" b="1" dirty="0" err="1">
                <a:solidFill>
                  <a:schemeClr val="dk2"/>
                </a:solidFill>
                <a:latin typeface="Fira Sans"/>
              </a:rPr>
              <a:t>Machroli</a:t>
            </a:r>
            <a:r>
              <a:rPr lang="en-US" sz="1200" b="1" dirty="0">
                <a:solidFill>
                  <a:schemeClr val="dk2"/>
                </a:solidFill>
                <a:latin typeface="Fira Sans"/>
              </a:rPr>
              <a:t> stands out with the highest count, significantly outnumbering the other localities. Sector 21 Gurgaon has the second-highest count, followed by DLF Phase 4. Saraswati Vihar and Pocket I Nirvana Country have relatively lower counts. </a:t>
            </a:r>
          </a:p>
          <a:p>
            <a:pPr>
              <a:spcAft>
                <a:spcPts val="1600"/>
              </a:spcAft>
              <a:buSzPts val="1200"/>
            </a:pPr>
            <a:r>
              <a:rPr lang="en-US" sz="1200" b="1" dirty="0">
                <a:solidFill>
                  <a:schemeClr val="dk2"/>
                </a:solidFill>
                <a:latin typeface="Fira Sans"/>
              </a:rPr>
              <a:t>This visualization demonstrates the uneven distribution of properties across the mentioned localities, with </a:t>
            </a:r>
            <a:r>
              <a:rPr lang="en-US" sz="1200" b="1" dirty="0" err="1">
                <a:solidFill>
                  <a:schemeClr val="dk2"/>
                </a:solidFill>
                <a:latin typeface="Fira Sans"/>
              </a:rPr>
              <a:t>Machroli</a:t>
            </a:r>
            <a:r>
              <a:rPr lang="en-US" sz="1200" b="1" dirty="0">
                <a:solidFill>
                  <a:schemeClr val="dk2"/>
                </a:solidFill>
                <a:latin typeface="Fira Sans"/>
              </a:rPr>
              <a:t> having a dominant presence compared to the others.</a:t>
            </a:r>
          </a:p>
        </p:txBody>
      </p:sp>
    </p:spTree>
    <p:extLst>
      <p:ext uri="{BB962C8B-B14F-4D97-AF65-F5344CB8AC3E}">
        <p14:creationId xmlns:p14="http://schemas.microsoft.com/office/powerpoint/2010/main" val="410266126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57">
          <a:extLst>
            <a:ext uri="{FF2B5EF4-FFF2-40B4-BE49-F238E27FC236}">
              <a16:creationId xmlns:a16="http://schemas.microsoft.com/office/drawing/2014/main" id="{572D001A-58E3-00D5-5C86-FF56BCB8EDCE}"/>
            </a:ext>
          </a:extLst>
        </p:cNvPr>
        <p:cNvGrpSpPr/>
        <p:nvPr/>
      </p:nvGrpSpPr>
      <p:grpSpPr>
        <a:xfrm>
          <a:off x="0" y="0"/>
          <a:ext cx="0" cy="0"/>
          <a:chOff x="0" y="0"/>
          <a:chExt cx="0" cy="0"/>
        </a:xfrm>
      </p:grpSpPr>
      <p:sp>
        <p:nvSpPr>
          <p:cNvPr id="29" name="TextBox 28">
            <a:extLst>
              <a:ext uri="{FF2B5EF4-FFF2-40B4-BE49-F238E27FC236}">
                <a16:creationId xmlns:a16="http://schemas.microsoft.com/office/drawing/2014/main" id="{58F8AD1E-F951-9441-7AA1-DBFAA0A0B226}"/>
              </a:ext>
            </a:extLst>
          </p:cNvPr>
          <p:cNvSpPr txBox="1"/>
          <p:nvPr/>
        </p:nvSpPr>
        <p:spPr>
          <a:xfrm>
            <a:off x="1044498" y="191872"/>
            <a:ext cx="6746488" cy="553998"/>
          </a:xfrm>
          <a:prstGeom prst="rect">
            <a:avLst/>
          </a:prstGeom>
          <a:noFill/>
        </p:spPr>
        <p:txBody>
          <a:bodyPr wrap="square">
            <a:spAutoFit/>
          </a:bodyPr>
          <a:lstStyle/>
          <a:p>
            <a:pPr marL="0" lvl="0" indent="0">
              <a:buClr>
                <a:schemeClr val="dk1"/>
              </a:buClr>
              <a:buSzPts val="3600"/>
            </a:pPr>
            <a:r>
              <a:rPr lang="en-US" sz="3000" b="1" dirty="0">
                <a:solidFill>
                  <a:schemeClr val="dk1"/>
                </a:solidFill>
                <a:latin typeface="Be Vietnam Pro"/>
                <a:sym typeface="Fira Sans"/>
              </a:rPr>
              <a:t>Highest Price per Sq. Ft. by Type</a:t>
            </a:r>
          </a:p>
        </p:txBody>
      </p:sp>
      <p:pic>
        <p:nvPicPr>
          <p:cNvPr id="5" name="Picture 4">
            <a:extLst>
              <a:ext uri="{FF2B5EF4-FFF2-40B4-BE49-F238E27FC236}">
                <a16:creationId xmlns:a16="http://schemas.microsoft.com/office/drawing/2014/main" id="{881665E5-71D2-64FE-4C8D-EE8CA0DFD938}"/>
              </a:ext>
            </a:extLst>
          </p:cNvPr>
          <p:cNvPicPr>
            <a:picLocks noChangeAspect="1"/>
          </p:cNvPicPr>
          <p:nvPr/>
        </p:nvPicPr>
        <p:blipFill>
          <a:blip r:embed="rId3">
            <a:extLst>
              <a:ext uri="{BEBA8EAE-BF5A-486C-A8C5-ECC9F3942E4B}">
                <a14:imgProps xmlns:a14="http://schemas.microsoft.com/office/drawing/2010/main">
                  <a14:imgLayer r:embed="rId4">
                    <a14:imgEffect>
                      <a14:saturation sat="300000"/>
                    </a14:imgEffect>
                  </a14:imgLayer>
                </a14:imgProps>
              </a:ext>
            </a:extLst>
          </a:blip>
          <a:stretch>
            <a:fillRect/>
          </a:stretch>
        </p:blipFill>
        <p:spPr>
          <a:xfrm>
            <a:off x="338145" y="1219200"/>
            <a:ext cx="4233855" cy="2460702"/>
          </a:xfrm>
          <a:prstGeom prst="rect">
            <a:avLst/>
          </a:prstGeom>
          <a:ln>
            <a:solidFill>
              <a:schemeClr val="tx1"/>
            </a:solidFill>
          </a:ln>
          <a:effectLst>
            <a:outerShdw blurRad="50800" dist="38100" dir="2700000" algn="tl" rotWithShape="0">
              <a:prstClr val="black">
                <a:alpha val="40000"/>
              </a:prstClr>
            </a:outerShdw>
          </a:effectLst>
        </p:spPr>
      </p:pic>
      <p:sp>
        <p:nvSpPr>
          <p:cNvPr id="4" name="TextBox 3">
            <a:extLst>
              <a:ext uri="{FF2B5EF4-FFF2-40B4-BE49-F238E27FC236}">
                <a16:creationId xmlns:a16="http://schemas.microsoft.com/office/drawing/2014/main" id="{6DB7D7B2-ECF3-2789-2CED-8442B3F1472E}"/>
              </a:ext>
            </a:extLst>
          </p:cNvPr>
          <p:cNvSpPr txBox="1"/>
          <p:nvPr/>
        </p:nvSpPr>
        <p:spPr>
          <a:xfrm>
            <a:off x="4852641" y="1110723"/>
            <a:ext cx="4046220" cy="2677656"/>
          </a:xfrm>
          <a:prstGeom prst="rect">
            <a:avLst/>
          </a:prstGeom>
          <a:noFill/>
        </p:spPr>
        <p:txBody>
          <a:bodyPr wrap="square">
            <a:spAutoFit/>
          </a:bodyPr>
          <a:lstStyle/>
          <a:p>
            <a:r>
              <a:rPr lang="en-US" sz="1200" b="1" dirty="0">
                <a:solidFill>
                  <a:schemeClr val="dk2"/>
                </a:solidFill>
                <a:latin typeface="Fira Sans"/>
              </a:rPr>
              <a:t>The bar chart shows the distribution of different property types. "Residential Land" dominates with the highest count, significantly exceeding all other categories. "Independent House/Villa" has the second-highest count, though considerably lower than "Residential Land".  "Independent/Builder Floor" and "Residential Apartment" have the lowest counts, with "Residential Apartment" being the least frequent.</a:t>
            </a:r>
          </a:p>
          <a:p>
            <a:endParaRPr lang="en-US" sz="1200" b="1" dirty="0">
              <a:solidFill>
                <a:schemeClr val="dk2"/>
              </a:solidFill>
              <a:latin typeface="Fira Sans"/>
            </a:endParaRPr>
          </a:p>
          <a:p>
            <a:r>
              <a:rPr lang="en-US" sz="1200" b="1" dirty="0">
                <a:solidFill>
                  <a:schemeClr val="dk2"/>
                </a:solidFill>
                <a:latin typeface="Fira Sans"/>
              </a:rPr>
              <a:t>This visualization highlights the prevalence of "Residential Land" compared to other property types. The relatively lower counts of apartments and builder floors might indicate a preference for landed properties in the area or market being analyzed.</a:t>
            </a:r>
            <a:endParaRPr lang="en-IN" sz="1200" b="1" dirty="0">
              <a:solidFill>
                <a:schemeClr val="dk2"/>
              </a:solidFill>
              <a:latin typeface="Fira Sans"/>
            </a:endParaRPr>
          </a:p>
        </p:txBody>
      </p:sp>
    </p:spTree>
    <p:extLst>
      <p:ext uri="{BB962C8B-B14F-4D97-AF65-F5344CB8AC3E}">
        <p14:creationId xmlns:p14="http://schemas.microsoft.com/office/powerpoint/2010/main" val="188625566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57">
          <a:extLst>
            <a:ext uri="{FF2B5EF4-FFF2-40B4-BE49-F238E27FC236}">
              <a16:creationId xmlns:a16="http://schemas.microsoft.com/office/drawing/2014/main" id="{78322627-C13F-8081-B0CB-AA93FCF02CC5}"/>
            </a:ext>
          </a:extLst>
        </p:cNvPr>
        <p:cNvGrpSpPr/>
        <p:nvPr/>
      </p:nvGrpSpPr>
      <p:grpSpPr>
        <a:xfrm>
          <a:off x="0" y="0"/>
          <a:ext cx="0" cy="0"/>
          <a:chOff x="0" y="0"/>
          <a:chExt cx="0" cy="0"/>
        </a:xfrm>
      </p:grpSpPr>
      <p:sp>
        <p:nvSpPr>
          <p:cNvPr id="29" name="TextBox 28">
            <a:extLst>
              <a:ext uri="{FF2B5EF4-FFF2-40B4-BE49-F238E27FC236}">
                <a16:creationId xmlns:a16="http://schemas.microsoft.com/office/drawing/2014/main" id="{3F7BFC4B-1DD0-0AD4-937C-C94358DEE54E}"/>
              </a:ext>
            </a:extLst>
          </p:cNvPr>
          <p:cNvSpPr txBox="1"/>
          <p:nvPr/>
        </p:nvSpPr>
        <p:spPr>
          <a:xfrm>
            <a:off x="1453375" y="95228"/>
            <a:ext cx="6382215" cy="553998"/>
          </a:xfrm>
          <a:prstGeom prst="rect">
            <a:avLst/>
          </a:prstGeom>
          <a:noFill/>
        </p:spPr>
        <p:txBody>
          <a:bodyPr wrap="square">
            <a:spAutoFit/>
          </a:bodyPr>
          <a:lstStyle/>
          <a:p>
            <a:pPr marL="0" lvl="0" indent="0">
              <a:buClr>
                <a:schemeClr val="dk1"/>
              </a:buClr>
              <a:buSzPts val="3600"/>
            </a:pPr>
            <a:r>
              <a:rPr lang="en-US" sz="3000" b="1" dirty="0">
                <a:solidFill>
                  <a:schemeClr val="dk1"/>
                </a:solidFill>
                <a:latin typeface="Be Vietnam Pro"/>
                <a:sym typeface="Fira Sans"/>
              </a:rPr>
              <a:t>Property Type with Most Floors</a:t>
            </a:r>
          </a:p>
        </p:txBody>
      </p:sp>
      <p:pic>
        <p:nvPicPr>
          <p:cNvPr id="3" name="Picture 2">
            <a:extLst>
              <a:ext uri="{FF2B5EF4-FFF2-40B4-BE49-F238E27FC236}">
                <a16:creationId xmlns:a16="http://schemas.microsoft.com/office/drawing/2014/main" id="{829A1B81-B915-CD06-56A5-09F25831D6EE}"/>
              </a:ext>
            </a:extLst>
          </p:cNvPr>
          <p:cNvPicPr>
            <a:picLocks noChangeAspect="1"/>
          </p:cNvPicPr>
          <p:nvPr/>
        </p:nvPicPr>
        <p:blipFill>
          <a:blip r:embed="rId3">
            <a:extLst>
              <a:ext uri="{BEBA8EAE-BF5A-486C-A8C5-ECC9F3942E4B}">
                <a14:imgProps xmlns:a14="http://schemas.microsoft.com/office/drawing/2010/main">
                  <a14:imgLayer r:embed="rId4">
                    <a14:imgEffect>
                      <a14:saturation sat="300000"/>
                    </a14:imgEffect>
                  </a14:imgLayer>
                </a14:imgProps>
              </a:ext>
            </a:extLst>
          </a:blip>
          <a:srcRect t="4184"/>
          <a:stretch/>
        </p:blipFill>
        <p:spPr>
          <a:xfrm>
            <a:off x="4809893" y="1058021"/>
            <a:ext cx="4066478" cy="2693273"/>
          </a:xfrm>
          <a:prstGeom prst="rect">
            <a:avLst/>
          </a:prstGeom>
          <a:ln>
            <a:solidFill>
              <a:schemeClr val="tx1"/>
            </a:solidFill>
          </a:ln>
          <a:effectLst>
            <a:outerShdw blurRad="50800" dist="38100" dir="2700000" algn="tl" rotWithShape="0">
              <a:prstClr val="black">
                <a:alpha val="40000"/>
              </a:prstClr>
            </a:outerShdw>
          </a:effectLst>
        </p:spPr>
      </p:pic>
      <p:sp>
        <p:nvSpPr>
          <p:cNvPr id="6" name="TextBox 5">
            <a:extLst>
              <a:ext uri="{FF2B5EF4-FFF2-40B4-BE49-F238E27FC236}">
                <a16:creationId xmlns:a16="http://schemas.microsoft.com/office/drawing/2014/main" id="{DB3A1833-7A32-CCBA-6650-A02710A7988F}"/>
              </a:ext>
            </a:extLst>
          </p:cNvPr>
          <p:cNvSpPr txBox="1"/>
          <p:nvPr/>
        </p:nvSpPr>
        <p:spPr>
          <a:xfrm>
            <a:off x="256477" y="1158162"/>
            <a:ext cx="4185425" cy="2492990"/>
          </a:xfrm>
          <a:prstGeom prst="rect">
            <a:avLst/>
          </a:prstGeom>
          <a:noFill/>
        </p:spPr>
        <p:txBody>
          <a:bodyPr wrap="square">
            <a:spAutoFit/>
          </a:bodyPr>
          <a:lstStyle/>
          <a:p>
            <a:r>
              <a:rPr lang="en-US" sz="1200" b="1" dirty="0">
                <a:solidFill>
                  <a:schemeClr val="dk2"/>
                </a:solidFill>
                <a:latin typeface="Fira Sans"/>
              </a:rPr>
              <a:t>The pie chart illustrates the distribution of property types based on their total floor area. "Residential Apartment" occupies the largest proportion of the total floor area at 44%. "Independent House/Villa" follows with 30%, while "Independent/Builder Floor" accounts for 15%. "Residential Land" contributes the smallest share at 12%.</a:t>
            </a:r>
          </a:p>
          <a:p>
            <a:endParaRPr lang="en-US" sz="1200" b="1" dirty="0">
              <a:solidFill>
                <a:schemeClr val="dk2"/>
              </a:solidFill>
              <a:latin typeface="Fira Sans"/>
            </a:endParaRPr>
          </a:p>
          <a:p>
            <a:r>
              <a:rPr lang="en-US" sz="1200" b="1" dirty="0">
                <a:solidFill>
                  <a:schemeClr val="dk2"/>
                </a:solidFill>
                <a:latin typeface="Fira Sans"/>
              </a:rPr>
              <a:t>This visualization provides insights into the composition of property types by floor area, highlighting the dominance of "Residential Apartment" and the relatively smaller contribution of "Residential Land" to the overall floor area.</a:t>
            </a:r>
            <a:endParaRPr lang="en-IN" sz="1200" b="1" dirty="0">
              <a:solidFill>
                <a:schemeClr val="dk2"/>
              </a:solidFill>
              <a:latin typeface="Fira Sans"/>
            </a:endParaRPr>
          </a:p>
        </p:txBody>
      </p:sp>
    </p:spTree>
    <p:extLst>
      <p:ext uri="{BB962C8B-B14F-4D97-AF65-F5344CB8AC3E}">
        <p14:creationId xmlns:p14="http://schemas.microsoft.com/office/powerpoint/2010/main" val="34152009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57">
          <a:extLst>
            <a:ext uri="{FF2B5EF4-FFF2-40B4-BE49-F238E27FC236}">
              <a16:creationId xmlns:a16="http://schemas.microsoft.com/office/drawing/2014/main" id="{B56D9085-1166-B994-2202-BB39D598532D}"/>
            </a:ext>
          </a:extLst>
        </p:cNvPr>
        <p:cNvGrpSpPr/>
        <p:nvPr/>
      </p:nvGrpSpPr>
      <p:grpSpPr>
        <a:xfrm>
          <a:off x="0" y="0"/>
          <a:ext cx="0" cy="0"/>
          <a:chOff x="0" y="0"/>
          <a:chExt cx="0" cy="0"/>
        </a:xfrm>
      </p:grpSpPr>
      <p:sp>
        <p:nvSpPr>
          <p:cNvPr id="29" name="TextBox 28">
            <a:extLst>
              <a:ext uri="{FF2B5EF4-FFF2-40B4-BE49-F238E27FC236}">
                <a16:creationId xmlns:a16="http://schemas.microsoft.com/office/drawing/2014/main" id="{45A544C2-5561-E90D-033B-EBFF0D7284C9}"/>
              </a:ext>
            </a:extLst>
          </p:cNvPr>
          <p:cNvSpPr txBox="1"/>
          <p:nvPr/>
        </p:nvSpPr>
        <p:spPr>
          <a:xfrm>
            <a:off x="2204223" y="117531"/>
            <a:ext cx="4545981" cy="553998"/>
          </a:xfrm>
          <a:prstGeom prst="rect">
            <a:avLst/>
          </a:prstGeom>
          <a:noFill/>
        </p:spPr>
        <p:txBody>
          <a:bodyPr wrap="square">
            <a:spAutoFit/>
          </a:bodyPr>
          <a:lstStyle/>
          <a:p>
            <a:pPr marL="0" lvl="0" indent="0">
              <a:buClr>
                <a:schemeClr val="dk1"/>
              </a:buClr>
              <a:buSzPts val="3600"/>
            </a:pPr>
            <a:r>
              <a:rPr lang="en-US" sz="3000" b="1" dirty="0">
                <a:solidFill>
                  <a:schemeClr val="dk1"/>
                </a:solidFill>
                <a:latin typeface="Be Vietnam Pro"/>
                <a:sym typeface="Fira Sans"/>
              </a:rPr>
              <a:t>Property Age vs. Price</a:t>
            </a:r>
          </a:p>
        </p:txBody>
      </p:sp>
      <p:pic>
        <p:nvPicPr>
          <p:cNvPr id="3" name="Picture 2">
            <a:extLst>
              <a:ext uri="{FF2B5EF4-FFF2-40B4-BE49-F238E27FC236}">
                <a16:creationId xmlns:a16="http://schemas.microsoft.com/office/drawing/2014/main" id="{3D1CDEA5-48D1-4428-7E2F-962F86D92C97}"/>
              </a:ext>
            </a:extLst>
          </p:cNvPr>
          <p:cNvPicPr>
            <a:picLocks noChangeAspect="1"/>
          </p:cNvPicPr>
          <p:nvPr/>
        </p:nvPicPr>
        <p:blipFill>
          <a:blip r:embed="rId3">
            <a:extLst>
              <a:ext uri="{BEBA8EAE-BF5A-486C-A8C5-ECC9F3942E4B}">
                <a14:imgProps xmlns:a14="http://schemas.microsoft.com/office/drawing/2010/main">
                  <a14:imgLayer r:embed="rId4">
                    <a14:imgEffect>
                      <a14:saturation sat="300000"/>
                    </a14:imgEffect>
                  </a14:imgLayer>
                </a14:imgProps>
              </a:ext>
            </a:extLst>
          </a:blip>
          <a:stretch>
            <a:fillRect/>
          </a:stretch>
        </p:blipFill>
        <p:spPr>
          <a:xfrm>
            <a:off x="272728" y="1159726"/>
            <a:ext cx="4545980" cy="2939505"/>
          </a:xfrm>
          <a:prstGeom prst="rect">
            <a:avLst/>
          </a:prstGeom>
          <a:ln>
            <a:solidFill>
              <a:schemeClr val="tx1"/>
            </a:solidFill>
          </a:ln>
          <a:effectLst>
            <a:outerShdw blurRad="50800" dist="38100" dir="2700000" algn="tl" rotWithShape="0">
              <a:prstClr val="black">
                <a:alpha val="40000"/>
              </a:prstClr>
            </a:outerShdw>
          </a:effectLst>
        </p:spPr>
      </p:pic>
      <p:sp>
        <p:nvSpPr>
          <p:cNvPr id="8" name="TextBox 7">
            <a:extLst>
              <a:ext uri="{FF2B5EF4-FFF2-40B4-BE49-F238E27FC236}">
                <a16:creationId xmlns:a16="http://schemas.microsoft.com/office/drawing/2014/main" id="{089E1228-ED30-1238-8890-3846431A074D}"/>
              </a:ext>
            </a:extLst>
          </p:cNvPr>
          <p:cNvSpPr txBox="1"/>
          <p:nvPr/>
        </p:nvSpPr>
        <p:spPr>
          <a:xfrm>
            <a:off x="5136552" y="1159726"/>
            <a:ext cx="3853666" cy="2677656"/>
          </a:xfrm>
          <a:prstGeom prst="rect">
            <a:avLst/>
          </a:prstGeom>
          <a:noFill/>
        </p:spPr>
        <p:txBody>
          <a:bodyPr wrap="square">
            <a:spAutoFit/>
          </a:bodyPr>
          <a:lstStyle/>
          <a:p>
            <a:r>
              <a:rPr lang="en-US" sz="1200" b="1" dirty="0">
                <a:solidFill>
                  <a:schemeClr val="dk2"/>
                </a:solidFill>
                <a:latin typeface="Fira Sans"/>
              </a:rPr>
              <a:t>The line graph depicts the relationship between property age and average price. The price starts high at 1.3 crores for new properties (0 years old) and then decreases rapidly in the first year. It stabilizes between years 2 and 3, then increases slightly from year 3 to 5, before dropping significantly for properties older than 5 years.</a:t>
            </a:r>
          </a:p>
          <a:p>
            <a:endParaRPr lang="en-US" sz="1200" b="1" dirty="0">
              <a:solidFill>
                <a:schemeClr val="dk2"/>
              </a:solidFill>
              <a:latin typeface="Fira Sans"/>
            </a:endParaRPr>
          </a:p>
          <a:p>
            <a:r>
              <a:rPr lang="en-US" sz="1200" b="1" dirty="0">
                <a:solidFill>
                  <a:schemeClr val="dk2"/>
                </a:solidFill>
                <a:latin typeface="Fira Sans"/>
              </a:rPr>
              <a:t>This graph suggests that property value depreciates quickly in the early years but then stabilizes for a period before declining again in older age. This pattern could be influenced by factors like construction quality, maintenance costs, and market trends.</a:t>
            </a:r>
          </a:p>
        </p:txBody>
      </p:sp>
    </p:spTree>
    <p:extLst>
      <p:ext uri="{BB962C8B-B14F-4D97-AF65-F5344CB8AC3E}">
        <p14:creationId xmlns:p14="http://schemas.microsoft.com/office/powerpoint/2010/main" val="199448792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57">
          <a:extLst>
            <a:ext uri="{FF2B5EF4-FFF2-40B4-BE49-F238E27FC236}">
              <a16:creationId xmlns:a16="http://schemas.microsoft.com/office/drawing/2014/main" id="{C0E0ABF0-E4C2-C298-9A09-5E6B277F553B}"/>
            </a:ext>
          </a:extLst>
        </p:cNvPr>
        <p:cNvGrpSpPr/>
        <p:nvPr/>
      </p:nvGrpSpPr>
      <p:grpSpPr>
        <a:xfrm>
          <a:off x="0" y="0"/>
          <a:ext cx="0" cy="0"/>
          <a:chOff x="0" y="0"/>
          <a:chExt cx="0" cy="0"/>
        </a:xfrm>
      </p:grpSpPr>
      <p:sp>
        <p:nvSpPr>
          <p:cNvPr id="29" name="TextBox 28">
            <a:extLst>
              <a:ext uri="{FF2B5EF4-FFF2-40B4-BE49-F238E27FC236}">
                <a16:creationId xmlns:a16="http://schemas.microsoft.com/office/drawing/2014/main" id="{3B580D56-AA0B-AC16-3501-1F476CB22365}"/>
              </a:ext>
            </a:extLst>
          </p:cNvPr>
          <p:cNvSpPr txBox="1"/>
          <p:nvPr/>
        </p:nvSpPr>
        <p:spPr>
          <a:xfrm>
            <a:off x="1044497" y="191872"/>
            <a:ext cx="7055005" cy="553998"/>
          </a:xfrm>
          <a:prstGeom prst="rect">
            <a:avLst/>
          </a:prstGeom>
          <a:noFill/>
        </p:spPr>
        <p:txBody>
          <a:bodyPr wrap="square">
            <a:spAutoFit/>
          </a:bodyPr>
          <a:lstStyle/>
          <a:p>
            <a:pPr marL="0" lvl="0" indent="0">
              <a:buClr>
                <a:schemeClr val="dk1"/>
              </a:buClr>
              <a:buSzPts val="3600"/>
            </a:pPr>
            <a:r>
              <a:rPr lang="en-US" sz="3000" b="1" dirty="0">
                <a:solidFill>
                  <a:schemeClr val="dk1"/>
                </a:solidFill>
                <a:latin typeface="Be Vietnam Pro"/>
                <a:sym typeface="Fira Sans"/>
              </a:rPr>
              <a:t>Localities with Premium Properties</a:t>
            </a:r>
          </a:p>
        </p:txBody>
      </p:sp>
      <p:pic>
        <p:nvPicPr>
          <p:cNvPr id="5" name="Picture 4">
            <a:extLst>
              <a:ext uri="{FF2B5EF4-FFF2-40B4-BE49-F238E27FC236}">
                <a16:creationId xmlns:a16="http://schemas.microsoft.com/office/drawing/2014/main" id="{146F8977-4337-570E-9CC1-719512EB1DCF}"/>
              </a:ext>
            </a:extLst>
          </p:cNvPr>
          <p:cNvPicPr>
            <a:picLocks noChangeAspect="1"/>
          </p:cNvPicPr>
          <p:nvPr/>
        </p:nvPicPr>
        <p:blipFill>
          <a:blip r:embed="rId3">
            <a:extLst>
              <a:ext uri="{BEBA8EAE-BF5A-486C-A8C5-ECC9F3942E4B}">
                <a14:imgProps xmlns:a14="http://schemas.microsoft.com/office/drawing/2010/main">
                  <a14:imgLayer r:embed="rId4">
                    <a14:imgEffect>
                      <a14:saturation sat="300000"/>
                    </a14:imgEffect>
                  </a14:imgLayer>
                </a14:imgProps>
              </a:ext>
            </a:extLst>
          </a:blip>
          <a:stretch>
            <a:fillRect/>
          </a:stretch>
        </p:blipFill>
        <p:spPr>
          <a:xfrm>
            <a:off x="4668644" y="1125808"/>
            <a:ext cx="4282114" cy="2891883"/>
          </a:xfrm>
          <a:prstGeom prst="rect">
            <a:avLst/>
          </a:prstGeom>
          <a:ln>
            <a:solidFill>
              <a:schemeClr val="tx1"/>
            </a:solidFill>
          </a:ln>
          <a:effectLst>
            <a:outerShdw blurRad="50800" dist="38100" dir="2700000" algn="tl" rotWithShape="0">
              <a:prstClr val="black">
                <a:alpha val="40000"/>
              </a:prstClr>
            </a:outerShdw>
          </a:effectLst>
        </p:spPr>
      </p:pic>
      <p:sp>
        <p:nvSpPr>
          <p:cNvPr id="4" name="TextBox 3">
            <a:extLst>
              <a:ext uri="{FF2B5EF4-FFF2-40B4-BE49-F238E27FC236}">
                <a16:creationId xmlns:a16="http://schemas.microsoft.com/office/drawing/2014/main" id="{7399C99B-D329-1DC2-B3F7-2F5D104B4BCE}"/>
              </a:ext>
            </a:extLst>
          </p:cNvPr>
          <p:cNvSpPr txBox="1"/>
          <p:nvPr/>
        </p:nvSpPr>
        <p:spPr>
          <a:xfrm>
            <a:off x="193242" y="1048255"/>
            <a:ext cx="4475402" cy="3046988"/>
          </a:xfrm>
          <a:prstGeom prst="rect">
            <a:avLst/>
          </a:prstGeom>
          <a:noFill/>
        </p:spPr>
        <p:txBody>
          <a:bodyPr wrap="square">
            <a:spAutoFit/>
          </a:bodyPr>
          <a:lstStyle/>
          <a:p>
            <a:r>
              <a:rPr lang="en-US" sz="1200" b="1" dirty="0">
                <a:solidFill>
                  <a:schemeClr val="dk2"/>
                </a:solidFill>
                <a:latin typeface="Fira Sans"/>
              </a:rPr>
              <a:t>The bar chart presents the percentage of premium properties in different localities of Gurgaon. The height of each bar represents the proportion of premium properties within that locality. It shows a wide variation in the percentage of premium properties across localities. Some localities, like Sector 104, Sector 103, and Sector 65, have a high percentage of premium properties, while others, like Sector 3, Sector 89, and Sector 110A, have a low percentage. </a:t>
            </a:r>
          </a:p>
          <a:p>
            <a:endParaRPr lang="en-US" sz="1200" b="1" dirty="0">
              <a:solidFill>
                <a:schemeClr val="dk2"/>
              </a:solidFill>
              <a:latin typeface="Fira Sans"/>
            </a:endParaRPr>
          </a:p>
          <a:p>
            <a:r>
              <a:rPr lang="en-US" sz="1200" b="1" dirty="0">
                <a:solidFill>
                  <a:schemeClr val="dk2"/>
                </a:solidFill>
                <a:latin typeface="Fira Sans"/>
              </a:rPr>
              <a:t>This visualization highlights the uneven distribution of premium properties across Gurgaon, with some areas having a significantly higher concentration than others. This information could be useful for real estate investors, developers, and buyers who are interested in identifying localities with a higher likelihood of finding premium properties.</a:t>
            </a:r>
          </a:p>
        </p:txBody>
      </p:sp>
    </p:spTree>
    <p:extLst>
      <p:ext uri="{BB962C8B-B14F-4D97-AF65-F5344CB8AC3E}">
        <p14:creationId xmlns:p14="http://schemas.microsoft.com/office/powerpoint/2010/main" val="85668245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57">
          <a:extLst>
            <a:ext uri="{FF2B5EF4-FFF2-40B4-BE49-F238E27FC236}">
              <a16:creationId xmlns:a16="http://schemas.microsoft.com/office/drawing/2014/main" id="{976560E8-5BB2-4E4B-7C1C-129B397542E4}"/>
            </a:ext>
          </a:extLst>
        </p:cNvPr>
        <p:cNvGrpSpPr/>
        <p:nvPr/>
      </p:nvGrpSpPr>
      <p:grpSpPr>
        <a:xfrm>
          <a:off x="0" y="0"/>
          <a:ext cx="0" cy="0"/>
          <a:chOff x="0" y="0"/>
          <a:chExt cx="0" cy="0"/>
        </a:xfrm>
      </p:grpSpPr>
      <p:sp>
        <p:nvSpPr>
          <p:cNvPr id="29" name="TextBox 28">
            <a:extLst>
              <a:ext uri="{FF2B5EF4-FFF2-40B4-BE49-F238E27FC236}">
                <a16:creationId xmlns:a16="http://schemas.microsoft.com/office/drawing/2014/main" id="{37A5C122-ED4C-863E-B7FC-D6E119F15B78}"/>
              </a:ext>
            </a:extLst>
          </p:cNvPr>
          <p:cNvSpPr txBox="1"/>
          <p:nvPr/>
        </p:nvSpPr>
        <p:spPr>
          <a:xfrm>
            <a:off x="1044497" y="191872"/>
            <a:ext cx="7556810" cy="553998"/>
          </a:xfrm>
          <a:prstGeom prst="rect">
            <a:avLst/>
          </a:prstGeom>
          <a:noFill/>
        </p:spPr>
        <p:txBody>
          <a:bodyPr wrap="square">
            <a:spAutoFit/>
          </a:bodyPr>
          <a:lstStyle/>
          <a:p>
            <a:pPr marL="0" lvl="0" indent="0">
              <a:buClr>
                <a:schemeClr val="dk1"/>
              </a:buClr>
              <a:buSzPts val="3600"/>
            </a:pPr>
            <a:r>
              <a:rPr lang="en-US" sz="3000" b="1" dirty="0">
                <a:solidFill>
                  <a:schemeClr val="dk1"/>
                </a:solidFill>
                <a:latin typeface="Be Vietnam Pro"/>
                <a:sym typeface="Fira Sans"/>
              </a:rPr>
              <a:t>Floor Number Preferences in Listings</a:t>
            </a:r>
          </a:p>
        </p:txBody>
      </p:sp>
      <p:pic>
        <p:nvPicPr>
          <p:cNvPr id="4" name="Picture 3">
            <a:extLst>
              <a:ext uri="{FF2B5EF4-FFF2-40B4-BE49-F238E27FC236}">
                <a16:creationId xmlns:a16="http://schemas.microsoft.com/office/drawing/2014/main" id="{D090F30A-AAC9-4CCA-460F-2FCBAEB3F741}"/>
              </a:ext>
            </a:extLst>
          </p:cNvPr>
          <p:cNvPicPr>
            <a:picLocks noChangeAspect="1"/>
          </p:cNvPicPr>
          <p:nvPr/>
        </p:nvPicPr>
        <p:blipFill>
          <a:blip r:embed="rId3">
            <a:extLst>
              <a:ext uri="{BEBA8EAE-BF5A-486C-A8C5-ECC9F3942E4B}">
                <a14:imgProps xmlns:a14="http://schemas.microsoft.com/office/drawing/2010/main">
                  <a14:imgLayer r:embed="rId4">
                    <a14:imgEffect>
                      <a14:saturation sat="300000"/>
                    </a14:imgEffect>
                  </a14:imgLayer>
                </a14:imgProps>
              </a:ext>
            </a:extLst>
          </a:blip>
          <a:stretch>
            <a:fillRect/>
          </a:stretch>
        </p:blipFill>
        <p:spPr>
          <a:xfrm>
            <a:off x="170985" y="1190976"/>
            <a:ext cx="4311805" cy="2503331"/>
          </a:xfrm>
          <a:prstGeom prst="rect">
            <a:avLst/>
          </a:prstGeom>
          <a:ln>
            <a:solidFill>
              <a:schemeClr val="tx1"/>
            </a:solidFill>
          </a:ln>
          <a:effectLst>
            <a:outerShdw blurRad="50800" dist="38100" dir="2700000" algn="tl" rotWithShape="0">
              <a:prstClr val="black">
                <a:alpha val="40000"/>
              </a:prstClr>
            </a:outerShdw>
          </a:effectLst>
        </p:spPr>
      </p:pic>
      <p:sp>
        <p:nvSpPr>
          <p:cNvPr id="7" name="TextBox 6">
            <a:extLst>
              <a:ext uri="{FF2B5EF4-FFF2-40B4-BE49-F238E27FC236}">
                <a16:creationId xmlns:a16="http://schemas.microsoft.com/office/drawing/2014/main" id="{8E7EB64D-5B2F-9B4C-6982-252EEF7FC528}"/>
              </a:ext>
            </a:extLst>
          </p:cNvPr>
          <p:cNvSpPr txBox="1"/>
          <p:nvPr/>
        </p:nvSpPr>
        <p:spPr>
          <a:xfrm>
            <a:off x="4822902" y="1011480"/>
            <a:ext cx="4080184" cy="2862322"/>
          </a:xfrm>
          <a:prstGeom prst="rect">
            <a:avLst/>
          </a:prstGeom>
          <a:noFill/>
        </p:spPr>
        <p:txBody>
          <a:bodyPr wrap="square">
            <a:spAutoFit/>
          </a:bodyPr>
          <a:lstStyle/>
          <a:p>
            <a:r>
              <a:rPr lang="en-US" sz="1200" b="1" dirty="0">
                <a:solidFill>
                  <a:schemeClr val="dk2"/>
                </a:solidFill>
                <a:latin typeface="Fira Sans"/>
              </a:rPr>
              <a:t>The bar chart presents the distribution of properties based on their floor number. The highest number of properties is found on the 2nd floor, followed by the 1st floor and the 4th floor. The 9th floor has the least number of properties. The chart also shows a peak in the number of properties on the 29th floor, indicating a potential preference for that specific floor number.</a:t>
            </a:r>
          </a:p>
          <a:p>
            <a:endParaRPr lang="en-US" sz="1200" b="1" dirty="0">
              <a:solidFill>
                <a:schemeClr val="dk2"/>
              </a:solidFill>
              <a:latin typeface="Fira Sans"/>
            </a:endParaRPr>
          </a:p>
          <a:p>
            <a:r>
              <a:rPr lang="en-US" sz="1200" b="1" dirty="0">
                <a:solidFill>
                  <a:schemeClr val="dk2"/>
                </a:solidFill>
                <a:latin typeface="Fira Sans"/>
              </a:rPr>
              <a:t>Overall, the chart suggests a preference for lower floors, with a noticeable peak on the 29th floor. This information can be useful for real estate developers and property managers in understanding the demand for different floor numbers and making informed decisions about property development and management.</a:t>
            </a:r>
          </a:p>
        </p:txBody>
      </p:sp>
    </p:spTree>
    <p:extLst>
      <p:ext uri="{BB962C8B-B14F-4D97-AF65-F5344CB8AC3E}">
        <p14:creationId xmlns:p14="http://schemas.microsoft.com/office/powerpoint/2010/main" val="36040559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57">
          <a:extLst>
            <a:ext uri="{FF2B5EF4-FFF2-40B4-BE49-F238E27FC236}">
              <a16:creationId xmlns:a16="http://schemas.microsoft.com/office/drawing/2014/main" id="{14A589CE-2584-1037-8357-E767C40485A2}"/>
            </a:ext>
          </a:extLst>
        </p:cNvPr>
        <p:cNvGrpSpPr/>
        <p:nvPr/>
      </p:nvGrpSpPr>
      <p:grpSpPr>
        <a:xfrm>
          <a:off x="0" y="0"/>
          <a:ext cx="0" cy="0"/>
          <a:chOff x="0" y="0"/>
          <a:chExt cx="0" cy="0"/>
        </a:xfrm>
      </p:grpSpPr>
      <p:sp>
        <p:nvSpPr>
          <p:cNvPr id="29" name="TextBox 28">
            <a:extLst>
              <a:ext uri="{FF2B5EF4-FFF2-40B4-BE49-F238E27FC236}">
                <a16:creationId xmlns:a16="http://schemas.microsoft.com/office/drawing/2014/main" id="{EEF519A6-EEEE-E63A-7BED-2A86D95B1C47}"/>
              </a:ext>
            </a:extLst>
          </p:cNvPr>
          <p:cNvSpPr txBox="1"/>
          <p:nvPr/>
        </p:nvSpPr>
        <p:spPr>
          <a:xfrm>
            <a:off x="1044497" y="191872"/>
            <a:ext cx="7571679" cy="553998"/>
          </a:xfrm>
          <a:prstGeom prst="rect">
            <a:avLst/>
          </a:prstGeom>
          <a:noFill/>
        </p:spPr>
        <p:txBody>
          <a:bodyPr wrap="square">
            <a:spAutoFit/>
          </a:bodyPr>
          <a:lstStyle/>
          <a:p>
            <a:pPr marL="0" lvl="0" indent="0">
              <a:buClr>
                <a:schemeClr val="dk1"/>
              </a:buClr>
              <a:buSzPts val="3600"/>
            </a:pPr>
            <a:r>
              <a:rPr lang="en-US" sz="3000" b="1" dirty="0">
                <a:solidFill>
                  <a:schemeClr val="dk1"/>
                </a:solidFill>
                <a:latin typeface="Be Vietnam Pro"/>
                <a:sym typeface="Fira Sans"/>
              </a:rPr>
              <a:t>Price Fluctuations by Property Type</a:t>
            </a:r>
          </a:p>
        </p:txBody>
      </p:sp>
      <p:pic>
        <p:nvPicPr>
          <p:cNvPr id="3" name="Picture 2">
            <a:extLst>
              <a:ext uri="{FF2B5EF4-FFF2-40B4-BE49-F238E27FC236}">
                <a16:creationId xmlns:a16="http://schemas.microsoft.com/office/drawing/2014/main" id="{FBB9171B-BF06-504E-52D1-209CA18DA789}"/>
              </a:ext>
            </a:extLst>
          </p:cNvPr>
          <p:cNvPicPr>
            <a:picLocks noChangeAspect="1"/>
          </p:cNvPicPr>
          <p:nvPr/>
        </p:nvPicPr>
        <p:blipFill>
          <a:blip r:embed="rId3">
            <a:extLst>
              <a:ext uri="{BEBA8EAE-BF5A-486C-A8C5-ECC9F3942E4B}">
                <a14:imgProps xmlns:a14="http://schemas.microsoft.com/office/drawing/2010/main">
                  <a14:imgLayer r:embed="rId4">
                    <a14:imgEffect>
                      <a14:saturation sat="300000"/>
                    </a14:imgEffect>
                  </a14:imgLayer>
                </a14:imgProps>
              </a:ext>
            </a:extLst>
          </a:blip>
          <a:stretch>
            <a:fillRect/>
          </a:stretch>
        </p:blipFill>
        <p:spPr>
          <a:xfrm>
            <a:off x="4943707" y="1120015"/>
            <a:ext cx="4027184" cy="3221526"/>
          </a:xfrm>
          <a:prstGeom prst="rect">
            <a:avLst/>
          </a:prstGeom>
          <a:ln>
            <a:solidFill>
              <a:schemeClr val="tx1"/>
            </a:solidFill>
          </a:ln>
          <a:effectLst>
            <a:outerShdw blurRad="50800" dist="38100" dir="2700000" algn="tl" rotWithShape="0">
              <a:prstClr val="black">
                <a:alpha val="40000"/>
              </a:prstClr>
            </a:outerShdw>
          </a:effectLst>
        </p:spPr>
      </p:pic>
      <p:sp>
        <p:nvSpPr>
          <p:cNvPr id="6" name="TextBox 5">
            <a:extLst>
              <a:ext uri="{FF2B5EF4-FFF2-40B4-BE49-F238E27FC236}">
                <a16:creationId xmlns:a16="http://schemas.microsoft.com/office/drawing/2014/main" id="{06AB1834-8009-3C81-F25A-96A8C14ADE6B}"/>
              </a:ext>
            </a:extLst>
          </p:cNvPr>
          <p:cNvSpPr txBox="1"/>
          <p:nvPr/>
        </p:nvSpPr>
        <p:spPr>
          <a:xfrm>
            <a:off x="173109" y="1022618"/>
            <a:ext cx="4626919" cy="3416320"/>
          </a:xfrm>
          <a:prstGeom prst="rect">
            <a:avLst/>
          </a:prstGeom>
          <a:noFill/>
        </p:spPr>
        <p:txBody>
          <a:bodyPr wrap="square">
            <a:spAutoFit/>
          </a:bodyPr>
          <a:lstStyle/>
          <a:p>
            <a:r>
              <a:rPr lang="en-US" sz="1200" b="1" dirty="0">
                <a:solidFill>
                  <a:schemeClr val="dk2"/>
                </a:solidFill>
                <a:latin typeface="Fira Sans"/>
              </a:rPr>
              <a:t>The line graph presents cumulative price fluctuations over time for different property types. From May to August 2023, we see a significant increase in cumulative prices for all property types. The "Independent/Builder Floor" category experiences the most substantial growth, reaching its peak in August. Subsequently, all property types show a decline in cumulative price until October. In November, "Residential Land" showed a slight increase, while the other types remained relatively stable.</a:t>
            </a:r>
          </a:p>
          <a:p>
            <a:endParaRPr lang="en-US" sz="1200" b="1" dirty="0">
              <a:solidFill>
                <a:schemeClr val="dk2"/>
              </a:solidFill>
              <a:latin typeface="Fira Sans"/>
            </a:endParaRPr>
          </a:p>
          <a:p>
            <a:r>
              <a:rPr lang="en-US" sz="1200" b="1" dirty="0">
                <a:solidFill>
                  <a:schemeClr val="dk2"/>
                </a:solidFill>
                <a:latin typeface="Fira Sans"/>
              </a:rPr>
              <a:t>This visualization highlights the dynamic nature of property prices over the given period. The initial surge in prices across all categories suggests a period of market activity and potential growth. The subsequent decline could indicate shifts in market conditions, economic factors, or other influencing variables. The varying trends across property types suggest that market dynamics may differ depending on the type of property. </a:t>
            </a:r>
          </a:p>
        </p:txBody>
      </p:sp>
    </p:spTree>
    <p:extLst>
      <p:ext uri="{BB962C8B-B14F-4D97-AF65-F5344CB8AC3E}">
        <p14:creationId xmlns:p14="http://schemas.microsoft.com/office/powerpoint/2010/main" val="250544360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17"/>
        <p:cNvGrpSpPr/>
        <p:nvPr/>
      </p:nvGrpSpPr>
      <p:grpSpPr>
        <a:xfrm>
          <a:off x="0" y="0"/>
          <a:ext cx="0" cy="0"/>
          <a:chOff x="0" y="0"/>
          <a:chExt cx="0" cy="0"/>
        </a:xfrm>
      </p:grpSpPr>
      <p:sp>
        <p:nvSpPr>
          <p:cNvPr id="918" name="Google Shape;918;p39"/>
          <p:cNvSpPr txBox="1">
            <a:spLocks noGrp="1"/>
          </p:cNvSpPr>
          <p:nvPr>
            <p:ph type="title"/>
          </p:nvPr>
        </p:nvSpPr>
        <p:spPr>
          <a:xfrm>
            <a:off x="3285825" y="316230"/>
            <a:ext cx="2572350" cy="41355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1600" dirty="0"/>
              <a:t>CONCLUSION</a:t>
            </a:r>
            <a:endParaRPr sz="1600" dirty="0"/>
          </a:p>
        </p:txBody>
      </p:sp>
      <p:sp>
        <p:nvSpPr>
          <p:cNvPr id="919" name="Google Shape;919;p39"/>
          <p:cNvSpPr txBox="1">
            <a:spLocks noGrp="1"/>
          </p:cNvSpPr>
          <p:nvPr>
            <p:ph type="subTitle" idx="1"/>
          </p:nvPr>
        </p:nvSpPr>
        <p:spPr>
          <a:xfrm>
            <a:off x="2113950" y="970680"/>
            <a:ext cx="4916100" cy="320214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1100" dirty="0"/>
              <a:t>In conclusion, this analysis of the 99 Acers dataset revealed key trends and patterns in the real estate market. We identified popular localities, dominant property types, and the influence of age and type on pricing. The insights into the most and least expensive properties empower buyers and sellers with valuable information for decision-making. Our analysis also highlighted property age and floor number preferences, showcasing the dynamism of the market. Future work could involve predictive modelling or exploring external factors' impact on property values. Overall, this project demonstrates the power of data analysis to guide informed choices in the real estate sector.</a:t>
            </a:r>
          </a:p>
          <a:p>
            <a:pPr marL="0" lvl="0" indent="0" algn="ctr" rtl="0">
              <a:spcBef>
                <a:spcPts val="0"/>
              </a:spcBef>
              <a:spcAft>
                <a:spcPts val="0"/>
              </a:spcAft>
              <a:buNone/>
            </a:pPr>
            <a:endParaRPr lang="en-US" sz="1100" dirty="0"/>
          </a:p>
          <a:p>
            <a:pPr marL="0" lvl="0" indent="0" algn="ctr" rtl="0">
              <a:spcBef>
                <a:spcPts val="0"/>
              </a:spcBef>
              <a:spcAft>
                <a:spcPts val="0"/>
              </a:spcAft>
              <a:buNone/>
            </a:pPr>
            <a:r>
              <a:rPr lang="en-US" sz="1100" dirty="0"/>
              <a:t>Changes Made:</a:t>
            </a:r>
          </a:p>
          <a:p>
            <a:pPr marL="0" lvl="0" indent="0" algn="ctr" rtl="0">
              <a:spcBef>
                <a:spcPts val="0"/>
              </a:spcBef>
              <a:spcAft>
                <a:spcPts val="0"/>
              </a:spcAft>
              <a:buNone/>
            </a:pPr>
            <a:endParaRPr lang="en-US" sz="1100" dirty="0"/>
          </a:p>
          <a:p>
            <a:pPr marL="0" lvl="0" indent="0" algn="ctr" rtl="0">
              <a:spcBef>
                <a:spcPts val="0"/>
              </a:spcBef>
              <a:spcAft>
                <a:spcPts val="0"/>
              </a:spcAft>
              <a:buNone/>
            </a:pPr>
            <a:r>
              <a:rPr lang="en-US" sz="1100" dirty="0"/>
              <a:t>Combined sentences: Merged related ideas to reduce the overall length.</a:t>
            </a:r>
          </a:p>
          <a:p>
            <a:pPr marL="0" lvl="0" indent="0" algn="ctr" rtl="0">
              <a:spcBef>
                <a:spcPts val="0"/>
              </a:spcBef>
              <a:spcAft>
                <a:spcPts val="0"/>
              </a:spcAft>
              <a:buNone/>
            </a:pPr>
            <a:r>
              <a:rPr lang="en-US" sz="1100" dirty="0"/>
              <a:t>Removed redundancy: Avoided repeating phrases or concepts.</a:t>
            </a:r>
          </a:p>
          <a:p>
            <a:pPr marL="0" lvl="0" indent="0" algn="ctr" rtl="0">
              <a:spcBef>
                <a:spcPts val="0"/>
              </a:spcBef>
              <a:spcAft>
                <a:spcPts val="0"/>
              </a:spcAft>
              <a:buNone/>
            </a:pPr>
            <a:r>
              <a:rPr lang="en-US" sz="1100" dirty="0"/>
              <a:t>Simplified language: Used more concise and direct wording.</a:t>
            </a:r>
          </a:p>
          <a:p>
            <a:pPr marL="0" lvl="0" indent="0" algn="ctr" rtl="0">
              <a:spcBef>
                <a:spcPts val="0"/>
              </a:spcBef>
              <a:spcAft>
                <a:spcPts val="0"/>
              </a:spcAft>
              <a:buNone/>
            </a:pPr>
            <a:r>
              <a:rPr lang="en-US" sz="1100" dirty="0"/>
              <a:t>Retained core message: Maintained the key findings and significance of the project.</a:t>
            </a: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054"/>
        <p:cNvGrpSpPr/>
        <p:nvPr/>
      </p:nvGrpSpPr>
      <p:grpSpPr>
        <a:xfrm>
          <a:off x="0" y="0"/>
          <a:ext cx="0" cy="0"/>
          <a:chOff x="0" y="0"/>
          <a:chExt cx="0" cy="0"/>
        </a:xfrm>
      </p:grpSpPr>
      <p:sp>
        <p:nvSpPr>
          <p:cNvPr id="1055" name="Google Shape;1055;p45"/>
          <p:cNvSpPr txBox="1">
            <a:spLocks noGrp="1"/>
          </p:cNvSpPr>
          <p:nvPr>
            <p:ph type="ctrTitle"/>
          </p:nvPr>
        </p:nvSpPr>
        <p:spPr>
          <a:xfrm>
            <a:off x="1902458" y="1766495"/>
            <a:ext cx="5119644" cy="997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Thank you so much</a:t>
            </a:r>
            <a:endParaRPr dirty="0"/>
          </a:p>
        </p:txBody>
      </p:sp>
      <p:grpSp>
        <p:nvGrpSpPr>
          <p:cNvPr id="1072" name="Google Shape;1072;p45"/>
          <p:cNvGrpSpPr/>
          <p:nvPr/>
        </p:nvGrpSpPr>
        <p:grpSpPr>
          <a:xfrm flipH="1">
            <a:off x="2429917" y="4242904"/>
            <a:ext cx="597094" cy="566150"/>
            <a:chOff x="8428908" y="4391979"/>
            <a:chExt cx="597094" cy="566150"/>
          </a:xfrm>
        </p:grpSpPr>
        <p:grpSp>
          <p:nvGrpSpPr>
            <p:cNvPr id="1073" name="Google Shape;1073;p45"/>
            <p:cNvGrpSpPr/>
            <p:nvPr/>
          </p:nvGrpSpPr>
          <p:grpSpPr>
            <a:xfrm>
              <a:off x="8691444" y="4391979"/>
              <a:ext cx="334558" cy="566150"/>
              <a:chOff x="3642425" y="1809325"/>
              <a:chExt cx="70500" cy="119300"/>
            </a:xfrm>
          </p:grpSpPr>
          <p:sp>
            <p:nvSpPr>
              <p:cNvPr id="1074" name="Google Shape;1074;p45"/>
              <p:cNvSpPr/>
              <p:nvPr/>
            </p:nvSpPr>
            <p:spPr>
              <a:xfrm>
                <a:off x="3673725" y="1880775"/>
                <a:ext cx="7900" cy="47850"/>
              </a:xfrm>
              <a:custGeom>
                <a:avLst/>
                <a:gdLst/>
                <a:ahLst/>
                <a:cxnLst/>
                <a:rect l="l" t="t" r="r" b="b"/>
                <a:pathLst>
                  <a:path w="316" h="1914" extrusionOk="0">
                    <a:moveTo>
                      <a:pt x="158" y="1"/>
                    </a:moveTo>
                    <a:cubicBezTo>
                      <a:pt x="69" y="1"/>
                      <a:pt x="0" y="70"/>
                      <a:pt x="0" y="149"/>
                    </a:cubicBezTo>
                    <a:lnTo>
                      <a:pt x="0" y="1765"/>
                    </a:lnTo>
                    <a:cubicBezTo>
                      <a:pt x="0" y="1844"/>
                      <a:pt x="69" y="1913"/>
                      <a:pt x="158" y="1913"/>
                    </a:cubicBezTo>
                    <a:cubicBezTo>
                      <a:pt x="237" y="1913"/>
                      <a:pt x="316" y="1844"/>
                      <a:pt x="316" y="1765"/>
                    </a:cubicBezTo>
                    <a:lnTo>
                      <a:pt x="316" y="149"/>
                    </a:lnTo>
                    <a:cubicBezTo>
                      <a:pt x="316" y="70"/>
                      <a:pt x="247" y="1"/>
                      <a:pt x="15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45"/>
              <p:cNvSpPr/>
              <p:nvPr/>
            </p:nvSpPr>
            <p:spPr>
              <a:xfrm>
                <a:off x="3642425" y="1809325"/>
                <a:ext cx="70500" cy="83300"/>
              </a:xfrm>
              <a:custGeom>
                <a:avLst/>
                <a:gdLst/>
                <a:ahLst/>
                <a:cxnLst/>
                <a:rect l="l" t="t" r="r" b="b"/>
                <a:pathLst>
                  <a:path w="2820" h="3332" extrusionOk="0">
                    <a:moveTo>
                      <a:pt x="1410" y="0"/>
                    </a:moveTo>
                    <a:cubicBezTo>
                      <a:pt x="631" y="0"/>
                      <a:pt x="0" y="749"/>
                      <a:pt x="0" y="1666"/>
                    </a:cubicBezTo>
                    <a:cubicBezTo>
                      <a:pt x="0" y="2583"/>
                      <a:pt x="631" y="3332"/>
                      <a:pt x="1410" y="3332"/>
                    </a:cubicBezTo>
                    <a:cubicBezTo>
                      <a:pt x="2189" y="3332"/>
                      <a:pt x="2819" y="2583"/>
                      <a:pt x="2819" y="1666"/>
                    </a:cubicBezTo>
                    <a:cubicBezTo>
                      <a:pt x="2819" y="749"/>
                      <a:pt x="2189" y="0"/>
                      <a:pt x="141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76" name="Google Shape;1076;p45"/>
            <p:cNvGrpSpPr/>
            <p:nvPr/>
          </p:nvGrpSpPr>
          <p:grpSpPr>
            <a:xfrm>
              <a:off x="8428908" y="4504245"/>
              <a:ext cx="201799" cy="341496"/>
              <a:chOff x="3642425" y="1809325"/>
              <a:chExt cx="70500" cy="119300"/>
            </a:xfrm>
          </p:grpSpPr>
          <p:sp>
            <p:nvSpPr>
              <p:cNvPr id="1077" name="Google Shape;1077;p45"/>
              <p:cNvSpPr/>
              <p:nvPr/>
            </p:nvSpPr>
            <p:spPr>
              <a:xfrm>
                <a:off x="3673725" y="1880775"/>
                <a:ext cx="7900" cy="47850"/>
              </a:xfrm>
              <a:custGeom>
                <a:avLst/>
                <a:gdLst/>
                <a:ahLst/>
                <a:cxnLst/>
                <a:rect l="l" t="t" r="r" b="b"/>
                <a:pathLst>
                  <a:path w="316" h="1914" extrusionOk="0">
                    <a:moveTo>
                      <a:pt x="158" y="1"/>
                    </a:moveTo>
                    <a:cubicBezTo>
                      <a:pt x="69" y="1"/>
                      <a:pt x="0" y="70"/>
                      <a:pt x="0" y="149"/>
                    </a:cubicBezTo>
                    <a:lnTo>
                      <a:pt x="0" y="1765"/>
                    </a:lnTo>
                    <a:cubicBezTo>
                      <a:pt x="0" y="1844"/>
                      <a:pt x="69" y="1913"/>
                      <a:pt x="158" y="1913"/>
                    </a:cubicBezTo>
                    <a:cubicBezTo>
                      <a:pt x="237" y="1913"/>
                      <a:pt x="316" y="1844"/>
                      <a:pt x="316" y="1765"/>
                    </a:cubicBezTo>
                    <a:lnTo>
                      <a:pt x="316" y="149"/>
                    </a:lnTo>
                    <a:cubicBezTo>
                      <a:pt x="316" y="70"/>
                      <a:pt x="247" y="1"/>
                      <a:pt x="15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45"/>
              <p:cNvSpPr/>
              <p:nvPr/>
            </p:nvSpPr>
            <p:spPr>
              <a:xfrm>
                <a:off x="3642425" y="1809325"/>
                <a:ext cx="70500" cy="83300"/>
              </a:xfrm>
              <a:custGeom>
                <a:avLst/>
                <a:gdLst/>
                <a:ahLst/>
                <a:cxnLst/>
                <a:rect l="l" t="t" r="r" b="b"/>
                <a:pathLst>
                  <a:path w="2820" h="3332" extrusionOk="0">
                    <a:moveTo>
                      <a:pt x="1410" y="0"/>
                    </a:moveTo>
                    <a:cubicBezTo>
                      <a:pt x="631" y="0"/>
                      <a:pt x="0" y="749"/>
                      <a:pt x="0" y="1666"/>
                    </a:cubicBezTo>
                    <a:cubicBezTo>
                      <a:pt x="0" y="2583"/>
                      <a:pt x="631" y="3332"/>
                      <a:pt x="1410" y="3332"/>
                    </a:cubicBezTo>
                    <a:cubicBezTo>
                      <a:pt x="2189" y="3332"/>
                      <a:pt x="2819" y="2583"/>
                      <a:pt x="2819" y="1666"/>
                    </a:cubicBezTo>
                    <a:cubicBezTo>
                      <a:pt x="2819" y="749"/>
                      <a:pt x="2189" y="0"/>
                      <a:pt x="141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079" name="Google Shape;1079;p45"/>
          <p:cNvGrpSpPr/>
          <p:nvPr/>
        </p:nvGrpSpPr>
        <p:grpSpPr>
          <a:xfrm flipH="1">
            <a:off x="-2" y="500625"/>
            <a:ext cx="2408090" cy="4107863"/>
            <a:chOff x="1290550" y="544675"/>
            <a:chExt cx="827750" cy="1412025"/>
          </a:xfrm>
        </p:grpSpPr>
        <p:sp>
          <p:nvSpPr>
            <p:cNvPr id="1080" name="Google Shape;1080;p45"/>
            <p:cNvSpPr/>
            <p:nvPr/>
          </p:nvSpPr>
          <p:spPr>
            <a:xfrm>
              <a:off x="1408825" y="1648400"/>
              <a:ext cx="608200" cy="270350"/>
            </a:xfrm>
            <a:custGeom>
              <a:avLst/>
              <a:gdLst/>
              <a:ahLst/>
              <a:cxnLst/>
              <a:rect l="l" t="t" r="r" b="b"/>
              <a:pathLst>
                <a:path w="24328" h="10814" extrusionOk="0">
                  <a:moveTo>
                    <a:pt x="1" y="1"/>
                  </a:moveTo>
                  <a:lnTo>
                    <a:pt x="1" y="10814"/>
                  </a:lnTo>
                  <a:lnTo>
                    <a:pt x="24328" y="10814"/>
                  </a:lnTo>
                  <a:lnTo>
                    <a:pt x="2432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45"/>
            <p:cNvSpPr/>
            <p:nvPr/>
          </p:nvSpPr>
          <p:spPr>
            <a:xfrm>
              <a:off x="1450975" y="582125"/>
              <a:ext cx="523925" cy="1110175"/>
            </a:xfrm>
            <a:custGeom>
              <a:avLst/>
              <a:gdLst/>
              <a:ahLst/>
              <a:cxnLst/>
              <a:rect l="l" t="t" r="r" b="b"/>
              <a:pathLst>
                <a:path w="20957" h="44407" extrusionOk="0">
                  <a:moveTo>
                    <a:pt x="1498" y="0"/>
                  </a:moveTo>
                  <a:lnTo>
                    <a:pt x="1498" y="1479"/>
                  </a:lnTo>
                  <a:lnTo>
                    <a:pt x="19458" y="1479"/>
                  </a:lnTo>
                  <a:lnTo>
                    <a:pt x="19458" y="0"/>
                  </a:lnTo>
                  <a:close/>
                  <a:moveTo>
                    <a:pt x="0" y="2957"/>
                  </a:moveTo>
                  <a:lnTo>
                    <a:pt x="0" y="44406"/>
                  </a:lnTo>
                  <a:lnTo>
                    <a:pt x="20956" y="44406"/>
                  </a:lnTo>
                  <a:lnTo>
                    <a:pt x="20956" y="2957"/>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45"/>
            <p:cNvSpPr/>
            <p:nvPr/>
          </p:nvSpPr>
          <p:spPr>
            <a:xfrm>
              <a:off x="1507150" y="693025"/>
              <a:ext cx="411550" cy="999275"/>
            </a:xfrm>
            <a:custGeom>
              <a:avLst/>
              <a:gdLst/>
              <a:ahLst/>
              <a:cxnLst/>
              <a:rect l="l" t="t" r="r" b="b"/>
              <a:pathLst>
                <a:path w="16462" h="39971" extrusionOk="0">
                  <a:moveTo>
                    <a:pt x="1" y="0"/>
                  </a:moveTo>
                  <a:lnTo>
                    <a:pt x="1" y="39970"/>
                  </a:lnTo>
                  <a:lnTo>
                    <a:pt x="1499" y="39970"/>
                  </a:lnTo>
                  <a:lnTo>
                    <a:pt x="1499" y="0"/>
                  </a:lnTo>
                  <a:close/>
                  <a:moveTo>
                    <a:pt x="2997" y="0"/>
                  </a:moveTo>
                  <a:lnTo>
                    <a:pt x="2997" y="39970"/>
                  </a:lnTo>
                  <a:lnTo>
                    <a:pt x="4485" y="39970"/>
                  </a:lnTo>
                  <a:lnTo>
                    <a:pt x="4485" y="0"/>
                  </a:lnTo>
                  <a:close/>
                  <a:moveTo>
                    <a:pt x="5984" y="0"/>
                  </a:moveTo>
                  <a:lnTo>
                    <a:pt x="5984" y="39970"/>
                  </a:lnTo>
                  <a:lnTo>
                    <a:pt x="7482" y="39970"/>
                  </a:lnTo>
                  <a:lnTo>
                    <a:pt x="7482" y="0"/>
                  </a:lnTo>
                  <a:close/>
                  <a:moveTo>
                    <a:pt x="8980" y="0"/>
                  </a:moveTo>
                  <a:lnTo>
                    <a:pt x="8980" y="39970"/>
                  </a:lnTo>
                  <a:lnTo>
                    <a:pt x="10478" y="39970"/>
                  </a:lnTo>
                  <a:lnTo>
                    <a:pt x="10478" y="0"/>
                  </a:lnTo>
                  <a:close/>
                  <a:moveTo>
                    <a:pt x="11977" y="0"/>
                  </a:moveTo>
                  <a:lnTo>
                    <a:pt x="11977" y="39970"/>
                  </a:lnTo>
                  <a:lnTo>
                    <a:pt x="13475" y="39970"/>
                  </a:lnTo>
                  <a:lnTo>
                    <a:pt x="13475" y="0"/>
                  </a:lnTo>
                  <a:close/>
                  <a:moveTo>
                    <a:pt x="14973" y="0"/>
                  </a:moveTo>
                  <a:lnTo>
                    <a:pt x="14973" y="39970"/>
                  </a:lnTo>
                  <a:lnTo>
                    <a:pt x="16462" y="39970"/>
                  </a:lnTo>
                  <a:lnTo>
                    <a:pt x="1646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45"/>
            <p:cNvSpPr/>
            <p:nvPr/>
          </p:nvSpPr>
          <p:spPr>
            <a:xfrm>
              <a:off x="1432225" y="656800"/>
              <a:ext cx="561400" cy="935700"/>
            </a:xfrm>
            <a:custGeom>
              <a:avLst/>
              <a:gdLst/>
              <a:ahLst/>
              <a:cxnLst/>
              <a:rect l="l" t="t" r="r" b="b"/>
              <a:pathLst>
                <a:path w="22456" h="37428" extrusionOk="0">
                  <a:moveTo>
                    <a:pt x="1" y="0"/>
                  </a:moveTo>
                  <a:lnTo>
                    <a:pt x="1" y="1498"/>
                  </a:lnTo>
                  <a:lnTo>
                    <a:pt x="22455" y="1498"/>
                  </a:lnTo>
                  <a:lnTo>
                    <a:pt x="22455" y="0"/>
                  </a:lnTo>
                  <a:close/>
                  <a:moveTo>
                    <a:pt x="1" y="4495"/>
                  </a:moveTo>
                  <a:lnTo>
                    <a:pt x="1" y="5993"/>
                  </a:lnTo>
                  <a:lnTo>
                    <a:pt x="22455" y="5993"/>
                  </a:lnTo>
                  <a:lnTo>
                    <a:pt x="22455" y="4495"/>
                  </a:lnTo>
                  <a:close/>
                  <a:moveTo>
                    <a:pt x="1" y="8990"/>
                  </a:moveTo>
                  <a:lnTo>
                    <a:pt x="1" y="10478"/>
                  </a:lnTo>
                  <a:lnTo>
                    <a:pt x="22455" y="10478"/>
                  </a:lnTo>
                  <a:lnTo>
                    <a:pt x="22455" y="8990"/>
                  </a:lnTo>
                  <a:close/>
                  <a:moveTo>
                    <a:pt x="1" y="13475"/>
                  </a:moveTo>
                  <a:lnTo>
                    <a:pt x="1" y="14973"/>
                  </a:lnTo>
                  <a:lnTo>
                    <a:pt x="22455" y="14973"/>
                  </a:lnTo>
                  <a:lnTo>
                    <a:pt x="22455" y="13475"/>
                  </a:lnTo>
                  <a:close/>
                  <a:moveTo>
                    <a:pt x="1" y="17969"/>
                  </a:moveTo>
                  <a:lnTo>
                    <a:pt x="1" y="19468"/>
                  </a:lnTo>
                  <a:lnTo>
                    <a:pt x="22455" y="19468"/>
                  </a:lnTo>
                  <a:lnTo>
                    <a:pt x="22455" y="17969"/>
                  </a:lnTo>
                  <a:close/>
                  <a:moveTo>
                    <a:pt x="1" y="22454"/>
                  </a:moveTo>
                  <a:lnTo>
                    <a:pt x="1" y="23953"/>
                  </a:lnTo>
                  <a:lnTo>
                    <a:pt x="22455" y="23953"/>
                  </a:lnTo>
                  <a:lnTo>
                    <a:pt x="22455" y="22454"/>
                  </a:lnTo>
                  <a:close/>
                  <a:moveTo>
                    <a:pt x="1" y="26949"/>
                  </a:moveTo>
                  <a:lnTo>
                    <a:pt x="1" y="28447"/>
                  </a:lnTo>
                  <a:lnTo>
                    <a:pt x="22455" y="28447"/>
                  </a:lnTo>
                  <a:lnTo>
                    <a:pt x="22455" y="26949"/>
                  </a:lnTo>
                  <a:close/>
                  <a:moveTo>
                    <a:pt x="1" y="31444"/>
                  </a:moveTo>
                  <a:lnTo>
                    <a:pt x="1" y="32942"/>
                  </a:lnTo>
                  <a:lnTo>
                    <a:pt x="22455" y="32942"/>
                  </a:lnTo>
                  <a:lnTo>
                    <a:pt x="22455" y="31444"/>
                  </a:lnTo>
                  <a:close/>
                  <a:moveTo>
                    <a:pt x="1" y="35929"/>
                  </a:moveTo>
                  <a:lnTo>
                    <a:pt x="1" y="37427"/>
                  </a:lnTo>
                  <a:lnTo>
                    <a:pt x="22455" y="37427"/>
                  </a:lnTo>
                  <a:lnTo>
                    <a:pt x="22455" y="35929"/>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45"/>
            <p:cNvSpPr/>
            <p:nvPr/>
          </p:nvSpPr>
          <p:spPr>
            <a:xfrm>
              <a:off x="1510100" y="1749675"/>
              <a:ext cx="388650" cy="33800"/>
            </a:xfrm>
            <a:custGeom>
              <a:avLst/>
              <a:gdLst/>
              <a:ahLst/>
              <a:cxnLst/>
              <a:rect l="l" t="t" r="r" b="b"/>
              <a:pathLst>
                <a:path w="15546" h="1352" extrusionOk="0">
                  <a:moveTo>
                    <a:pt x="1" y="1"/>
                  </a:moveTo>
                  <a:lnTo>
                    <a:pt x="1" y="1351"/>
                  </a:lnTo>
                  <a:lnTo>
                    <a:pt x="15545" y="1351"/>
                  </a:lnTo>
                  <a:lnTo>
                    <a:pt x="1554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45"/>
            <p:cNvSpPr/>
            <p:nvPr/>
          </p:nvSpPr>
          <p:spPr>
            <a:xfrm>
              <a:off x="1306325" y="1682175"/>
              <a:ext cx="796200" cy="255550"/>
            </a:xfrm>
            <a:custGeom>
              <a:avLst/>
              <a:gdLst/>
              <a:ahLst/>
              <a:cxnLst/>
              <a:rect l="l" t="t" r="r" b="b"/>
              <a:pathLst>
                <a:path w="31848" h="10222" extrusionOk="0">
                  <a:moveTo>
                    <a:pt x="25727" y="670"/>
                  </a:moveTo>
                  <a:lnTo>
                    <a:pt x="25727" y="9463"/>
                  </a:lnTo>
                  <a:lnTo>
                    <a:pt x="6801" y="9463"/>
                  </a:lnTo>
                  <a:lnTo>
                    <a:pt x="6801" y="670"/>
                  </a:lnTo>
                  <a:close/>
                  <a:moveTo>
                    <a:pt x="4101" y="0"/>
                  </a:moveTo>
                  <a:lnTo>
                    <a:pt x="4101" y="670"/>
                  </a:lnTo>
                  <a:lnTo>
                    <a:pt x="4101" y="9463"/>
                  </a:lnTo>
                  <a:lnTo>
                    <a:pt x="0" y="9463"/>
                  </a:lnTo>
                  <a:lnTo>
                    <a:pt x="0" y="10222"/>
                  </a:lnTo>
                  <a:lnTo>
                    <a:pt x="31848" y="10222"/>
                  </a:lnTo>
                  <a:lnTo>
                    <a:pt x="31848" y="9463"/>
                  </a:lnTo>
                  <a:lnTo>
                    <a:pt x="28428" y="9463"/>
                  </a:lnTo>
                  <a:lnTo>
                    <a:pt x="28428" y="670"/>
                  </a:lnTo>
                  <a:lnTo>
                    <a:pt x="2842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45"/>
            <p:cNvSpPr/>
            <p:nvPr/>
          </p:nvSpPr>
          <p:spPr>
            <a:xfrm>
              <a:off x="1525875" y="544675"/>
              <a:ext cx="374100" cy="37475"/>
            </a:xfrm>
            <a:custGeom>
              <a:avLst/>
              <a:gdLst/>
              <a:ahLst/>
              <a:cxnLst/>
              <a:rect l="l" t="t" r="r" b="b"/>
              <a:pathLst>
                <a:path w="14964" h="1499" extrusionOk="0">
                  <a:moveTo>
                    <a:pt x="1" y="0"/>
                  </a:moveTo>
                  <a:lnTo>
                    <a:pt x="1" y="1498"/>
                  </a:lnTo>
                  <a:lnTo>
                    <a:pt x="14964" y="1498"/>
                  </a:lnTo>
                  <a:lnTo>
                    <a:pt x="1496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45"/>
            <p:cNvSpPr/>
            <p:nvPr/>
          </p:nvSpPr>
          <p:spPr>
            <a:xfrm>
              <a:off x="1358300" y="1648400"/>
              <a:ext cx="692500" cy="33800"/>
            </a:xfrm>
            <a:custGeom>
              <a:avLst/>
              <a:gdLst/>
              <a:ahLst/>
              <a:cxnLst/>
              <a:rect l="l" t="t" r="r" b="b"/>
              <a:pathLst>
                <a:path w="27700" h="1352" extrusionOk="0">
                  <a:moveTo>
                    <a:pt x="1" y="1"/>
                  </a:moveTo>
                  <a:lnTo>
                    <a:pt x="1" y="1351"/>
                  </a:lnTo>
                  <a:lnTo>
                    <a:pt x="27699" y="1351"/>
                  </a:lnTo>
                  <a:lnTo>
                    <a:pt x="2769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45"/>
            <p:cNvSpPr/>
            <p:nvPr/>
          </p:nvSpPr>
          <p:spPr>
            <a:xfrm>
              <a:off x="1450975" y="619575"/>
              <a:ext cx="523925" cy="37250"/>
            </a:xfrm>
            <a:custGeom>
              <a:avLst/>
              <a:gdLst/>
              <a:ahLst/>
              <a:cxnLst/>
              <a:rect l="l" t="t" r="r" b="b"/>
              <a:pathLst>
                <a:path w="20957" h="1490" extrusionOk="0">
                  <a:moveTo>
                    <a:pt x="1498" y="1"/>
                  </a:moveTo>
                  <a:lnTo>
                    <a:pt x="0" y="1489"/>
                  </a:lnTo>
                  <a:lnTo>
                    <a:pt x="20956" y="1489"/>
                  </a:lnTo>
                  <a:lnTo>
                    <a:pt x="1945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45"/>
            <p:cNvSpPr/>
            <p:nvPr/>
          </p:nvSpPr>
          <p:spPr>
            <a:xfrm>
              <a:off x="1645400" y="1783450"/>
              <a:ext cx="135050" cy="135300"/>
            </a:xfrm>
            <a:custGeom>
              <a:avLst/>
              <a:gdLst/>
              <a:ahLst/>
              <a:cxnLst/>
              <a:rect l="l" t="t" r="r" b="b"/>
              <a:pathLst>
                <a:path w="5402" h="5412" extrusionOk="0">
                  <a:moveTo>
                    <a:pt x="0" y="0"/>
                  </a:moveTo>
                  <a:lnTo>
                    <a:pt x="0" y="5412"/>
                  </a:lnTo>
                  <a:lnTo>
                    <a:pt x="5402" y="5412"/>
                  </a:lnTo>
                  <a:lnTo>
                    <a:pt x="540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45"/>
            <p:cNvSpPr/>
            <p:nvPr/>
          </p:nvSpPr>
          <p:spPr>
            <a:xfrm>
              <a:off x="1814200" y="1783450"/>
              <a:ext cx="67775" cy="135300"/>
            </a:xfrm>
            <a:custGeom>
              <a:avLst/>
              <a:gdLst/>
              <a:ahLst/>
              <a:cxnLst/>
              <a:rect l="l" t="t" r="r" b="b"/>
              <a:pathLst>
                <a:path w="2711" h="5412" extrusionOk="0">
                  <a:moveTo>
                    <a:pt x="0" y="0"/>
                  </a:moveTo>
                  <a:lnTo>
                    <a:pt x="0" y="5412"/>
                  </a:lnTo>
                  <a:lnTo>
                    <a:pt x="2711" y="5412"/>
                  </a:lnTo>
                  <a:lnTo>
                    <a:pt x="271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45"/>
            <p:cNvSpPr/>
            <p:nvPr/>
          </p:nvSpPr>
          <p:spPr>
            <a:xfrm>
              <a:off x="1290550" y="1937700"/>
              <a:ext cx="827750" cy="19000"/>
            </a:xfrm>
            <a:custGeom>
              <a:avLst/>
              <a:gdLst/>
              <a:ahLst/>
              <a:cxnLst/>
              <a:rect l="l" t="t" r="r" b="b"/>
              <a:pathLst>
                <a:path w="33110" h="760" extrusionOk="0">
                  <a:moveTo>
                    <a:pt x="0" y="1"/>
                  </a:moveTo>
                  <a:lnTo>
                    <a:pt x="0" y="760"/>
                  </a:lnTo>
                  <a:lnTo>
                    <a:pt x="33110" y="760"/>
                  </a:lnTo>
                  <a:lnTo>
                    <a:pt x="3311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45"/>
            <p:cNvSpPr/>
            <p:nvPr/>
          </p:nvSpPr>
          <p:spPr>
            <a:xfrm>
              <a:off x="1544125" y="1783450"/>
              <a:ext cx="67525" cy="135300"/>
            </a:xfrm>
            <a:custGeom>
              <a:avLst/>
              <a:gdLst/>
              <a:ahLst/>
              <a:cxnLst/>
              <a:rect l="l" t="t" r="r" b="b"/>
              <a:pathLst>
                <a:path w="2701" h="5412" extrusionOk="0">
                  <a:moveTo>
                    <a:pt x="0" y="0"/>
                  </a:moveTo>
                  <a:lnTo>
                    <a:pt x="0" y="5412"/>
                  </a:lnTo>
                  <a:lnTo>
                    <a:pt x="2701" y="5412"/>
                  </a:lnTo>
                  <a:lnTo>
                    <a:pt x="27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93" name="Google Shape;1093;p45"/>
          <p:cNvGrpSpPr/>
          <p:nvPr/>
        </p:nvGrpSpPr>
        <p:grpSpPr>
          <a:xfrm flipH="1">
            <a:off x="6735886" y="1406588"/>
            <a:ext cx="2291579" cy="3201954"/>
            <a:chOff x="2730650" y="567325"/>
            <a:chExt cx="994350" cy="1389375"/>
          </a:xfrm>
        </p:grpSpPr>
        <p:sp>
          <p:nvSpPr>
            <p:cNvPr id="1094" name="Google Shape;1094;p45"/>
            <p:cNvSpPr/>
            <p:nvPr/>
          </p:nvSpPr>
          <p:spPr>
            <a:xfrm>
              <a:off x="3025125" y="567325"/>
              <a:ext cx="405400" cy="1351425"/>
            </a:xfrm>
            <a:custGeom>
              <a:avLst/>
              <a:gdLst/>
              <a:ahLst/>
              <a:cxnLst/>
              <a:rect l="l" t="t" r="r" b="b"/>
              <a:pathLst>
                <a:path w="16216" h="54057" extrusionOk="0">
                  <a:moveTo>
                    <a:pt x="8103" y="1"/>
                  </a:moveTo>
                  <a:lnTo>
                    <a:pt x="1" y="5403"/>
                  </a:lnTo>
                  <a:lnTo>
                    <a:pt x="1" y="54057"/>
                  </a:lnTo>
                  <a:lnTo>
                    <a:pt x="16215" y="54057"/>
                  </a:lnTo>
                  <a:lnTo>
                    <a:pt x="16215" y="5403"/>
                  </a:lnTo>
                  <a:lnTo>
                    <a:pt x="810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45"/>
            <p:cNvSpPr/>
            <p:nvPr/>
          </p:nvSpPr>
          <p:spPr>
            <a:xfrm>
              <a:off x="2822325" y="837425"/>
              <a:ext cx="811000" cy="1081325"/>
            </a:xfrm>
            <a:custGeom>
              <a:avLst/>
              <a:gdLst/>
              <a:ahLst/>
              <a:cxnLst/>
              <a:rect l="l" t="t" r="r" b="b"/>
              <a:pathLst>
                <a:path w="32440" h="43253" extrusionOk="0">
                  <a:moveTo>
                    <a:pt x="0" y="0"/>
                  </a:moveTo>
                  <a:lnTo>
                    <a:pt x="0" y="43253"/>
                  </a:lnTo>
                  <a:lnTo>
                    <a:pt x="8113" y="43253"/>
                  </a:lnTo>
                  <a:lnTo>
                    <a:pt x="8113" y="0"/>
                  </a:lnTo>
                  <a:close/>
                  <a:moveTo>
                    <a:pt x="24327" y="0"/>
                  </a:moveTo>
                  <a:lnTo>
                    <a:pt x="24327" y="43253"/>
                  </a:lnTo>
                  <a:lnTo>
                    <a:pt x="32440" y="43253"/>
                  </a:lnTo>
                  <a:lnTo>
                    <a:pt x="3244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45"/>
            <p:cNvSpPr/>
            <p:nvPr/>
          </p:nvSpPr>
          <p:spPr>
            <a:xfrm>
              <a:off x="2856075" y="905175"/>
              <a:ext cx="743250" cy="861525"/>
            </a:xfrm>
            <a:custGeom>
              <a:avLst/>
              <a:gdLst/>
              <a:ahLst/>
              <a:cxnLst/>
              <a:rect l="l" t="t" r="r" b="b"/>
              <a:pathLst>
                <a:path w="29730" h="34461" extrusionOk="0">
                  <a:moveTo>
                    <a:pt x="1" y="1"/>
                  </a:moveTo>
                  <a:lnTo>
                    <a:pt x="1" y="34461"/>
                  </a:lnTo>
                  <a:lnTo>
                    <a:pt x="1351" y="34461"/>
                  </a:lnTo>
                  <a:lnTo>
                    <a:pt x="1351" y="1"/>
                  </a:lnTo>
                  <a:close/>
                  <a:moveTo>
                    <a:pt x="2031" y="1"/>
                  </a:moveTo>
                  <a:lnTo>
                    <a:pt x="2031" y="34461"/>
                  </a:lnTo>
                  <a:lnTo>
                    <a:pt x="3382" y="34461"/>
                  </a:lnTo>
                  <a:lnTo>
                    <a:pt x="3382" y="1"/>
                  </a:lnTo>
                  <a:close/>
                  <a:moveTo>
                    <a:pt x="4062" y="1"/>
                  </a:moveTo>
                  <a:lnTo>
                    <a:pt x="4062" y="34461"/>
                  </a:lnTo>
                  <a:lnTo>
                    <a:pt x="5412" y="34461"/>
                  </a:lnTo>
                  <a:lnTo>
                    <a:pt x="5412" y="1"/>
                  </a:lnTo>
                  <a:close/>
                  <a:moveTo>
                    <a:pt x="24328" y="1"/>
                  </a:moveTo>
                  <a:lnTo>
                    <a:pt x="24328" y="34461"/>
                  </a:lnTo>
                  <a:lnTo>
                    <a:pt x="25678" y="34461"/>
                  </a:lnTo>
                  <a:lnTo>
                    <a:pt x="25678" y="1"/>
                  </a:lnTo>
                  <a:close/>
                  <a:moveTo>
                    <a:pt x="26358" y="1"/>
                  </a:moveTo>
                  <a:lnTo>
                    <a:pt x="26358" y="34461"/>
                  </a:lnTo>
                  <a:lnTo>
                    <a:pt x="27709" y="34461"/>
                  </a:lnTo>
                  <a:lnTo>
                    <a:pt x="27709" y="1"/>
                  </a:lnTo>
                  <a:close/>
                  <a:moveTo>
                    <a:pt x="28379" y="1"/>
                  </a:moveTo>
                  <a:lnTo>
                    <a:pt x="28379" y="34461"/>
                  </a:lnTo>
                  <a:lnTo>
                    <a:pt x="29729" y="34461"/>
                  </a:lnTo>
                  <a:lnTo>
                    <a:pt x="297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45"/>
            <p:cNvSpPr/>
            <p:nvPr/>
          </p:nvSpPr>
          <p:spPr>
            <a:xfrm>
              <a:off x="3041875" y="719375"/>
              <a:ext cx="371650" cy="760000"/>
            </a:xfrm>
            <a:custGeom>
              <a:avLst/>
              <a:gdLst/>
              <a:ahLst/>
              <a:cxnLst/>
              <a:rect l="l" t="t" r="r" b="b"/>
              <a:pathLst>
                <a:path w="14866" h="30400" extrusionOk="0">
                  <a:moveTo>
                    <a:pt x="1" y="1"/>
                  </a:moveTo>
                  <a:lnTo>
                    <a:pt x="1" y="671"/>
                  </a:lnTo>
                  <a:lnTo>
                    <a:pt x="14865" y="671"/>
                  </a:lnTo>
                  <a:lnTo>
                    <a:pt x="14865" y="1"/>
                  </a:lnTo>
                  <a:close/>
                  <a:moveTo>
                    <a:pt x="1" y="2702"/>
                  </a:moveTo>
                  <a:lnTo>
                    <a:pt x="1" y="3372"/>
                  </a:lnTo>
                  <a:lnTo>
                    <a:pt x="14865" y="3372"/>
                  </a:lnTo>
                  <a:lnTo>
                    <a:pt x="14865" y="2702"/>
                  </a:lnTo>
                  <a:close/>
                  <a:moveTo>
                    <a:pt x="1" y="5402"/>
                  </a:moveTo>
                  <a:lnTo>
                    <a:pt x="1" y="6082"/>
                  </a:lnTo>
                  <a:lnTo>
                    <a:pt x="14865" y="6082"/>
                  </a:lnTo>
                  <a:lnTo>
                    <a:pt x="14865" y="5402"/>
                  </a:lnTo>
                  <a:close/>
                  <a:moveTo>
                    <a:pt x="1" y="8103"/>
                  </a:moveTo>
                  <a:lnTo>
                    <a:pt x="1" y="8783"/>
                  </a:lnTo>
                  <a:lnTo>
                    <a:pt x="14865" y="8783"/>
                  </a:lnTo>
                  <a:lnTo>
                    <a:pt x="14865" y="8103"/>
                  </a:lnTo>
                  <a:close/>
                  <a:moveTo>
                    <a:pt x="1" y="10804"/>
                  </a:moveTo>
                  <a:lnTo>
                    <a:pt x="1" y="11484"/>
                  </a:lnTo>
                  <a:lnTo>
                    <a:pt x="14865" y="11484"/>
                  </a:lnTo>
                  <a:lnTo>
                    <a:pt x="14865" y="10804"/>
                  </a:lnTo>
                  <a:close/>
                  <a:moveTo>
                    <a:pt x="1" y="13515"/>
                  </a:moveTo>
                  <a:lnTo>
                    <a:pt x="1" y="14185"/>
                  </a:lnTo>
                  <a:lnTo>
                    <a:pt x="14865" y="14185"/>
                  </a:lnTo>
                  <a:lnTo>
                    <a:pt x="14865" y="13515"/>
                  </a:lnTo>
                  <a:close/>
                  <a:moveTo>
                    <a:pt x="1" y="16215"/>
                  </a:moveTo>
                  <a:lnTo>
                    <a:pt x="1" y="16886"/>
                  </a:lnTo>
                  <a:lnTo>
                    <a:pt x="14865" y="16886"/>
                  </a:lnTo>
                  <a:lnTo>
                    <a:pt x="14865" y="16215"/>
                  </a:lnTo>
                  <a:close/>
                  <a:moveTo>
                    <a:pt x="1" y="18916"/>
                  </a:moveTo>
                  <a:lnTo>
                    <a:pt x="1" y="19596"/>
                  </a:lnTo>
                  <a:lnTo>
                    <a:pt x="14865" y="19596"/>
                  </a:lnTo>
                  <a:lnTo>
                    <a:pt x="14865" y="18916"/>
                  </a:lnTo>
                  <a:close/>
                  <a:moveTo>
                    <a:pt x="1" y="21617"/>
                  </a:moveTo>
                  <a:lnTo>
                    <a:pt x="1" y="22297"/>
                  </a:lnTo>
                  <a:lnTo>
                    <a:pt x="14865" y="22297"/>
                  </a:lnTo>
                  <a:lnTo>
                    <a:pt x="14865" y="21617"/>
                  </a:lnTo>
                  <a:close/>
                  <a:moveTo>
                    <a:pt x="1" y="24318"/>
                  </a:moveTo>
                  <a:lnTo>
                    <a:pt x="1" y="24998"/>
                  </a:lnTo>
                  <a:lnTo>
                    <a:pt x="14865" y="24998"/>
                  </a:lnTo>
                  <a:lnTo>
                    <a:pt x="14865" y="24318"/>
                  </a:lnTo>
                  <a:close/>
                  <a:moveTo>
                    <a:pt x="1" y="27029"/>
                  </a:moveTo>
                  <a:lnTo>
                    <a:pt x="1" y="27699"/>
                  </a:lnTo>
                  <a:lnTo>
                    <a:pt x="14865" y="27699"/>
                  </a:lnTo>
                  <a:lnTo>
                    <a:pt x="14865" y="27029"/>
                  </a:lnTo>
                  <a:close/>
                  <a:moveTo>
                    <a:pt x="1" y="29729"/>
                  </a:moveTo>
                  <a:lnTo>
                    <a:pt x="1" y="30400"/>
                  </a:lnTo>
                  <a:lnTo>
                    <a:pt x="14865" y="30400"/>
                  </a:lnTo>
                  <a:lnTo>
                    <a:pt x="14865" y="29729"/>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45"/>
            <p:cNvSpPr/>
            <p:nvPr/>
          </p:nvSpPr>
          <p:spPr>
            <a:xfrm>
              <a:off x="3025125" y="1766675"/>
              <a:ext cx="405400" cy="16800"/>
            </a:xfrm>
            <a:custGeom>
              <a:avLst/>
              <a:gdLst/>
              <a:ahLst/>
              <a:cxnLst/>
              <a:rect l="l" t="t" r="r" b="b"/>
              <a:pathLst>
                <a:path w="16216" h="672" extrusionOk="0">
                  <a:moveTo>
                    <a:pt x="1" y="1"/>
                  </a:moveTo>
                  <a:lnTo>
                    <a:pt x="1" y="671"/>
                  </a:lnTo>
                  <a:lnTo>
                    <a:pt x="16215" y="671"/>
                  </a:lnTo>
                  <a:lnTo>
                    <a:pt x="1621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45"/>
            <p:cNvSpPr/>
            <p:nvPr/>
          </p:nvSpPr>
          <p:spPr>
            <a:xfrm>
              <a:off x="2788550" y="803650"/>
              <a:ext cx="878525" cy="33800"/>
            </a:xfrm>
            <a:custGeom>
              <a:avLst/>
              <a:gdLst/>
              <a:ahLst/>
              <a:cxnLst/>
              <a:rect l="l" t="t" r="r" b="b"/>
              <a:pathLst>
                <a:path w="35141" h="1352" extrusionOk="0">
                  <a:moveTo>
                    <a:pt x="1" y="1"/>
                  </a:moveTo>
                  <a:lnTo>
                    <a:pt x="1" y="1351"/>
                  </a:lnTo>
                  <a:lnTo>
                    <a:pt x="9464" y="1351"/>
                  </a:lnTo>
                  <a:lnTo>
                    <a:pt x="9464" y="1"/>
                  </a:lnTo>
                  <a:close/>
                  <a:moveTo>
                    <a:pt x="25678" y="1"/>
                  </a:moveTo>
                  <a:lnTo>
                    <a:pt x="25678" y="1351"/>
                  </a:lnTo>
                  <a:lnTo>
                    <a:pt x="35141" y="1351"/>
                  </a:lnTo>
                  <a:lnTo>
                    <a:pt x="3514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45"/>
            <p:cNvSpPr/>
            <p:nvPr/>
          </p:nvSpPr>
          <p:spPr>
            <a:xfrm>
              <a:off x="3126400" y="1665150"/>
              <a:ext cx="202850" cy="101550"/>
            </a:xfrm>
            <a:custGeom>
              <a:avLst/>
              <a:gdLst/>
              <a:ahLst/>
              <a:cxnLst/>
              <a:rect l="l" t="t" r="r" b="b"/>
              <a:pathLst>
                <a:path w="8114" h="4062" extrusionOk="0">
                  <a:moveTo>
                    <a:pt x="4052" y="1"/>
                  </a:moveTo>
                  <a:lnTo>
                    <a:pt x="1" y="4062"/>
                  </a:lnTo>
                  <a:lnTo>
                    <a:pt x="8113" y="4062"/>
                  </a:lnTo>
                  <a:lnTo>
                    <a:pt x="405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45"/>
            <p:cNvSpPr/>
            <p:nvPr/>
          </p:nvSpPr>
          <p:spPr>
            <a:xfrm>
              <a:off x="3413500" y="1783450"/>
              <a:ext cx="17025" cy="135300"/>
            </a:xfrm>
            <a:custGeom>
              <a:avLst/>
              <a:gdLst/>
              <a:ahLst/>
              <a:cxnLst/>
              <a:rect l="l" t="t" r="r" b="b"/>
              <a:pathLst>
                <a:path w="681" h="5412" extrusionOk="0">
                  <a:moveTo>
                    <a:pt x="0" y="0"/>
                  </a:moveTo>
                  <a:lnTo>
                    <a:pt x="0" y="5412"/>
                  </a:lnTo>
                  <a:lnTo>
                    <a:pt x="680" y="5412"/>
                  </a:lnTo>
                  <a:lnTo>
                    <a:pt x="68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45"/>
            <p:cNvSpPr/>
            <p:nvPr/>
          </p:nvSpPr>
          <p:spPr>
            <a:xfrm>
              <a:off x="3025125" y="1783450"/>
              <a:ext cx="16775" cy="135300"/>
            </a:xfrm>
            <a:custGeom>
              <a:avLst/>
              <a:gdLst/>
              <a:ahLst/>
              <a:cxnLst/>
              <a:rect l="l" t="t" r="r" b="b"/>
              <a:pathLst>
                <a:path w="671" h="5412" extrusionOk="0">
                  <a:moveTo>
                    <a:pt x="1" y="0"/>
                  </a:moveTo>
                  <a:lnTo>
                    <a:pt x="1" y="5412"/>
                  </a:lnTo>
                  <a:lnTo>
                    <a:pt x="671" y="5412"/>
                  </a:lnTo>
                  <a:lnTo>
                    <a:pt x="67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45"/>
            <p:cNvSpPr/>
            <p:nvPr/>
          </p:nvSpPr>
          <p:spPr>
            <a:xfrm>
              <a:off x="3430500" y="1766675"/>
              <a:ext cx="219575" cy="16800"/>
            </a:xfrm>
            <a:custGeom>
              <a:avLst/>
              <a:gdLst/>
              <a:ahLst/>
              <a:cxnLst/>
              <a:rect l="l" t="t" r="r" b="b"/>
              <a:pathLst>
                <a:path w="8783" h="672" extrusionOk="0">
                  <a:moveTo>
                    <a:pt x="0" y="1"/>
                  </a:moveTo>
                  <a:lnTo>
                    <a:pt x="0" y="671"/>
                  </a:lnTo>
                  <a:lnTo>
                    <a:pt x="8783" y="671"/>
                  </a:lnTo>
                  <a:lnTo>
                    <a:pt x="878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45"/>
            <p:cNvSpPr/>
            <p:nvPr/>
          </p:nvSpPr>
          <p:spPr>
            <a:xfrm>
              <a:off x="2805550" y="1766675"/>
              <a:ext cx="219600" cy="16800"/>
            </a:xfrm>
            <a:custGeom>
              <a:avLst/>
              <a:gdLst/>
              <a:ahLst/>
              <a:cxnLst/>
              <a:rect l="l" t="t" r="r" b="b"/>
              <a:pathLst>
                <a:path w="8784" h="672" extrusionOk="0">
                  <a:moveTo>
                    <a:pt x="1" y="1"/>
                  </a:moveTo>
                  <a:lnTo>
                    <a:pt x="1" y="671"/>
                  </a:lnTo>
                  <a:lnTo>
                    <a:pt x="8784" y="671"/>
                  </a:lnTo>
                  <a:lnTo>
                    <a:pt x="878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45"/>
            <p:cNvSpPr/>
            <p:nvPr/>
          </p:nvSpPr>
          <p:spPr>
            <a:xfrm>
              <a:off x="3673725" y="1880775"/>
              <a:ext cx="7900" cy="47850"/>
            </a:xfrm>
            <a:custGeom>
              <a:avLst/>
              <a:gdLst/>
              <a:ahLst/>
              <a:cxnLst/>
              <a:rect l="l" t="t" r="r" b="b"/>
              <a:pathLst>
                <a:path w="316" h="1914" extrusionOk="0">
                  <a:moveTo>
                    <a:pt x="158" y="1"/>
                  </a:moveTo>
                  <a:cubicBezTo>
                    <a:pt x="69" y="1"/>
                    <a:pt x="0" y="70"/>
                    <a:pt x="0" y="149"/>
                  </a:cubicBezTo>
                  <a:lnTo>
                    <a:pt x="0" y="1765"/>
                  </a:lnTo>
                  <a:cubicBezTo>
                    <a:pt x="0" y="1844"/>
                    <a:pt x="69" y="1913"/>
                    <a:pt x="158" y="1913"/>
                  </a:cubicBezTo>
                  <a:cubicBezTo>
                    <a:pt x="237" y="1913"/>
                    <a:pt x="316" y="1844"/>
                    <a:pt x="316" y="1765"/>
                  </a:cubicBezTo>
                  <a:lnTo>
                    <a:pt x="316" y="149"/>
                  </a:lnTo>
                  <a:cubicBezTo>
                    <a:pt x="316" y="70"/>
                    <a:pt x="247" y="1"/>
                    <a:pt x="15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45"/>
            <p:cNvSpPr/>
            <p:nvPr/>
          </p:nvSpPr>
          <p:spPr>
            <a:xfrm>
              <a:off x="3642425" y="1809325"/>
              <a:ext cx="70500" cy="83300"/>
            </a:xfrm>
            <a:custGeom>
              <a:avLst/>
              <a:gdLst/>
              <a:ahLst/>
              <a:cxnLst/>
              <a:rect l="l" t="t" r="r" b="b"/>
              <a:pathLst>
                <a:path w="2820" h="3332" extrusionOk="0">
                  <a:moveTo>
                    <a:pt x="1410" y="0"/>
                  </a:moveTo>
                  <a:cubicBezTo>
                    <a:pt x="631" y="0"/>
                    <a:pt x="0" y="749"/>
                    <a:pt x="0" y="1666"/>
                  </a:cubicBezTo>
                  <a:cubicBezTo>
                    <a:pt x="0" y="2583"/>
                    <a:pt x="631" y="3332"/>
                    <a:pt x="1410" y="3332"/>
                  </a:cubicBezTo>
                  <a:cubicBezTo>
                    <a:pt x="2189" y="3332"/>
                    <a:pt x="2819" y="2583"/>
                    <a:pt x="2819" y="1666"/>
                  </a:cubicBezTo>
                  <a:cubicBezTo>
                    <a:pt x="2819" y="749"/>
                    <a:pt x="2189" y="0"/>
                    <a:pt x="141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45"/>
            <p:cNvSpPr/>
            <p:nvPr/>
          </p:nvSpPr>
          <p:spPr>
            <a:xfrm>
              <a:off x="2774025" y="1880775"/>
              <a:ext cx="7650" cy="47850"/>
            </a:xfrm>
            <a:custGeom>
              <a:avLst/>
              <a:gdLst/>
              <a:ahLst/>
              <a:cxnLst/>
              <a:rect l="l" t="t" r="r" b="b"/>
              <a:pathLst>
                <a:path w="306" h="1914" extrusionOk="0">
                  <a:moveTo>
                    <a:pt x="158" y="1"/>
                  </a:moveTo>
                  <a:cubicBezTo>
                    <a:pt x="69" y="1"/>
                    <a:pt x="0" y="70"/>
                    <a:pt x="0" y="149"/>
                  </a:cubicBezTo>
                  <a:lnTo>
                    <a:pt x="0" y="1765"/>
                  </a:lnTo>
                  <a:cubicBezTo>
                    <a:pt x="0" y="1844"/>
                    <a:pt x="69" y="1913"/>
                    <a:pt x="158" y="1913"/>
                  </a:cubicBezTo>
                  <a:cubicBezTo>
                    <a:pt x="237" y="1913"/>
                    <a:pt x="306" y="1844"/>
                    <a:pt x="306" y="1765"/>
                  </a:cubicBezTo>
                  <a:lnTo>
                    <a:pt x="306" y="149"/>
                  </a:lnTo>
                  <a:cubicBezTo>
                    <a:pt x="306" y="70"/>
                    <a:pt x="237" y="1"/>
                    <a:pt x="15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45"/>
            <p:cNvSpPr/>
            <p:nvPr/>
          </p:nvSpPr>
          <p:spPr>
            <a:xfrm>
              <a:off x="2742725" y="1809325"/>
              <a:ext cx="70500" cy="83300"/>
            </a:xfrm>
            <a:custGeom>
              <a:avLst/>
              <a:gdLst/>
              <a:ahLst/>
              <a:cxnLst/>
              <a:rect l="l" t="t" r="r" b="b"/>
              <a:pathLst>
                <a:path w="2820" h="3332" extrusionOk="0">
                  <a:moveTo>
                    <a:pt x="1410" y="0"/>
                  </a:moveTo>
                  <a:cubicBezTo>
                    <a:pt x="631" y="0"/>
                    <a:pt x="0" y="749"/>
                    <a:pt x="0" y="1666"/>
                  </a:cubicBezTo>
                  <a:cubicBezTo>
                    <a:pt x="0" y="2583"/>
                    <a:pt x="631" y="3332"/>
                    <a:pt x="1410" y="3332"/>
                  </a:cubicBezTo>
                  <a:cubicBezTo>
                    <a:pt x="2189" y="3332"/>
                    <a:pt x="2820" y="2583"/>
                    <a:pt x="2820" y="1666"/>
                  </a:cubicBezTo>
                  <a:cubicBezTo>
                    <a:pt x="2820" y="749"/>
                    <a:pt x="2189" y="0"/>
                    <a:pt x="141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45"/>
            <p:cNvSpPr/>
            <p:nvPr/>
          </p:nvSpPr>
          <p:spPr>
            <a:xfrm>
              <a:off x="2749375" y="1918725"/>
              <a:ext cx="956650" cy="19000"/>
            </a:xfrm>
            <a:custGeom>
              <a:avLst/>
              <a:gdLst/>
              <a:ahLst/>
              <a:cxnLst/>
              <a:rect l="l" t="t" r="r" b="b"/>
              <a:pathLst>
                <a:path w="38266" h="760" extrusionOk="0">
                  <a:moveTo>
                    <a:pt x="1" y="1"/>
                  </a:moveTo>
                  <a:lnTo>
                    <a:pt x="1" y="760"/>
                  </a:lnTo>
                  <a:lnTo>
                    <a:pt x="38265" y="760"/>
                  </a:lnTo>
                  <a:lnTo>
                    <a:pt x="382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45"/>
            <p:cNvSpPr/>
            <p:nvPr/>
          </p:nvSpPr>
          <p:spPr>
            <a:xfrm>
              <a:off x="2730650" y="736150"/>
              <a:ext cx="994350" cy="1220550"/>
            </a:xfrm>
            <a:custGeom>
              <a:avLst/>
              <a:gdLst/>
              <a:ahLst/>
              <a:cxnLst/>
              <a:rect l="l" t="t" r="r" b="b"/>
              <a:pathLst>
                <a:path w="39774" h="48822" extrusionOk="0">
                  <a:moveTo>
                    <a:pt x="13800" y="0"/>
                  </a:moveTo>
                  <a:lnTo>
                    <a:pt x="13800" y="1350"/>
                  </a:lnTo>
                  <a:lnTo>
                    <a:pt x="15151" y="1350"/>
                  </a:lnTo>
                  <a:lnTo>
                    <a:pt x="15151" y="0"/>
                  </a:lnTo>
                  <a:close/>
                  <a:moveTo>
                    <a:pt x="16511" y="0"/>
                  </a:moveTo>
                  <a:lnTo>
                    <a:pt x="16511" y="1350"/>
                  </a:lnTo>
                  <a:lnTo>
                    <a:pt x="17861" y="1350"/>
                  </a:lnTo>
                  <a:lnTo>
                    <a:pt x="17861" y="0"/>
                  </a:lnTo>
                  <a:close/>
                  <a:moveTo>
                    <a:pt x="19212" y="0"/>
                  </a:moveTo>
                  <a:lnTo>
                    <a:pt x="19212" y="1350"/>
                  </a:lnTo>
                  <a:lnTo>
                    <a:pt x="20562" y="1350"/>
                  </a:lnTo>
                  <a:lnTo>
                    <a:pt x="20562" y="0"/>
                  </a:lnTo>
                  <a:close/>
                  <a:moveTo>
                    <a:pt x="21912" y="0"/>
                  </a:moveTo>
                  <a:lnTo>
                    <a:pt x="21912" y="1350"/>
                  </a:lnTo>
                  <a:lnTo>
                    <a:pt x="23263" y="1350"/>
                  </a:lnTo>
                  <a:lnTo>
                    <a:pt x="23263" y="0"/>
                  </a:lnTo>
                  <a:close/>
                  <a:moveTo>
                    <a:pt x="24613" y="0"/>
                  </a:moveTo>
                  <a:lnTo>
                    <a:pt x="24613" y="1350"/>
                  </a:lnTo>
                  <a:lnTo>
                    <a:pt x="25964" y="1350"/>
                  </a:lnTo>
                  <a:lnTo>
                    <a:pt x="25964" y="0"/>
                  </a:lnTo>
                  <a:close/>
                  <a:moveTo>
                    <a:pt x="13800" y="2701"/>
                  </a:moveTo>
                  <a:lnTo>
                    <a:pt x="13800" y="4051"/>
                  </a:lnTo>
                  <a:lnTo>
                    <a:pt x="15151" y="4051"/>
                  </a:lnTo>
                  <a:lnTo>
                    <a:pt x="15151" y="2701"/>
                  </a:lnTo>
                  <a:close/>
                  <a:moveTo>
                    <a:pt x="16511" y="2701"/>
                  </a:moveTo>
                  <a:lnTo>
                    <a:pt x="16511" y="4051"/>
                  </a:lnTo>
                  <a:lnTo>
                    <a:pt x="17861" y="4051"/>
                  </a:lnTo>
                  <a:lnTo>
                    <a:pt x="17861" y="2701"/>
                  </a:lnTo>
                  <a:close/>
                  <a:moveTo>
                    <a:pt x="19212" y="2701"/>
                  </a:moveTo>
                  <a:lnTo>
                    <a:pt x="19212" y="4051"/>
                  </a:lnTo>
                  <a:lnTo>
                    <a:pt x="20562" y="4051"/>
                  </a:lnTo>
                  <a:lnTo>
                    <a:pt x="20562" y="2701"/>
                  </a:lnTo>
                  <a:close/>
                  <a:moveTo>
                    <a:pt x="21912" y="2701"/>
                  </a:moveTo>
                  <a:lnTo>
                    <a:pt x="21912" y="4051"/>
                  </a:lnTo>
                  <a:lnTo>
                    <a:pt x="23263" y="4051"/>
                  </a:lnTo>
                  <a:lnTo>
                    <a:pt x="23263" y="2701"/>
                  </a:lnTo>
                  <a:close/>
                  <a:moveTo>
                    <a:pt x="24613" y="2701"/>
                  </a:moveTo>
                  <a:lnTo>
                    <a:pt x="24613" y="4051"/>
                  </a:lnTo>
                  <a:lnTo>
                    <a:pt x="25964" y="4051"/>
                  </a:lnTo>
                  <a:lnTo>
                    <a:pt x="25964" y="2701"/>
                  </a:lnTo>
                  <a:close/>
                  <a:moveTo>
                    <a:pt x="13800" y="5411"/>
                  </a:moveTo>
                  <a:lnTo>
                    <a:pt x="13800" y="6762"/>
                  </a:lnTo>
                  <a:lnTo>
                    <a:pt x="15151" y="6762"/>
                  </a:lnTo>
                  <a:lnTo>
                    <a:pt x="15151" y="5411"/>
                  </a:lnTo>
                  <a:close/>
                  <a:moveTo>
                    <a:pt x="16511" y="5411"/>
                  </a:moveTo>
                  <a:lnTo>
                    <a:pt x="16511" y="6762"/>
                  </a:lnTo>
                  <a:lnTo>
                    <a:pt x="17861" y="6762"/>
                  </a:lnTo>
                  <a:lnTo>
                    <a:pt x="17861" y="5411"/>
                  </a:lnTo>
                  <a:close/>
                  <a:moveTo>
                    <a:pt x="19212" y="5411"/>
                  </a:moveTo>
                  <a:lnTo>
                    <a:pt x="19212" y="6762"/>
                  </a:lnTo>
                  <a:lnTo>
                    <a:pt x="20562" y="6762"/>
                  </a:lnTo>
                  <a:lnTo>
                    <a:pt x="20562" y="5411"/>
                  </a:lnTo>
                  <a:close/>
                  <a:moveTo>
                    <a:pt x="21912" y="5411"/>
                  </a:moveTo>
                  <a:lnTo>
                    <a:pt x="21912" y="6762"/>
                  </a:lnTo>
                  <a:lnTo>
                    <a:pt x="23263" y="6762"/>
                  </a:lnTo>
                  <a:lnTo>
                    <a:pt x="23263" y="5411"/>
                  </a:lnTo>
                  <a:close/>
                  <a:moveTo>
                    <a:pt x="24613" y="5411"/>
                  </a:moveTo>
                  <a:lnTo>
                    <a:pt x="24613" y="6762"/>
                  </a:lnTo>
                  <a:lnTo>
                    <a:pt x="25964" y="6762"/>
                  </a:lnTo>
                  <a:lnTo>
                    <a:pt x="25964" y="5411"/>
                  </a:lnTo>
                  <a:close/>
                  <a:moveTo>
                    <a:pt x="13800" y="8112"/>
                  </a:moveTo>
                  <a:lnTo>
                    <a:pt x="13800" y="9463"/>
                  </a:lnTo>
                  <a:lnTo>
                    <a:pt x="15151" y="9463"/>
                  </a:lnTo>
                  <a:lnTo>
                    <a:pt x="15151" y="8112"/>
                  </a:lnTo>
                  <a:close/>
                  <a:moveTo>
                    <a:pt x="16511" y="8112"/>
                  </a:moveTo>
                  <a:lnTo>
                    <a:pt x="16511" y="9463"/>
                  </a:lnTo>
                  <a:lnTo>
                    <a:pt x="17861" y="9463"/>
                  </a:lnTo>
                  <a:lnTo>
                    <a:pt x="17861" y="8112"/>
                  </a:lnTo>
                  <a:close/>
                  <a:moveTo>
                    <a:pt x="19212" y="8112"/>
                  </a:moveTo>
                  <a:lnTo>
                    <a:pt x="19212" y="9463"/>
                  </a:lnTo>
                  <a:lnTo>
                    <a:pt x="20562" y="9463"/>
                  </a:lnTo>
                  <a:lnTo>
                    <a:pt x="20562" y="8112"/>
                  </a:lnTo>
                  <a:close/>
                  <a:moveTo>
                    <a:pt x="21912" y="8112"/>
                  </a:moveTo>
                  <a:lnTo>
                    <a:pt x="21912" y="9463"/>
                  </a:lnTo>
                  <a:lnTo>
                    <a:pt x="23263" y="9463"/>
                  </a:lnTo>
                  <a:lnTo>
                    <a:pt x="23263" y="8112"/>
                  </a:lnTo>
                  <a:close/>
                  <a:moveTo>
                    <a:pt x="24613" y="8112"/>
                  </a:moveTo>
                  <a:lnTo>
                    <a:pt x="24613" y="9463"/>
                  </a:lnTo>
                  <a:lnTo>
                    <a:pt x="25964" y="9463"/>
                  </a:lnTo>
                  <a:lnTo>
                    <a:pt x="25964" y="8112"/>
                  </a:lnTo>
                  <a:close/>
                  <a:moveTo>
                    <a:pt x="13800" y="10813"/>
                  </a:moveTo>
                  <a:lnTo>
                    <a:pt x="13800" y="12164"/>
                  </a:lnTo>
                  <a:lnTo>
                    <a:pt x="15151" y="12164"/>
                  </a:lnTo>
                  <a:lnTo>
                    <a:pt x="15151" y="10813"/>
                  </a:lnTo>
                  <a:close/>
                  <a:moveTo>
                    <a:pt x="16511" y="10813"/>
                  </a:moveTo>
                  <a:lnTo>
                    <a:pt x="16511" y="12164"/>
                  </a:lnTo>
                  <a:lnTo>
                    <a:pt x="17861" y="12164"/>
                  </a:lnTo>
                  <a:lnTo>
                    <a:pt x="17861" y="10813"/>
                  </a:lnTo>
                  <a:close/>
                  <a:moveTo>
                    <a:pt x="19212" y="10813"/>
                  </a:moveTo>
                  <a:lnTo>
                    <a:pt x="19212" y="12164"/>
                  </a:lnTo>
                  <a:lnTo>
                    <a:pt x="20562" y="12164"/>
                  </a:lnTo>
                  <a:lnTo>
                    <a:pt x="20562" y="10813"/>
                  </a:lnTo>
                  <a:close/>
                  <a:moveTo>
                    <a:pt x="21912" y="10813"/>
                  </a:moveTo>
                  <a:lnTo>
                    <a:pt x="21912" y="12164"/>
                  </a:lnTo>
                  <a:lnTo>
                    <a:pt x="23263" y="12164"/>
                  </a:lnTo>
                  <a:lnTo>
                    <a:pt x="23263" y="10813"/>
                  </a:lnTo>
                  <a:close/>
                  <a:moveTo>
                    <a:pt x="24613" y="10813"/>
                  </a:moveTo>
                  <a:lnTo>
                    <a:pt x="24613" y="12164"/>
                  </a:lnTo>
                  <a:lnTo>
                    <a:pt x="25964" y="12164"/>
                  </a:lnTo>
                  <a:lnTo>
                    <a:pt x="25964" y="10813"/>
                  </a:lnTo>
                  <a:close/>
                  <a:moveTo>
                    <a:pt x="13800" y="13514"/>
                  </a:moveTo>
                  <a:lnTo>
                    <a:pt x="13800" y="14864"/>
                  </a:lnTo>
                  <a:lnTo>
                    <a:pt x="15151" y="14864"/>
                  </a:lnTo>
                  <a:lnTo>
                    <a:pt x="15151" y="13514"/>
                  </a:lnTo>
                  <a:close/>
                  <a:moveTo>
                    <a:pt x="16511" y="13514"/>
                  </a:moveTo>
                  <a:lnTo>
                    <a:pt x="16511" y="14864"/>
                  </a:lnTo>
                  <a:lnTo>
                    <a:pt x="17861" y="14864"/>
                  </a:lnTo>
                  <a:lnTo>
                    <a:pt x="17861" y="13514"/>
                  </a:lnTo>
                  <a:close/>
                  <a:moveTo>
                    <a:pt x="19212" y="13514"/>
                  </a:moveTo>
                  <a:lnTo>
                    <a:pt x="19212" y="14864"/>
                  </a:lnTo>
                  <a:lnTo>
                    <a:pt x="20562" y="14864"/>
                  </a:lnTo>
                  <a:lnTo>
                    <a:pt x="20562" y="13514"/>
                  </a:lnTo>
                  <a:close/>
                  <a:moveTo>
                    <a:pt x="21912" y="13514"/>
                  </a:moveTo>
                  <a:lnTo>
                    <a:pt x="21912" y="14864"/>
                  </a:lnTo>
                  <a:lnTo>
                    <a:pt x="23263" y="14864"/>
                  </a:lnTo>
                  <a:lnTo>
                    <a:pt x="23263" y="13514"/>
                  </a:lnTo>
                  <a:close/>
                  <a:moveTo>
                    <a:pt x="24613" y="13514"/>
                  </a:moveTo>
                  <a:lnTo>
                    <a:pt x="24613" y="14864"/>
                  </a:lnTo>
                  <a:lnTo>
                    <a:pt x="25964" y="14864"/>
                  </a:lnTo>
                  <a:lnTo>
                    <a:pt x="25964" y="13514"/>
                  </a:lnTo>
                  <a:close/>
                  <a:moveTo>
                    <a:pt x="13800" y="16215"/>
                  </a:moveTo>
                  <a:lnTo>
                    <a:pt x="13800" y="17565"/>
                  </a:lnTo>
                  <a:lnTo>
                    <a:pt x="15151" y="17565"/>
                  </a:lnTo>
                  <a:lnTo>
                    <a:pt x="15151" y="16215"/>
                  </a:lnTo>
                  <a:close/>
                  <a:moveTo>
                    <a:pt x="16511" y="16215"/>
                  </a:moveTo>
                  <a:lnTo>
                    <a:pt x="16511" y="17565"/>
                  </a:lnTo>
                  <a:lnTo>
                    <a:pt x="17861" y="17565"/>
                  </a:lnTo>
                  <a:lnTo>
                    <a:pt x="17861" y="16215"/>
                  </a:lnTo>
                  <a:close/>
                  <a:moveTo>
                    <a:pt x="19212" y="16215"/>
                  </a:moveTo>
                  <a:lnTo>
                    <a:pt x="19212" y="17565"/>
                  </a:lnTo>
                  <a:lnTo>
                    <a:pt x="20562" y="17565"/>
                  </a:lnTo>
                  <a:lnTo>
                    <a:pt x="20562" y="16215"/>
                  </a:lnTo>
                  <a:close/>
                  <a:moveTo>
                    <a:pt x="21912" y="16215"/>
                  </a:moveTo>
                  <a:lnTo>
                    <a:pt x="21912" y="17565"/>
                  </a:lnTo>
                  <a:lnTo>
                    <a:pt x="23263" y="17565"/>
                  </a:lnTo>
                  <a:lnTo>
                    <a:pt x="23263" y="16215"/>
                  </a:lnTo>
                  <a:close/>
                  <a:moveTo>
                    <a:pt x="24613" y="16215"/>
                  </a:moveTo>
                  <a:lnTo>
                    <a:pt x="24613" y="17565"/>
                  </a:lnTo>
                  <a:lnTo>
                    <a:pt x="25964" y="17565"/>
                  </a:lnTo>
                  <a:lnTo>
                    <a:pt x="25964" y="16215"/>
                  </a:lnTo>
                  <a:close/>
                  <a:moveTo>
                    <a:pt x="13800" y="18925"/>
                  </a:moveTo>
                  <a:lnTo>
                    <a:pt x="13800" y="20276"/>
                  </a:lnTo>
                  <a:lnTo>
                    <a:pt x="15151" y="20276"/>
                  </a:lnTo>
                  <a:lnTo>
                    <a:pt x="15151" y="18925"/>
                  </a:lnTo>
                  <a:close/>
                  <a:moveTo>
                    <a:pt x="16511" y="18925"/>
                  </a:moveTo>
                  <a:lnTo>
                    <a:pt x="16511" y="20276"/>
                  </a:lnTo>
                  <a:lnTo>
                    <a:pt x="17861" y="20276"/>
                  </a:lnTo>
                  <a:lnTo>
                    <a:pt x="17861" y="18925"/>
                  </a:lnTo>
                  <a:close/>
                  <a:moveTo>
                    <a:pt x="19212" y="18925"/>
                  </a:moveTo>
                  <a:lnTo>
                    <a:pt x="19212" y="20276"/>
                  </a:lnTo>
                  <a:lnTo>
                    <a:pt x="20562" y="20276"/>
                  </a:lnTo>
                  <a:lnTo>
                    <a:pt x="20562" y="18925"/>
                  </a:lnTo>
                  <a:close/>
                  <a:moveTo>
                    <a:pt x="21912" y="18925"/>
                  </a:moveTo>
                  <a:lnTo>
                    <a:pt x="21912" y="20276"/>
                  </a:lnTo>
                  <a:lnTo>
                    <a:pt x="23263" y="20276"/>
                  </a:lnTo>
                  <a:lnTo>
                    <a:pt x="23263" y="18925"/>
                  </a:lnTo>
                  <a:close/>
                  <a:moveTo>
                    <a:pt x="24613" y="18925"/>
                  </a:moveTo>
                  <a:lnTo>
                    <a:pt x="24613" y="20276"/>
                  </a:lnTo>
                  <a:lnTo>
                    <a:pt x="25964" y="20276"/>
                  </a:lnTo>
                  <a:lnTo>
                    <a:pt x="25964" y="18925"/>
                  </a:lnTo>
                  <a:close/>
                  <a:moveTo>
                    <a:pt x="13800" y="21626"/>
                  </a:moveTo>
                  <a:lnTo>
                    <a:pt x="13800" y="22977"/>
                  </a:lnTo>
                  <a:lnTo>
                    <a:pt x="15151" y="22977"/>
                  </a:lnTo>
                  <a:lnTo>
                    <a:pt x="15151" y="21626"/>
                  </a:lnTo>
                  <a:close/>
                  <a:moveTo>
                    <a:pt x="16511" y="21626"/>
                  </a:moveTo>
                  <a:lnTo>
                    <a:pt x="16511" y="22977"/>
                  </a:lnTo>
                  <a:lnTo>
                    <a:pt x="17861" y="22977"/>
                  </a:lnTo>
                  <a:lnTo>
                    <a:pt x="17861" y="21626"/>
                  </a:lnTo>
                  <a:close/>
                  <a:moveTo>
                    <a:pt x="19212" y="21626"/>
                  </a:moveTo>
                  <a:lnTo>
                    <a:pt x="19212" y="22977"/>
                  </a:lnTo>
                  <a:lnTo>
                    <a:pt x="20562" y="22977"/>
                  </a:lnTo>
                  <a:lnTo>
                    <a:pt x="20562" y="21626"/>
                  </a:lnTo>
                  <a:close/>
                  <a:moveTo>
                    <a:pt x="21912" y="21626"/>
                  </a:moveTo>
                  <a:lnTo>
                    <a:pt x="21912" y="22977"/>
                  </a:lnTo>
                  <a:lnTo>
                    <a:pt x="23263" y="22977"/>
                  </a:lnTo>
                  <a:lnTo>
                    <a:pt x="23263" y="21626"/>
                  </a:lnTo>
                  <a:close/>
                  <a:moveTo>
                    <a:pt x="24613" y="21626"/>
                  </a:moveTo>
                  <a:lnTo>
                    <a:pt x="24613" y="22977"/>
                  </a:lnTo>
                  <a:lnTo>
                    <a:pt x="25964" y="22977"/>
                  </a:lnTo>
                  <a:lnTo>
                    <a:pt x="25964" y="21626"/>
                  </a:lnTo>
                  <a:close/>
                  <a:moveTo>
                    <a:pt x="13800" y="24327"/>
                  </a:moveTo>
                  <a:lnTo>
                    <a:pt x="13800" y="25677"/>
                  </a:lnTo>
                  <a:lnTo>
                    <a:pt x="15151" y="25677"/>
                  </a:lnTo>
                  <a:lnTo>
                    <a:pt x="15151" y="24327"/>
                  </a:lnTo>
                  <a:close/>
                  <a:moveTo>
                    <a:pt x="16511" y="24327"/>
                  </a:moveTo>
                  <a:lnTo>
                    <a:pt x="16511" y="25677"/>
                  </a:lnTo>
                  <a:lnTo>
                    <a:pt x="17861" y="25677"/>
                  </a:lnTo>
                  <a:lnTo>
                    <a:pt x="17861" y="24327"/>
                  </a:lnTo>
                  <a:close/>
                  <a:moveTo>
                    <a:pt x="19212" y="24327"/>
                  </a:moveTo>
                  <a:lnTo>
                    <a:pt x="19212" y="25677"/>
                  </a:lnTo>
                  <a:lnTo>
                    <a:pt x="20562" y="25677"/>
                  </a:lnTo>
                  <a:lnTo>
                    <a:pt x="20562" y="24327"/>
                  </a:lnTo>
                  <a:close/>
                  <a:moveTo>
                    <a:pt x="21912" y="24327"/>
                  </a:moveTo>
                  <a:lnTo>
                    <a:pt x="21912" y="25677"/>
                  </a:lnTo>
                  <a:lnTo>
                    <a:pt x="23263" y="25677"/>
                  </a:lnTo>
                  <a:lnTo>
                    <a:pt x="23263" y="24327"/>
                  </a:lnTo>
                  <a:close/>
                  <a:moveTo>
                    <a:pt x="24613" y="24327"/>
                  </a:moveTo>
                  <a:lnTo>
                    <a:pt x="24613" y="25677"/>
                  </a:lnTo>
                  <a:lnTo>
                    <a:pt x="25964" y="25677"/>
                  </a:lnTo>
                  <a:lnTo>
                    <a:pt x="25964" y="24327"/>
                  </a:lnTo>
                  <a:close/>
                  <a:moveTo>
                    <a:pt x="13800" y="27028"/>
                  </a:moveTo>
                  <a:lnTo>
                    <a:pt x="13800" y="28378"/>
                  </a:lnTo>
                  <a:lnTo>
                    <a:pt x="15151" y="28378"/>
                  </a:lnTo>
                  <a:lnTo>
                    <a:pt x="15151" y="27028"/>
                  </a:lnTo>
                  <a:close/>
                  <a:moveTo>
                    <a:pt x="16511" y="27028"/>
                  </a:moveTo>
                  <a:lnTo>
                    <a:pt x="16511" y="28378"/>
                  </a:lnTo>
                  <a:lnTo>
                    <a:pt x="17861" y="28378"/>
                  </a:lnTo>
                  <a:lnTo>
                    <a:pt x="17861" y="27028"/>
                  </a:lnTo>
                  <a:close/>
                  <a:moveTo>
                    <a:pt x="19212" y="27028"/>
                  </a:moveTo>
                  <a:lnTo>
                    <a:pt x="19212" y="28378"/>
                  </a:lnTo>
                  <a:lnTo>
                    <a:pt x="20562" y="28378"/>
                  </a:lnTo>
                  <a:lnTo>
                    <a:pt x="20562" y="27028"/>
                  </a:lnTo>
                  <a:close/>
                  <a:moveTo>
                    <a:pt x="21912" y="27028"/>
                  </a:moveTo>
                  <a:lnTo>
                    <a:pt x="21912" y="28378"/>
                  </a:lnTo>
                  <a:lnTo>
                    <a:pt x="23263" y="28378"/>
                  </a:lnTo>
                  <a:lnTo>
                    <a:pt x="23263" y="27028"/>
                  </a:lnTo>
                  <a:close/>
                  <a:moveTo>
                    <a:pt x="24613" y="27028"/>
                  </a:moveTo>
                  <a:lnTo>
                    <a:pt x="24613" y="28378"/>
                  </a:lnTo>
                  <a:lnTo>
                    <a:pt x="25964" y="28378"/>
                  </a:lnTo>
                  <a:lnTo>
                    <a:pt x="25964" y="27028"/>
                  </a:lnTo>
                  <a:close/>
                  <a:moveTo>
                    <a:pt x="13800" y="29729"/>
                  </a:moveTo>
                  <a:lnTo>
                    <a:pt x="13800" y="31079"/>
                  </a:lnTo>
                  <a:lnTo>
                    <a:pt x="15151" y="31079"/>
                  </a:lnTo>
                  <a:lnTo>
                    <a:pt x="15151" y="29729"/>
                  </a:lnTo>
                  <a:close/>
                  <a:moveTo>
                    <a:pt x="16511" y="29729"/>
                  </a:moveTo>
                  <a:lnTo>
                    <a:pt x="16511" y="31079"/>
                  </a:lnTo>
                  <a:lnTo>
                    <a:pt x="17861" y="31079"/>
                  </a:lnTo>
                  <a:lnTo>
                    <a:pt x="17861" y="29729"/>
                  </a:lnTo>
                  <a:close/>
                  <a:moveTo>
                    <a:pt x="19212" y="29729"/>
                  </a:moveTo>
                  <a:lnTo>
                    <a:pt x="19212" y="31079"/>
                  </a:lnTo>
                  <a:lnTo>
                    <a:pt x="20562" y="31079"/>
                  </a:lnTo>
                  <a:lnTo>
                    <a:pt x="20562" y="29729"/>
                  </a:lnTo>
                  <a:close/>
                  <a:moveTo>
                    <a:pt x="21912" y="29729"/>
                  </a:moveTo>
                  <a:lnTo>
                    <a:pt x="21912" y="31079"/>
                  </a:lnTo>
                  <a:lnTo>
                    <a:pt x="23263" y="31079"/>
                  </a:lnTo>
                  <a:lnTo>
                    <a:pt x="23263" y="29729"/>
                  </a:lnTo>
                  <a:close/>
                  <a:moveTo>
                    <a:pt x="24613" y="29729"/>
                  </a:moveTo>
                  <a:lnTo>
                    <a:pt x="24613" y="31079"/>
                  </a:lnTo>
                  <a:lnTo>
                    <a:pt x="25964" y="31079"/>
                  </a:lnTo>
                  <a:lnTo>
                    <a:pt x="25964" y="29729"/>
                  </a:lnTo>
                  <a:close/>
                  <a:moveTo>
                    <a:pt x="5018" y="43243"/>
                  </a:moveTo>
                  <a:lnTo>
                    <a:pt x="5018" y="45953"/>
                  </a:lnTo>
                  <a:lnTo>
                    <a:pt x="6368" y="45953"/>
                  </a:lnTo>
                  <a:lnTo>
                    <a:pt x="6368" y="43243"/>
                  </a:lnTo>
                  <a:close/>
                  <a:moveTo>
                    <a:pt x="7048" y="43243"/>
                  </a:moveTo>
                  <a:lnTo>
                    <a:pt x="7048" y="45953"/>
                  </a:lnTo>
                  <a:lnTo>
                    <a:pt x="8399" y="45953"/>
                  </a:lnTo>
                  <a:lnTo>
                    <a:pt x="8399" y="43243"/>
                  </a:lnTo>
                  <a:close/>
                  <a:moveTo>
                    <a:pt x="9079" y="43243"/>
                  </a:moveTo>
                  <a:lnTo>
                    <a:pt x="9079" y="45953"/>
                  </a:lnTo>
                  <a:lnTo>
                    <a:pt x="10429" y="45953"/>
                  </a:lnTo>
                  <a:lnTo>
                    <a:pt x="10429" y="43243"/>
                  </a:lnTo>
                  <a:close/>
                  <a:moveTo>
                    <a:pt x="29345" y="43243"/>
                  </a:moveTo>
                  <a:lnTo>
                    <a:pt x="29345" y="45953"/>
                  </a:lnTo>
                  <a:lnTo>
                    <a:pt x="30695" y="45953"/>
                  </a:lnTo>
                  <a:lnTo>
                    <a:pt x="30695" y="43243"/>
                  </a:lnTo>
                  <a:close/>
                  <a:moveTo>
                    <a:pt x="31375" y="43243"/>
                  </a:moveTo>
                  <a:lnTo>
                    <a:pt x="31375" y="45953"/>
                  </a:lnTo>
                  <a:lnTo>
                    <a:pt x="32726" y="45953"/>
                  </a:lnTo>
                  <a:lnTo>
                    <a:pt x="32726" y="43243"/>
                  </a:lnTo>
                  <a:close/>
                  <a:moveTo>
                    <a:pt x="33396" y="43243"/>
                  </a:moveTo>
                  <a:lnTo>
                    <a:pt x="33396" y="45953"/>
                  </a:lnTo>
                  <a:lnTo>
                    <a:pt x="34746" y="45953"/>
                  </a:lnTo>
                  <a:lnTo>
                    <a:pt x="34746" y="43243"/>
                  </a:lnTo>
                  <a:close/>
                  <a:moveTo>
                    <a:pt x="13130" y="41892"/>
                  </a:moveTo>
                  <a:lnTo>
                    <a:pt x="13130" y="47304"/>
                  </a:lnTo>
                  <a:lnTo>
                    <a:pt x="14480" y="47304"/>
                  </a:lnTo>
                  <a:lnTo>
                    <a:pt x="14480" y="41892"/>
                  </a:lnTo>
                  <a:close/>
                  <a:moveTo>
                    <a:pt x="15831" y="41892"/>
                  </a:moveTo>
                  <a:lnTo>
                    <a:pt x="15831" y="47304"/>
                  </a:lnTo>
                  <a:lnTo>
                    <a:pt x="23943" y="47304"/>
                  </a:lnTo>
                  <a:lnTo>
                    <a:pt x="23943" y="41892"/>
                  </a:lnTo>
                  <a:close/>
                  <a:moveTo>
                    <a:pt x="25293" y="41892"/>
                  </a:moveTo>
                  <a:lnTo>
                    <a:pt x="25293" y="47304"/>
                  </a:lnTo>
                  <a:lnTo>
                    <a:pt x="26644" y="47304"/>
                  </a:lnTo>
                  <a:lnTo>
                    <a:pt x="26644" y="41892"/>
                  </a:lnTo>
                  <a:close/>
                  <a:moveTo>
                    <a:pt x="0" y="48063"/>
                  </a:moveTo>
                  <a:lnTo>
                    <a:pt x="0" y="48822"/>
                  </a:lnTo>
                  <a:lnTo>
                    <a:pt x="39773" y="48822"/>
                  </a:lnTo>
                  <a:lnTo>
                    <a:pt x="39773" y="48063"/>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11" name="Google Shape;1111;p45"/>
          <p:cNvGrpSpPr/>
          <p:nvPr/>
        </p:nvGrpSpPr>
        <p:grpSpPr>
          <a:xfrm>
            <a:off x="8130358" y="4391979"/>
            <a:ext cx="597094" cy="566150"/>
            <a:chOff x="8428908" y="4391979"/>
            <a:chExt cx="597094" cy="566150"/>
          </a:xfrm>
        </p:grpSpPr>
        <p:grpSp>
          <p:nvGrpSpPr>
            <p:cNvPr id="1112" name="Google Shape;1112;p45"/>
            <p:cNvGrpSpPr/>
            <p:nvPr/>
          </p:nvGrpSpPr>
          <p:grpSpPr>
            <a:xfrm>
              <a:off x="8691444" y="4391979"/>
              <a:ext cx="334558" cy="566150"/>
              <a:chOff x="3642425" y="1809325"/>
              <a:chExt cx="70500" cy="119300"/>
            </a:xfrm>
          </p:grpSpPr>
          <p:sp>
            <p:nvSpPr>
              <p:cNvPr id="1113" name="Google Shape;1113;p45"/>
              <p:cNvSpPr/>
              <p:nvPr/>
            </p:nvSpPr>
            <p:spPr>
              <a:xfrm>
                <a:off x="3673725" y="1880775"/>
                <a:ext cx="7900" cy="47850"/>
              </a:xfrm>
              <a:custGeom>
                <a:avLst/>
                <a:gdLst/>
                <a:ahLst/>
                <a:cxnLst/>
                <a:rect l="l" t="t" r="r" b="b"/>
                <a:pathLst>
                  <a:path w="316" h="1914" extrusionOk="0">
                    <a:moveTo>
                      <a:pt x="158" y="1"/>
                    </a:moveTo>
                    <a:cubicBezTo>
                      <a:pt x="69" y="1"/>
                      <a:pt x="0" y="70"/>
                      <a:pt x="0" y="149"/>
                    </a:cubicBezTo>
                    <a:lnTo>
                      <a:pt x="0" y="1765"/>
                    </a:lnTo>
                    <a:cubicBezTo>
                      <a:pt x="0" y="1844"/>
                      <a:pt x="69" y="1913"/>
                      <a:pt x="158" y="1913"/>
                    </a:cubicBezTo>
                    <a:cubicBezTo>
                      <a:pt x="237" y="1913"/>
                      <a:pt x="316" y="1844"/>
                      <a:pt x="316" y="1765"/>
                    </a:cubicBezTo>
                    <a:lnTo>
                      <a:pt x="316" y="149"/>
                    </a:lnTo>
                    <a:cubicBezTo>
                      <a:pt x="316" y="70"/>
                      <a:pt x="247" y="1"/>
                      <a:pt x="15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45"/>
              <p:cNvSpPr/>
              <p:nvPr/>
            </p:nvSpPr>
            <p:spPr>
              <a:xfrm>
                <a:off x="3642425" y="1809325"/>
                <a:ext cx="70500" cy="83300"/>
              </a:xfrm>
              <a:custGeom>
                <a:avLst/>
                <a:gdLst/>
                <a:ahLst/>
                <a:cxnLst/>
                <a:rect l="l" t="t" r="r" b="b"/>
                <a:pathLst>
                  <a:path w="2820" h="3332" extrusionOk="0">
                    <a:moveTo>
                      <a:pt x="1410" y="0"/>
                    </a:moveTo>
                    <a:cubicBezTo>
                      <a:pt x="631" y="0"/>
                      <a:pt x="0" y="749"/>
                      <a:pt x="0" y="1666"/>
                    </a:cubicBezTo>
                    <a:cubicBezTo>
                      <a:pt x="0" y="2583"/>
                      <a:pt x="631" y="3332"/>
                      <a:pt x="1410" y="3332"/>
                    </a:cubicBezTo>
                    <a:cubicBezTo>
                      <a:pt x="2189" y="3332"/>
                      <a:pt x="2819" y="2583"/>
                      <a:pt x="2819" y="1666"/>
                    </a:cubicBezTo>
                    <a:cubicBezTo>
                      <a:pt x="2819" y="749"/>
                      <a:pt x="2189" y="0"/>
                      <a:pt x="141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15" name="Google Shape;1115;p45"/>
            <p:cNvGrpSpPr/>
            <p:nvPr/>
          </p:nvGrpSpPr>
          <p:grpSpPr>
            <a:xfrm>
              <a:off x="8428908" y="4504245"/>
              <a:ext cx="201799" cy="341496"/>
              <a:chOff x="3642425" y="1809325"/>
              <a:chExt cx="70500" cy="119300"/>
            </a:xfrm>
          </p:grpSpPr>
          <p:sp>
            <p:nvSpPr>
              <p:cNvPr id="1116" name="Google Shape;1116;p45"/>
              <p:cNvSpPr/>
              <p:nvPr/>
            </p:nvSpPr>
            <p:spPr>
              <a:xfrm>
                <a:off x="3673725" y="1880775"/>
                <a:ext cx="7900" cy="47850"/>
              </a:xfrm>
              <a:custGeom>
                <a:avLst/>
                <a:gdLst/>
                <a:ahLst/>
                <a:cxnLst/>
                <a:rect l="l" t="t" r="r" b="b"/>
                <a:pathLst>
                  <a:path w="316" h="1914" extrusionOk="0">
                    <a:moveTo>
                      <a:pt x="158" y="1"/>
                    </a:moveTo>
                    <a:cubicBezTo>
                      <a:pt x="69" y="1"/>
                      <a:pt x="0" y="70"/>
                      <a:pt x="0" y="149"/>
                    </a:cubicBezTo>
                    <a:lnTo>
                      <a:pt x="0" y="1765"/>
                    </a:lnTo>
                    <a:cubicBezTo>
                      <a:pt x="0" y="1844"/>
                      <a:pt x="69" y="1913"/>
                      <a:pt x="158" y="1913"/>
                    </a:cubicBezTo>
                    <a:cubicBezTo>
                      <a:pt x="237" y="1913"/>
                      <a:pt x="316" y="1844"/>
                      <a:pt x="316" y="1765"/>
                    </a:cubicBezTo>
                    <a:lnTo>
                      <a:pt x="316" y="149"/>
                    </a:lnTo>
                    <a:cubicBezTo>
                      <a:pt x="316" y="70"/>
                      <a:pt x="247" y="1"/>
                      <a:pt x="15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45"/>
              <p:cNvSpPr/>
              <p:nvPr/>
            </p:nvSpPr>
            <p:spPr>
              <a:xfrm>
                <a:off x="3642425" y="1809325"/>
                <a:ext cx="70500" cy="83300"/>
              </a:xfrm>
              <a:custGeom>
                <a:avLst/>
                <a:gdLst/>
                <a:ahLst/>
                <a:cxnLst/>
                <a:rect l="l" t="t" r="r" b="b"/>
                <a:pathLst>
                  <a:path w="2820" h="3332" extrusionOk="0">
                    <a:moveTo>
                      <a:pt x="1410" y="0"/>
                    </a:moveTo>
                    <a:cubicBezTo>
                      <a:pt x="631" y="0"/>
                      <a:pt x="0" y="749"/>
                      <a:pt x="0" y="1666"/>
                    </a:cubicBezTo>
                    <a:cubicBezTo>
                      <a:pt x="0" y="2583"/>
                      <a:pt x="631" y="3332"/>
                      <a:pt x="1410" y="3332"/>
                    </a:cubicBezTo>
                    <a:cubicBezTo>
                      <a:pt x="2189" y="3332"/>
                      <a:pt x="2819" y="2583"/>
                      <a:pt x="2819" y="1666"/>
                    </a:cubicBezTo>
                    <a:cubicBezTo>
                      <a:pt x="2819" y="749"/>
                      <a:pt x="2189" y="0"/>
                      <a:pt x="141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 name="Rectangle 3">
            <a:extLst>
              <a:ext uri="{FF2B5EF4-FFF2-40B4-BE49-F238E27FC236}">
                <a16:creationId xmlns:a16="http://schemas.microsoft.com/office/drawing/2014/main" id="{DA720D0C-2E02-4775-D67A-52D0CE9D9013}"/>
              </a:ext>
            </a:extLst>
          </p:cNvPr>
          <p:cNvSpPr/>
          <p:nvPr/>
        </p:nvSpPr>
        <p:spPr>
          <a:xfrm>
            <a:off x="2578451" y="2832410"/>
            <a:ext cx="3979116" cy="716547"/>
          </a:xfrm>
          <a:prstGeom prst="rect">
            <a:avLst/>
          </a:prstGeom>
          <a:solidFill>
            <a:srgbClr val="F3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27"/>
        <p:cNvGrpSpPr/>
        <p:nvPr/>
      </p:nvGrpSpPr>
      <p:grpSpPr>
        <a:xfrm>
          <a:off x="0" y="0"/>
          <a:ext cx="0" cy="0"/>
          <a:chOff x="0" y="0"/>
          <a:chExt cx="0" cy="0"/>
        </a:xfrm>
      </p:grpSpPr>
      <p:sp>
        <p:nvSpPr>
          <p:cNvPr id="728" name="Google Shape;728;p30"/>
          <p:cNvSpPr txBox="1">
            <a:spLocks noGrp="1"/>
          </p:cNvSpPr>
          <p:nvPr>
            <p:ph type="title"/>
          </p:nvPr>
        </p:nvSpPr>
        <p:spPr>
          <a:xfrm>
            <a:off x="4871927" y="368765"/>
            <a:ext cx="2785244" cy="330217"/>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Introduction</a:t>
            </a:r>
            <a:endParaRPr b="1" dirty="0"/>
          </a:p>
        </p:txBody>
      </p:sp>
      <p:sp>
        <p:nvSpPr>
          <p:cNvPr id="729" name="Google Shape;729;p30"/>
          <p:cNvSpPr txBox="1">
            <a:spLocks noGrp="1"/>
          </p:cNvSpPr>
          <p:nvPr>
            <p:ph type="subTitle" idx="1"/>
          </p:nvPr>
        </p:nvSpPr>
        <p:spPr>
          <a:xfrm>
            <a:off x="4871927" y="630900"/>
            <a:ext cx="3139500" cy="397176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 </a:t>
            </a:r>
            <a:r>
              <a:rPr lang="en-US" sz="1100" dirty="0"/>
              <a:t>This dataset contains 10,679 entries detailing real estate properties for sale or rent. Key features include:</a:t>
            </a:r>
          </a:p>
          <a:p>
            <a:pPr marL="0" lvl="0" indent="0" algn="l" rtl="0">
              <a:spcBef>
                <a:spcPts val="0"/>
              </a:spcBef>
              <a:spcAft>
                <a:spcPts val="0"/>
              </a:spcAft>
              <a:buNone/>
            </a:pPr>
            <a:endParaRPr lang="en-US" sz="1100" dirty="0"/>
          </a:p>
          <a:p>
            <a:pPr marL="171450" lvl="0" indent="-171450" algn="l" rtl="0">
              <a:spcBef>
                <a:spcPts val="0"/>
              </a:spcBef>
              <a:spcAft>
                <a:spcPts val="0"/>
              </a:spcAft>
              <a:buFont typeface="Arial" panose="020B0604020202020204" pitchFamily="34" charset="0"/>
              <a:buChar char="•"/>
            </a:pPr>
            <a:r>
              <a:rPr lang="en-US" sz="1100" b="1" dirty="0"/>
              <a:t>Location Details</a:t>
            </a:r>
            <a:r>
              <a:rPr lang="en-US" sz="1100" dirty="0"/>
              <a:t>: City, locality, and society/building names. </a:t>
            </a:r>
          </a:p>
          <a:p>
            <a:pPr marL="0" lvl="0" indent="0" algn="l" rtl="0">
              <a:spcBef>
                <a:spcPts val="0"/>
              </a:spcBef>
              <a:spcAft>
                <a:spcPts val="0"/>
              </a:spcAft>
            </a:pPr>
            <a:r>
              <a:rPr lang="en-US" sz="1100" dirty="0"/>
              <a:t> </a:t>
            </a:r>
          </a:p>
          <a:p>
            <a:pPr marL="171450" lvl="0" indent="-171450" algn="l" rtl="0">
              <a:spcBef>
                <a:spcPts val="0"/>
              </a:spcBef>
              <a:spcAft>
                <a:spcPts val="0"/>
              </a:spcAft>
              <a:buFont typeface="Arial" panose="020B0604020202020204" pitchFamily="34" charset="0"/>
              <a:buChar char="•"/>
            </a:pPr>
            <a:r>
              <a:rPr lang="en-US" sz="1100" b="1" dirty="0"/>
              <a:t>Property Information</a:t>
            </a:r>
            <a:r>
              <a:rPr lang="en-US" sz="1100" dirty="0"/>
              <a:t>: Type, area (carpet, super built-up), and facing direction. </a:t>
            </a:r>
          </a:p>
          <a:p>
            <a:pPr marL="171450" lvl="0" indent="-171450" algn="l" rtl="0">
              <a:spcBef>
                <a:spcPts val="0"/>
              </a:spcBef>
              <a:spcAft>
                <a:spcPts val="0"/>
              </a:spcAft>
              <a:buFont typeface="Arial" panose="020B0604020202020204" pitchFamily="34" charset="0"/>
              <a:buChar char="•"/>
            </a:pPr>
            <a:r>
              <a:rPr lang="en-US" sz="1100" dirty="0"/>
              <a:t> </a:t>
            </a:r>
          </a:p>
          <a:p>
            <a:pPr marL="171450" lvl="0" indent="-171450" algn="l" rtl="0">
              <a:spcBef>
                <a:spcPts val="0"/>
              </a:spcBef>
              <a:spcAft>
                <a:spcPts val="0"/>
              </a:spcAft>
              <a:buFont typeface="Arial" panose="020B0604020202020204" pitchFamily="34" charset="0"/>
              <a:buChar char="•"/>
            </a:pPr>
            <a:r>
              <a:rPr lang="en-US" sz="1100" b="1" dirty="0"/>
              <a:t>Pricing</a:t>
            </a:r>
            <a:r>
              <a:rPr lang="en-US" sz="1100" dirty="0"/>
              <a:t>: Minimum, maximum, per-unit, and total prices, along with brokerage fees.</a:t>
            </a:r>
          </a:p>
          <a:p>
            <a:pPr marL="171450" lvl="0" indent="-171450" algn="l" rtl="0">
              <a:spcBef>
                <a:spcPts val="0"/>
              </a:spcBef>
              <a:spcAft>
                <a:spcPts val="0"/>
              </a:spcAft>
              <a:buFont typeface="Arial" panose="020B0604020202020204" pitchFamily="34" charset="0"/>
              <a:buChar char="•"/>
            </a:pPr>
            <a:r>
              <a:rPr lang="en-US" sz="1100" dirty="0"/>
              <a:t>  </a:t>
            </a:r>
          </a:p>
          <a:p>
            <a:pPr marL="171450" lvl="0" indent="-171450" algn="l" rtl="0">
              <a:spcBef>
                <a:spcPts val="0"/>
              </a:spcBef>
              <a:spcAft>
                <a:spcPts val="0"/>
              </a:spcAft>
              <a:buFont typeface="Arial" panose="020B0604020202020204" pitchFamily="34" charset="0"/>
              <a:buChar char="•"/>
            </a:pPr>
            <a:r>
              <a:rPr lang="en-US" sz="1100" b="1" dirty="0"/>
              <a:t>Ownership and Transactions</a:t>
            </a:r>
            <a:r>
              <a:rPr lang="en-US" sz="1100" dirty="0"/>
              <a:t>: Ownership type and transaction status (sale/rent).</a:t>
            </a:r>
          </a:p>
          <a:p>
            <a:pPr marL="0" lvl="0" indent="0" algn="l" rtl="0">
              <a:spcBef>
                <a:spcPts val="0"/>
              </a:spcBef>
              <a:spcAft>
                <a:spcPts val="0"/>
              </a:spcAft>
              <a:buNone/>
            </a:pPr>
            <a:endParaRPr lang="en-US" sz="1100" dirty="0"/>
          </a:p>
          <a:p>
            <a:pPr marL="0" lvl="0" indent="0" algn="l" rtl="0">
              <a:spcBef>
                <a:spcPts val="0"/>
              </a:spcBef>
              <a:spcAft>
                <a:spcPts val="0"/>
              </a:spcAft>
              <a:buNone/>
            </a:pPr>
            <a:r>
              <a:rPr lang="en-US" sz="1100" dirty="0"/>
              <a:t>With data on property preferences, pricing, and regional trends, this dataset is ideal for market analysis, consumer behaviour studies, and predictive modelling. Some columns contain missing values, requiring preprocessing for comprehensive analysis.</a:t>
            </a:r>
            <a:endParaRPr sz="1100" dirty="0"/>
          </a:p>
        </p:txBody>
      </p:sp>
      <p:grpSp>
        <p:nvGrpSpPr>
          <p:cNvPr id="730" name="Google Shape;730;p30"/>
          <p:cNvGrpSpPr/>
          <p:nvPr/>
        </p:nvGrpSpPr>
        <p:grpSpPr>
          <a:xfrm>
            <a:off x="4102371" y="4461256"/>
            <a:ext cx="597094" cy="566150"/>
            <a:chOff x="8428908" y="4391979"/>
            <a:chExt cx="597094" cy="566150"/>
          </a:xfrm>
        </p:grpSpPr>
        <p:grpSp>
          <p:nvGrpSpPr>
            <p:cNvPr id="731" name="Google Shape;731;p30"/>
            <p:cNvGrpSpPr/>
            <p:nvPr/>
          </p:nvGrpSpPr>
          <p:grpSpPr>
            <a:xfrm>
              <a:off x="8691444" y="4391979"/>
              <a:ext cx="334558" cy="566150"/>
              <a:chOff x="3642425" y="1809325"/>
              <a:chExt cx="70500" cy="119300"/>
            </a:xfrm>
          </p:grpSpPr>
          <p:sp>
            <p:nvSpPr>
              <p:cNvPr id="732" name="Google Shape;732;p30"/>
              <p:cNvSpPr/>
              <p:nvPr/>
            </p:nvSpPr>
            <p:spPr>
              <a:xfrm>
                <a:off x="3673725" y="1880775"/>
                <a:ext cx="7900" cy="47850"/>
              </a:xfrm>
              <a:custGeom>
                <a:avLst/>
                <a:gdLst/>
                <a:ahLst/>
                <a:cxnLst/>
                <a:rect l="l" t="t" r="r" b="b"/>
                <a:pathLst>
                  <a:path w="316" h="1914" extrusionOk="0">
                    <a:moveTo>
                      <a:pt x="158" y="1"/>
                    </a:moveTo>
                    <a:cubicBezTo>
                      <a:pt x="69" y="1"/>
                      <a:pt x="0" y="70"/>
                      <a:pt x="0" y="149"/>
                    </a:cubicBezTo>
                    <a:lnTo>
                      <a:pt x="0" y="1765"/>
                    </a:lnTo>
                    <a:cubicBezTo>
                      <a:pt x="0" y="1844"/>
                      <a:pt x="69" y="1913"/>
                      <a:pt x="158" y="1913"/>
                    </a:cubicBezTo>
                    <a:cubicBezTo>
                      <a:pt x="237" y="1913"/>
                      <a:pt x="316" y="1844"/>
                      <a:pt x="316" y="1765"/>
                    </a:cubicBezTo>
                    <a:lnTo>
                      <a:pt x="316" y="149"/>
                    </a:lnTo>
                    <a:cubicBezTo>
                      <a:pt x="316" y="70"/>
                      <a:pt x="247" y="1"/>
                      <a:pt x="15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30"/>
              <p:cNvSpPr/>
              <p:nvPr/>
            </p:nvSpPr>
            <p:spPr>
              <a:xfrm>
                <a:off x="3642425" y="1809325"/>
                <a:ext cx="70500" cy="83300"/>
              </a:xfrm>
              <a:custGeom>
                <a:avLst/>
                <a:gdLst/>
                <a:ahLst/>
                <a:cxnLst/>
                <a:rect l="l" t="t" r="r" b="b"/>
                <a:pathLst>
                  <a:path w="2820" h="3332" extrusionOk="0">
                    <a:moveTo>
                      <a:pt x="1410" y="0"/>
                    </a:moveTo>
                    <a:cubicBezTo>
                      <a:pt x="631" y="0"/>
                      <a:pt x="0" y="749"/>
                      <a:pt x="0" y="1666"/>
                    </a:cubicBezTo>
                    <a:cubicBezTo>
                      <a:pt x="0" y="2583"/>
                      <a:pt x="631" y="3332"/>
                      <a:pt x="1410" y="3332"/>
                    </a:cubicBezTo>
                    <a:cubicBezTo>
                      <a:pt x="2189" y="3332"/>
                      <a:pt x="2819" y="2583"/>
                      <a:pt x="2819" y="1666"/>
                    </a:cubicBezTo>
                    <a:cubicBezTo>
                      <a:pt x="2819" y="749"/>
                      <a:pt x="2189" y="0"/>
                      <a:pt x="141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4" name="Google Shape;734;p30"/>
            <p:cNvGrpSpPr/>
            <p:nvPr/>
          </p:nvGrpSpPr>
          <p:grpSpPr>
            <a:xfrm>
              <a:off x="8428908" y="4504245"/>
              <a:ext cx="201799" cy="341496"/>
              <a:chOff x="3642425" y="1809325"/>
              <a:chExt cx="70500" cy="119300"/>
            </a:xfrm>
          </p:grpSpPr>
          <p:sp>
            <p:nvSpPr>
              <p:cNvPr id="735" name="Google Shape;735;p30"/>
              <p:cNvSpPr/>
              <p:nvPr/>
            </p:nvSpPr>
            <p:spPr>
              <a:xfrm>
                <a:off x="3673725" y="1880775"/>
                <a:ext cx="7900" cy="47850"/>
              </a:xfrm>
              <a:custGeom>
                <a:avLst/>
                <a:gdLst/>
                <a:ahLst/>
                <a:cxnLst/>
                <a:rect l="l" t="t" r="r" b="b"/>
                <a:pathLst>
                  <a:path w="316" h="1914" extrusionOk="0">
                    <a:moveTo>
                      <a:pt x="158" y="1"/>
                    </a:moveTo>
                    <a:cubicBezTo>
                      <a:pt x="69" y="1"/>
                      <a:pt x="0" y="70"/>
                      <a:pt x="0" y="149"/>
                    </a:cubicBezTo>
                    <a:lnTo>
                      <a:pt x="0" y="1765"/>
                    </a:lnTo>
                    <a:cubicBezTo>
                      <a:pt x="0" y="1844"/>
                      <a:pt x="69" y="1913"/>
                      <a:pt x="158" y="1913"/>
                    </a:cubicBezTo>
                    <a:cubicBezTo>
                      <a:pt x="237" y="1913"/>
                      <a:pt x="316" y="1844"/>
                      <a:pt x="316" y="1765"/>
                    </a:cubicBezTo>
                    <a:lnTo>
                      <a:pt x="316" y="149"/>
                    </a:lnTo>
                    <a:cubicBezTo>
                      <a:pt x="316" y="70"/>
                      <a:pt x="247" y="1"/>
                      <a:pt x="15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30"/>
              <p:cNvSpPr/>
              <p:nvPr/>
            </p:nvSpPr>
            <p:spPr>
              <a:xfrm>
                <a:off x="3642425" y="1809325"/>
                <a:ext cx="70500" cy="83300"/>
              </a:xfrm>
              <a:custGeom>
                <a:avLst/>
                <a:gdLst/>
                <a:ahLst/>
                <a:cxnLst/>
                <a:rect l="l" t="t" r="r" b="b"/>
                <a:pathLst>
                  <a:path w="2820" h="3332" extrusionOk="0">
                    <a:moveTo>
                      <a:pt x="1410" y="0"/>
                    </a:moveTo>
                    <a:cubicBezTo>
                      <a:pt x="631" y="0"/>
                      <a:pt x="0" y="749"/>
                      <a:pt x="0" y="1666"/>
                    </a:cubicBezTo>
                    <a:cubicBezTo>
                      <a:pt x="0" y="2583"/>
                      <a:pt x="631" y="3332"/>
                      <a:pt x="1410" y="3332"/>
                    </a:cubicBezTo>
                    <a:cubicBezTo>
                      <a:pt x="2189" y="3332"/>
                      <a:pt x="2819" y="2583"/>
                      <a:pt x="2819" y="1666"/>
                    </a:cubicBezTo>
                    <a:cubicBezTo>
                      <a:pt x="2819" y="749"/>
                      <a:pt x="2189" y="0"/>
                      <a:pt x="141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37" name="Google Shape;737;p30"/>
          <p:cNvGrpSpPr/>
          <p:nvPr/>
        </p:nvGrpSpPr>
        <p:grpSpPr>
          <a:xfrm>
            <a:off x="902061" y="698982"/>
            <a:ext cx="3139564" cy="4214123"/>
            <a:chOff x="4175925" y="631900"/>
            <a:chExt cx="871375" cy="1169550"/>
          </a:xfrm>
        </p:grpSpPr>
        <p:sp>
          <p:nvSpPr>
            <p:cNvPr id="738" name="Google Shape;738;p30"/>
            <p:cNvSpPr/>
            <p:nvPr/>
          </p:nvSpPr>
          <p:spPr>
            <a:xfrm>
              <a:off x="4557400" y="631900"/>
              <a:ext cx="464775" cy="99100"/>
            </a:xfrm>
            <a:custGeom>
              <a:avLst/>
              <a:gdLst/>
              <a:ahLst/>
              <a:cxnLst/>
              <a:rect l="l" t="t" r="r" b="b"/>
              <a:pathLst>
                <a:path w="18591" h="3964" extrusionOk="0">
                  <a:moveTo>
                    <a:pt x="18591" y="0"/>
                  </a:moveTo>
                  <a:lnTo>
                    <a:pt x="18591" y="3963"/>
                  </a:lnTo>
                  <a:lnTo>
                    <a:pt x="0" y="3963"/>
                  </a:lnTo>
                  <a:lnTo>
                    <a:pt x="0" y="1518"/>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30"/>
            <p:cNvSpPr/>
            <p:nvPr/>
          </p:nvSpPr>
          <p:spPr>
            <a:xfrm>
              <a:off x="4575625" y="646200"/>
              <a:ext cx="428550" cy="81100"/>
            </a:xfrm>
            <a:custGeom>
              <a:avLst/>
              <a:gdLst/>
              <a:ahLst/>
              <a:cxnLst/>
              <a:rect l="l" t="t" r="r" b="b"/>
              <a:pathLst>
                <a:path w="17142" h="3244" extrusionOk="0">
                  <a:moveTo>
                    <a:pt x="17142" y="0"/>
                  </a:moveTo>
                  <a:lnTo>
                    <a:pt x="17142" y="3243"/>
                  </a:lnTo>
                  <a:lnTo>
                    <a:pt x="1" y="3243"/>
                  </a:lnTo>
                  <a:lnTo>
                    <a:pt x="1" y="1242"/>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30"/>
            <p:cNvSpPr/>
            <p:nvPr/>
          </p:nvSpPr>
          <p:spPr>
            <a:xfrm>
              <a:off x="4525100" y="694000"/>
              <a:ext cx="522200" cy="1102525"/>
            </a:xfrm>
            <a:custGeom>
              <a:avLst/>
              <a:gdLst/>
              <a:ahLst/>
              <a:cxnLst/>
              <a:rect l="l" t="t" r="r" b="b"/>
              <a:pathLst>
                <a:path w="20888" h="44101" extrusionOk="0">
                  <a:moveTo>
                    <a:pt x="1" y="0"/>
                  </a:moveTo>
                  <a:lnTo>
                    <a:pt x="20888" y="0"/>
                  </a:lnTo>
                  <a:lnTo>
                    <a:pt x="20888" y="44101"/>
                  </a:lnTo>
                  <a:lnTo>
                    <a:pt x="1" y="4410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30"/>
            <p:cNvSpPr/>
            <p:nvPr/>
          </p:nvSpPr>
          <p:spPr>
            <a:xfrm>
              <a:off x="4535950" y="750675"/>
              <a:ext cx="500525" cy="998550"/>
            </a:xfrm>
            <a:custGeom>
              <a:avLst/>
              <a:gdLst/>
              <a:ahLst/>
              <a:cxnLst/>
              <a:rect l="l" t="t" r="r" b="b"/>
              <a:pathLst>
                <a:path w="20021" h="39942" extrusionOk="0">
                  <a:moveTo>
                    <a:pt x="1" y="1"/>
                  </a:moveTo>
                  <a:lnTo>
                    <a:pt x="20020" y="1"/>
                  </a:lnTo>
                  <a:lnTo>
                    <a:pt x="20020" y="39941"/>
                  </a:lnTo>
                  <a:lnTo>
                    <a:pt x="1" y="3994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30"/>
            <p:cNvSpPr/>
            <p:nvPr/>
          </p:nvSpPr>
          <p:spPr>
            <a:xfrm>
              <a:off x="4532000" y="748700"/>
              <a:ext cx="508650" cy="1003225"/>
            </a:xfrm>
            <a:custGeom>
              <a:avLst/>
              <a:gdLst/>
              <a:ahLst/>
              <a:cxnLst/>
              <a:rect l="l" t="t" r="r" b="b"/>
              <a:pathLst>
                <a:path w="20346" h="40129" extrusionOk="0">
                  <a:moveTo>
                    <a:pt x="20267" y="1"/>
                  </a:moveTo>
                  <a:lnTo>
                    <a:pt x="20070" y="1"/>
                  </a:lnTo>
                  <a:lnTo>
                    <a:pt x="17832" y="1"/>
                  </a:lnTo>
                  <a:lnTo>
                    <a:pt x="17566" y="1"/>
                  </a:lnTo>
                  <a:lnTo>
                    <a:pt x="15319" y="1"/>
                  </a:lnTo>
                  <a:lnTo>
                    <a:pt x="15053" y="1"/>
                  </a:lnTo>
                  <a:lnTo>
                    <a:pt x="12815" y="1"/>
                  </a:lnTo>
                  <a:lnTo>
                    <a:pt x="12549" y="1"/>
                  </a:lnTo>
                  <a:lnTo>
                    <a:pt x="10302" y="1"/>
                  </a:lnTo>
                  <a:lnTo>
                    <a:pt x="10035" y="1"/>
                  </a:lnTo>
                  <a:lnTo>
                    <a:pt x="7798" y="1"/>
                  </a:lnTo>
                  <a:lnTo>
                    <a:pt x="7522" y="1"/>
                  </a:lnTo>
                  <a:lnTo>
                    <a:pt x="5284" y="1"/>
                  </a:lnTo>
                  <a:lnTo>
                    <a:pt x="5018" y="1"/>
                  </a:lnTo>
                  <a:lnTo>
                    <a:pt x="2771" y="1"/>
                  </a:lnTo>
                  <a:lnTo>
                    <a:pt x="2505" y="1"/>
                  </a:lnTo>
                  <a:lnTo>
                    <a:pt x="267" y="1"/>
                  </a:lnTo>
                  <a:lnTo>
                    <a:pt x="70" y="1"/>
                  </a:lnTo>
                  <a:lnTo>
                    <a:pt x="1" y="1"/>
                  </a:lnTo>
                  <a:lnTo>
                    <a:pt x="1" y="40129"/>
                  </a:lnTo>
                  <a:lnTo>
                    <a:pt x="267" y="40129"/>
                  </a:lnTo>
                  <a:lnTo>
                    <a:pt x="267" y="37911"/>
                  </a:lnTo>
                  <a:lnTo>
                    <a:pt x="2505" y="37911"/>
                  </a:lnTo>
                  <a:lnTo>
                    <a:pt x="2505" y="40129"/>
                  </a:lnTo>
                  <a:lnTo>
                    <a:pt x="2771" y="40129"/>
                  </a:lnTo>
                  <a:lnTo>
                    <a:pt x="2771" y="37911"/>
                  </a:lnTo>
                  <a:lnTo>
                    <a:pt x="5018" y="37911"/>
                  </a:lnTo>
                  <a:lnTo>
                    <a:pt x="5018" y="40129"/>
                  </a:lnTo>
                  <a:lnTo>
                    <a:pt x="5284" y="40129"/>
                  </a:lnTo>
                  <a:lnTo>
                    <a:pt x="5284" y="37911"/>
                  </a:lnTo>
                  <a:lnTo>
                    <a:pt x="7522" y="37911"/>
                  </a:lnTo>
                  <a:lnTo>
                    <a:pt x="7522" y="40129"/>
                  </a:lnTo>
                  <a:lnTo>
                    <a:pt x="7798" y="40129"/>
                  </a:lnTo>
                  <a:lnTo>
                    <a:pt x="7798" y="37911"/>
                  </a:lnTo>
                  <a:lnTo>
                    <a:pt x="10035" y="37911"/>
                  </a:lnTo>
                  <a:lnTo>
                    <a:pt x="10035" y="40129"/>
                  </a:lnTo>
                  <a:lnTo>
                    <a:pt x="10302" y="40129"/>
                  </a:lnTo>
                  <a:lnTo>
                    <a:pt x="10302" y="37911"/>
                  </a:lnTo>
                  <a:lnTo>
                    <a:pt x="12549" y="37911"/>
                  </a:lnTo>
                  <a:lnTo>
                    <a:pt x="12549" y="40129"/>
                  </a:lnTo>
                  <a:lnTo>
                    <a:pt x="12815" y="40129"/>
                  </a:lnTo>
                  <a:lnTo>
                    <a:pt x="12815" y="37911"/>
                  </a:lnTo>
                  <a:lnTo>
                    <a:pt x="15053" y="37911"/>
                  </a:lnTo>
                  <a:lnTo>
                    <a:pt x="15053" y="40129"/>
                  </a:lnTo>
                  <a:lnTo>
                    <a:pt x="15319" y="40129"/>
                  </a:lnTo>
                  <a:lnTo>
                    <a:pt x="15319" y="37911"/>
                  </a:lnTo>
                  <a:lnTo>
                    <a:pt x="17566" y="37911"/>
                  </a:lnTo>
                  <a:lnTo>
                    <a:pt x="17566" y="40129"/>
                  </a:lnTo>
                  <a:lnTo>
                    <a:pt x="17832" y="40129"/>
                  </a:lnTo>
                  <a:lnTo>
                    <a:pt x="17832" y="37911"/>
                  </a:lnTo>
                  <a:lnTo>
                    <a:pt x="20070" y="37911"/>
                  </a:lnTo>
                  <a:lnTo>
                    <a:pt x="20070" y="40129"/>
                  </a:lnTo>
                  <a:lnTo>
                    <a:pt x="20346" y="40129"/>
                  </a:lnTo>
                  <a:lnTo>
                    <a:pt x="20346" y="1"/>
                  </a:lnTo>
                  <a:close/>
                  <a:moveTo>
                    <a:pt x="20070" y="267"/>
                  </a:moveTo>
                  <a:lnTo>
                    <a:pt x="20070" y="2514"/>
                  </a:lnTo>
                  <a:lnTo>
                    <a:pt x="17832" y="2514"/>
                  </a:lnTo>
                  <a:lnTo>
                    <a:pt x="17832" y="267"/>
                  </a:lnTo>
                  <a:close/>
                  <a:moveTo>
                    <a:pt x="10035" y="12815"/>
                  </a:moveTo>
                  <a:lnTo>
                    <a:pt x="10035" y="14924"/>
                  </a:lnTo>
                  <a:lnTo>
                    <a:pt x="7798" y="14924"/>
                  </a:lnTo>
                  <a:lnTo>
                    <a:pt x="7798" y="12815"/>
                  </a:lnTo>
                  <a:close/>
                  <a:moveTo>
                    <a:pt x="7798" y="12549"/>
                  </a:moveTo>
                  <a:lnTo>
                    <a:pt x="7798" y="10439"/>
                  </a:lnTo>
                  <a:lnTo>
                    <a:pt x="10035" y="10439"/>
                  </a:lnTo>
                  <a:lnTo>
                    <a:pt x="10035" y="12549"/>
                  </a:lnTo>
                  <a:close/>
                  <a:moveTo>
                    <a:pt x="10035" y="15456"/>
                  </a:moveTo>
                  <a:lnTo>
                    <a:pt x="10035" y="17566"/>
                  </a:lnTo>
                  <a:lnTo>
                    <a:pt x="7798" y="17566"/>
                  </a:lnTo>
                  <a:lnTo>
                    <a:pt x="7798" y="15456"/>
                  </a:lnTo>
                  <a:close/>
                  <a:moveTo>
                    <a:pt x="10035" y="17832"/>
                  </a:moveTo>
                  <a:lnTo>
                    <a:pt x="10035" y="19941"/>
                  </a:lnTo>
                  <a:lnTo>
                    <a:pt x="7798" y="19941"/>
                  </a:lnTo>
                  <a:lnTo>
                    <a:pt x="7798" y="17832"/>
                  </a:lnTo>
                  <a:close/>
                  <a:moveTo>
                    <a:pt x="10035" y="20484"/>
                  </a:moveTo>
                  <a:lnTo>
                    <a:pt x="10035" y="22583"/>
                  </a:lnTo>
                  <a:lnTo>
                    <a:pt x="7798" y="22583"/>
                  </a:lnTo>
                  <a:lnTo>
                    <a:pt x="7798" y="20484"/>
                  </a:lnTo>
                  <a:close/>
                  <a:moveTo>
                    <a:pt x="10035" y="22849"/>
                  </a:moveTo>
                  <a:lnTo>
                    <a:pt x="10035" y="24959"/>
                  </a:lnTo>
                  <a:lnTo>
                    <a:pt x="7798" y="24959"/>
                  </a:lnTo>
                  <a:lnTo>
                    <a:pt x="7798" y="22849"/>
                  </a:lnTo>
                  <a:close/>
                  <a:moveTo>
                    <a:pt x="10035" y="25501"/>
                  </a:moveTo>
                  <a:lnTo>
                    <a:pt x="10035" y="27600"/>
                  </a:lnTo>
                  <a:lnTo>
                    <a:pt x="7798" y="27600"/>
                  </a:lnTo>
                  <a:lnTo>
                    <a:pt x="7798" y="25501"/>
                  </a:lnTo>
                  <a:close/>
                  <a:moveTo>
                    <a:pt x="10302" y="25501"/>
                  </a:moveTo>
                  <a:lnTo>
                    <a:pt x="12549" y="25501"/>
                  </a:lnTo>
                  <a:lnTo>
                    <a:pt x="12549" y="27600"/>
                  </a:lnTo>
                  <a:lnTo>
                    <a:pt x="10302" y="27600"/>
                  </a:lnTo>
                  <a:close/>
                  <a:moveTo>
                    <a:pt x="10302" y="24959"/>
                  </a:moveTo>
                  <a:lnTo>
                    <a:pt x="10302" y="22859"/>
                  </a:lnTo>
                  <a:lnTo>
                    <a:pt x="12549" y="22859"/>
                  </a:lnTo>
                  <a:lnTo>
                    <a:pt x="12549" y="24959"/>
                  </a:lnTo>
                  <a:close/>
                  <a:moveTo>
                    <a:pt x="10302" y="22583"/>
                  </a:moveTo>
                  <a:lnTo>
                    <a:pt x="10302" y="20484"/>
                  </a:lnTo>
                  <a:lnTo>
                    <a:pt x="12549" y="20484"/>
                  </a:lnTo>
                  <a:lnTo>
                    <a:pt x="12549" y="22583"/>
                  </a:lnTo>
                  <a:close/>
                  <a:moveTo>
                    <a:pt x="10302" y="19941"/>
                  </a:moveTo>
                  <a:lnTo>
                    <a:pt x="10302" y="17832"/>
                  </a:lnTo>
                  <a:lnTo>
                    <a:pt x="12549" y="17832"/>
                  </a:lnTo>
                  <a:lnTo>
                    <a:pt x="12549" y="19941"/>
                  </a:lnTo>
                  <a:close/>
                  <a:moveTo>
                    <a:pt x="10302" y="17566"/>
                  </a:moveTo>
                  <a:lnTo>
                    <a:pt x="10302" y="15456"/>
                  </a:lnTo>
                  <a:lnTo>
                    <a:pt x="12549" y="15456"/>
                  </a:lnTo>
                  <a:lnTo>
                    <a:pt x="12549" y="17566"/>
                  </a:lnTo>
                  <a:close/>
                  <a:moveTo>
                    <a:pt x="10302" y="14924"/>
                  </a:moveTo>
                  <a:lnTo>
                    <a:pt x="10302" y="12815"/>
                  </a:lnTo>
                  <a:lnTo>
                    <a:pt x="12549" y="12815"/>
                  </a:lnTo>
                  <a:lnTo>
                    <a:pt x="12549" y="14924"/>
                  </a:lnTo>
                  <a:close/>
                  <a:moveTo>
                    <a:pt x="10302" y="12549"/>
                  </a:moveTo>
                  <a:lnTo>
                    <a:pt x="10302" y="10439"/>
                  </a:lnTo>
                  <a:lnTo>
                    <a:pt x="12549" y="10439"/>
                  </a:lnTo>
                  <a:lnTo>
                    <a:pt x="12549" y="12549"/>
                  </a:lnTo>
                  <a:close/>
                  <a:moveTo>
                    <a:pt x="10302" y="9907"/>
                  </a:moveTo>
                  <a:lnTo>
                    <a:pt x="10302" y="7798"/>
                  </a:lnTo>
                  <a:lnTo>
                    <a:pt x="12549" y="7798"/>
                  </a:lnTo>
                  <a:lnTo>
                    <a:pt x="12549" y="9907"/>
                  </a:lnTo>
                  <a:close/>
                  <a:moveTo>
                    <a:pt x="10035" y="9907"/>
                  </a:moveTo>
                  <a:lnTo>
                    <a:pt x="7798" y="9907"/>
                  </a:lnTo>
                  <a:lnTo>
                    <a:pt x="7798" y="7798"/>
                  </a:lnTo>
                  <a:lnTo>
                    <a:pt x="10035" y="7798"/>
                  </a:lnTo>
                  <a:close/>
                  <a:moveTo>
                    <a:pt x="7522" y="9907"/>
                  </a:moveTo>
                  <a:lnTo>
                    <a:pt x="5284" y="9907"/>
                  </a:lnTo>
                  <a:lnTo>
                    <a:pt x="5284" y="7798"/>
                  </a:lnTo>
                  <a:lnTo>
                    <a:pt x="7522" y="7798"/>
                  </a:lnTo>
                  <a:close/>
                  <a:moveTo>
                    <a:pt x="7522" y="10439"/>
                  </a:moveTo>
                  <a:lnTo>
                    <a:pt x="7522" y="12549"/>
                  </a:lnTo>
                  <a:lnTo>
                    <a:pt x="5284" y="12549"/>
                  </a:lnTo>
                  <a:lnTo>
                    <a:pt x="5284" y="10439"/>
                  </a:lnTo>
                  <a:lnTo>
                    <a:pt x="7522" y="10439"/>
                  </a:lnTo>
                  <a:close/>
                  <a:moveTo>
                    <a:pt x="7522" y="12815"/>
                  </a:moveTo>
                  <a:lnTo>
                    <a:pt x="7522" y="14924"/>
                  </a:lnTo>
                  <a:lnTo>
                    <a:pt x="5284" y="14924"/>
                  </a:lnTo>
                  <a:lnTo>
                    <a:pt x="5284" y="12815"/>
                  </a:lnTo>
                  <a:close/>
                  <a:moveTo>
                    <a:pt x="7522" y="15456"/>
                  </a:moveTo>
                  <a:lnTo>
                    <a:pt x="7522" y="17566"/>
                  </a:lnTo>
                  <a:lnTo>
                    <a:pt x="5284" y="17566"/>
                  </a:lnTo>
                  <a:lnTo>
                    <a:pt x="5284" y="15456"/>
                  </a:lnTo>
                  <a:close/>
                  <a:moveTo>
                    <a:pt x="7522" y="17832"/>
                  </a:moveTo>
                  <a:lnTo>
                    <a:pt x="7522" y="19941"/>
                  </a:lnTo>
                  <a:lnTo>
                    <a:pt x="5284" y="19941"/>
                  </a:lnTo>
                  <a:lnTo>
                    <a:pt x="5284" y="17832"/>
                  </a:lnTo>
                  <a:close/>
                  <a:moveTo>
                    <a:pt x="7522" y="20484"/>
                  </a:moveTo>
                  <a:lnTo>
                    <a:pt x="7522" y="22583"/>
                  </a:lnTo>
                  <a:lnTo>
                    <a:pt x="5284" y="22583"/>
                  </a:lnTo>
                  <a:lnTo>
                    <a:pt x="5284" y="20484"/>
                  </a:lnTo>
                  <a:close/>
                  <a:moveTo>
                    <a:pt x="7522" y="22849"/>
                  </a:moveTo>
                  <a:lnTo>
                    <a:pt x="7522" y="24959"/>
                  </a:lnTo>
                  <a:lnTo>
                    <a:pt x="5284" y="24959"/>
                  </a:lnTo>
                  <a:lnTo>
                    <a:pt x="5284" y="22849"/>
                  </a:lnTo>
                  <a:close/>
                  <a:moveTo>
                    <a:pt x="7522" y="25501"/>
                  </a:moveTo>
                  <a:lnTo>
                    <a:pt x="7522" y="27600"/>
                  </a:lnTo>
                  <a:lnTo>
                    <a:pt x="5284" y="27600"/>
                  </a:lnTo>
                  <a:lnTo>
                    <a:pt x="5284" y="25501"/>
                  </a:lnTo>
                  <a:close/>
                  <a:moveTo>
                    <a:pt x="7522" y="27876"/>
                  </a:moveTo>
                  <a:lnTo>
                    <a:pt x="7522" y="29976"/>
                  </a:lnTo>
                  <a:lnTo>
                    <a:pt x="5284" y="29976"/>
                  </a:lnTo>
                  <a:lnTo>
                    <a:pt x="5284" y="27876"/>
                  </a:lnTo>
                  <a:close/>
                  <a:moveTo>
                    <a:pt x="7798" y="27876"/>
                  </a:moveTo>
                  <a:lnTo>
                    <a:pt x="10035" y="27876"/>
                  </a:lnTo>
                  <a:lnTo>
                    <a:pt x="10035" y="29976"/>
                  </a:lnTo>
                  <a:lnTo>
                    <a:pt x="7798" y="29976"/>
                  </a:lnTo>
                  <a:close/>
                  <a:moveTo>
                    <a:pt x="10302" y="27876"/>
                  </a:moveTo>
                  <a:lnTo>
                    <a:pt x="12549" y="27876"/>
                  </a:lnTo>
                  <a:lnTo>
                    <a:pt x="12549" y="29976"/>
                  </a:lnTo>
                  <a:lnTo>
                    <a:pt x="10302" y="29976"/>
                  </a:lnTo>
                  <a:close/>
                  <a:moveTo>
                    <a:pt x="12815" y="27876"/>
                  </a:moveTo>
                  <a:lnTo>
                    <a:pt x="15053" y="27876"/>
                  </a:lnTo>
                  <a:lnTo>
                    <a:pt x="15053" y="29976"/>
                  </a:lnTo>
                  <a:lnTo>
                    <a:pt x="12815" y="29976"/>
                  </a:lnTo>
                  <a:close/>
                  <a:moveTo>
                    <a:pt x="12815" y="27600"/>
                  </a:moveTo>
                  <a:lnTo>
                    <a:pt x="12815" y="25501"/>
                  </a:lnTo>
                  <a:lnTo>
                    <a:pt x="15053" y="25501"/>
                  </a:lnTo>
                  <a:lnTo>
                    <a:pt x="15053" y="27600"/>
                  </a:lnTo>
                  <a:close/>
                  <a:moveTo>
                    <a:pt x="12815" y="24959"/>
                  </a:moveTo>
                  <a:lnTo>
                    <a:pt x="12815" y="22859"/>
                  </a:lnTo>
                  <a:lnTo>
                    <a:pt x="15053" y="22859"/>
                  </a:lnTo>
                  <a:lnTo>
                    <a:pt x="15053" y="24959"/>
                  </a:lnTo>
                  <a:close/>
                  <a:moveTo>
                    <a:pt x="12815" y="22583"/>
                  </a:moveTo>
                  <a:lnTo>
                    <a:pt x="12815" y="20484"/>
                  </a:lnTo>
                  <a:lnTo>
                    <a:pt x="15053" y="20484"/>
                  </a:lnTo>
                  <a:lnTo>
                    <a:pt x="15053" y="22583"/>
                  </a:lnTo>
                  <a:close/>
                  <a:moveTo>
                    <a:pt x="12815" y="19941"/>
                  </a:moveTo>
                  <a:lnTo>
                    <a:pt x="12815" y="17832"/>
                  </a:lnTo>
                  <a:lnTo>
                    <a:pt x="15053" y="17832"/>
                  </a:lnTo>
                  <a:lnTo>
                    <a:pt x="15053" y="19941"/>
                  </a:lnTo>
                  <a:close/>
                  <a:moveTo>
                    <a:pt x="12815" y="17566"/>
                  </a:moveTo>
                  <a:lnTo>
                    <a:pt x="12815" y="15456"/>
                  </a:lnTo>
                  <a:lnTo>
                    <a:pt x="15053" y="15456"/>
                  </a:lnTo>
                  <a:lnTo>
                    <a:pt x="15053" y="17566"/>
                  </a:lnTo>
                  <a:close/>
                  <a:moveTo>
                    <a:pt x="12815" y="14924"/>
                  </a:moveTo>
                  <a:lnTo>
                    <a:pt x="12815" y="12815"/>
                  </a:lnTo>
                  <a:lnTo>
                    <a:pt x="15053" y="12815"/>
                  </a:lnTo>
                  <a:lnTo>
                    <a:pt x="15053" y="14924"/>
                  </a:lnTo>
                  <a:close/>
                  <a:moveTo>
                    <a:pt x="12815" y="12549"/>
                  </a:moveTo>
                  <a:lnTo>
                    <a:pt x="12815" y="10439"/>
                  </a:lnTo>
                  <a:lnTo>
                    <a:pt x="15053" y="10439"/>
                  </a:lnTo>
                  <a:lnTo>
                    <a:pt x="15053" y="12549"/>
                  </a:lnTo>
                  <a:close/>
                  <a:moveTo>
                    <a:pt x="12815" y="9907"/>
                  </a:moveTo>
                  <a:lnTo>
                    <a:pt x="12815" y="7798"/>
                  </a:lnTo>
                  <a:lnTo>
                    <a:pt x="15053" y="7798"/>
                  </a:lnTo>
                  <a:lnTo>
                    <a:pt x="15053" y="9907"/>
                  </a:lnTo>
                  <a:close/>
                  <a:moveTo>
                    <a:pt x="12815" y="7531"/>
                  </a:moveTo>
                  <a:lnTo>
                    <a:pt x="12815" y="5422"/>
                  </a:lnTo>
                  <a:lnTo>
                    <a:pt x="15053" y="5422"/>
                  </a:lnTo>
                  <a:lnTo>
                    <a:pt x="15053" y="7531"/>
                  </a:lnTo>
                  <a:close/>
                  <a:moveTo>
                    <a:pt x="12549" y="7531"/>
                  </a:moveTo>
                  <a:lnTo>
                    <a:pt x="10302" y="7531"/>
                  </a:lnTo>
                  <a:lnTo>
                    <a:pt x="10302" y="5422"/>
                  </a:lnTo>
                  <a:lnTo>
                    <a:pt x="12549" y="5422"/>
                  </a:lnTo>
                  <a:close/>
                  <a:moveTo>
                    <a:pt x="10035" y="7531"/>
                  </a:moveTo>
                  <a:lnTo>
                    <a:pt x="7798" y="7531"/>
                  </a:lnTo>
                  <a:lnTo>
                    <a:pt x="7798" y="5422"/>
                  </a:lnTo>
                  <a:lnTo>
                    <a:pt x="10035" y="5422"/>
                  </a:lnTo>
                  <a:close/>
                  <a:moveTo>
                    <a:pt x="7522" y="7531"/>
                  </a:moveTo>
                  <a:lnTo>
                    <a:pt x="5284" y="7531"/>
                  </a:lnTo>
                  <a:lnTo>
                    <a:pt x="5284" y="5422"/>
                  </a:lnTo>
                  <a:lnTo>
                    <a:pt x="7522" y="5422"/>
                  </a:lnTo>
                  <a:close/>
                  <a:moveTo>
                    <a:pt x="5018" y="7531"/>
                  </a:moveTo>
                  <a:lnTo>
                    <a:pt x="2771" y="7531"/>
                  </a:lnTo>
                  <a:lnTo>
                    <a:pt x="2771" y="5422"/>
                  </a:lnTo>
                  <a:lnTo>
                    <a:pt x="5018" y="5422"/>
                  </a:lnTo>
                  <a:close/>
                  <a:moveTo>
                    <a:pt x="5018" y="7798"/>
                  </a:moveTo>
                  <a:lnTo>
                    <a:pt x="5018" y="9907"/>
                  </a:lnTo>
                  <a:lnTo>
                    <a:pt x="2771" y="9907"/>
                  </a:lnTo>
                  <a:lnTo>
                    <a:pt x="2771" y="7798"/>
                  </a:lnTo>
                  <a:close/>
                  <a:moveTo>
                    <a:pt x="5018" y="10439"/>
                  </a:moveTo>
                  <a:lnTo>
                    <a:pt x="5018" y="12549"/>
                  </a:lnTo>
                  <a:lnTo>
                    <a:pt x="2771" y="12549"/>
                  </a:lnTo>
                  <a:lnTo>
                    <a:pt x="2771" y="10439"/>
                  </a:lnTo>
                  <a:lnTo>
                    <a:pt x="5018" y="10439"/>
                  </a:lnTo>
                  <a:close/>
                  <a:moveTo>
                    <a:pt x="5018" y="12815"/>
                  </a:moveTo>
                  <a:lnTo>
                    <a:pt x="5018" y="14924"/>
                  </a:lnTo>
                  <a:lnTo>
                    <a:pt x="2771" y="14924"/>
                  </a:lnTo>
                  <a:lnTo>
                    <a:pt x="2771" y="12815"/>
                  </a:lnTo>
                  <a:close/>
                  <a:moveTo>
                    <a:pt x="5018" y="15456"/>
                  </a:moveTo>
                  <a:lnTo>
                    <a:pt x="5018" y="17566"/>
                  </a:lnTo>
                  <a:lnTo>
                    <a:pt x="2771" y="17566"/>
                  </a:lnTo>
                  <a:lnTo>
                    <a:pt x="2771" y="15456"/>
                  </a:lnTo>
                  <a:close/>
                  <a:moveTo>
                    <a:pt x="5018" y="17832"/>
                  </a:moveTo>
                  <a:lnTo>
                    <a:pt x="5018" y="19941"/>
                  </a:lnTo>
                  <a:lnTo>
                    <a:pt x="2771" y="19941"/>
                  </a:lnTo>
                  <a:lnTo>
                    <a:pt x="2771" y="17832"/>
                  </a:lnTo>
                  <a:close/>
                  <a:moveTo>
                    <a:pt x="5018" y="20484"/>
                  </a:moveTo>
                  <a:lnTo>
                    <a:pt x="5018" y="22583"/>
                  </a:lnTo>
                  <a:lnTo>
                    <a:pt x="2771" y="22583"/>
                  </a:lnTo>
                  <a:lnTo>
                    <a:pt x="2771" y="20484"/>
                  </a:lnTo>
                  <a:close/>
                  <a:moveTo>
                    <a:pt x="5018" y="22849"/>
                  </a:moveTo>
                  <a:lnTo>
                    <a:pt x="5018" y="24959"/>
                  </a:lnTo>
                  <a:lnTo>
                    <a:pt x="2771" y="24959"/>
                  </a:lnTo>
                  <a:lnTo>
                    <a:pt x="2771" y="22849"/>
                  </a:lnTo>
                  <a:close/>
                  <a:moveTo>
                    <a:pt x="5018" y="25501"/>
                  </a:moveTo>
                  <a:lnTo>
                    <a:pt x="5018" y="27600"/>
                  </a:lnTo>
                  <a:lnTo>
                    <a:pt x="2771" y="27600"/>
                  </a:lnTo>
                  <a:lnTo>
                    <a:pt x="2771" y="25501"/>
                  </a:lnTo>
                  <a:close/>
                  <a:moveTo>
                    <a:pt x="5018" y="27876"/>
                  </a:moveTo>
                  <a:lnTo>
                    <a:pt x="5018" y="29976"/>
                  </a:lnTo>
                  <a:lnTo>
                    <a:pt x="2771" y="29976"/>
                  </a:lnTo>
                  <a:lnTo>
                    <a:pt x="2771" y="27876"/>
                  </a:lnTo>
                  <a:close/>
                  <a:moveTo>
                    <a:pt x="5018" y="30518"/>
                  </a:moveTo>
                  <a:lnTo>
                    <a:pt x="5018" y="32627"/>
                  </a:lnTo>
                  <a:lnTo>
                    <a:pt x="2771" y="32627"/>
                  </a:lnTo>
                  <a:lnTo>
                    <a:pt x="2771" y="30518"/>
                  </a:lnTo>
                  <a:close/>
                  <a:moveTo>
                    <a:pt x="5284" y="30518"/>
                  </a:moveTo>
                  <a:lnTo>
                    <a:pt x="7522" y="30518"/>
                  </a:lnTo>
                  <a:lnTo>
                    <a:pt x="7522" y="32627"/>
                  </a:lnTo>
                  <a:lnTo>
                    <a:pt x="5284" y="32627"/>
                  </a:lnTo>
                  <a:close/>
                  <a:moveTo>
                    <a:pt x="7798" y="30518"/>
                  </a:moveTo>
                  <a:lnTo>
                    <a:pt x="10035" y="30518"/>
                  </a:lnTo>
                  <a:lnTo>
                    <a:pt x="10035" y="32627"/>
                  </a:lnTo>
                  <a:lnTo>
                    <a:pt x="7798" y="32627"/>
                  </a:lnTo>
                  <a:close/>
                  <a:moveTo>
                    <a:pt x="10302" y="30518"/>
                  </a:moveTo>
                  <a:lnTo>
                    <a:pt x="12549" y="30518"/>
                  </a:lnTo>
                  <a:lnTo>
                    <a:pt x="12549" y="32627"/>
                  </a:lnTo>
                  <a:lnTo>
                    <a:pt x="10302" y="32627"/>
                  </a:lnTo>
                  <a:close/>
                  <a:moveTo>
                    <a:pt x="12815" y="30518"/>
                  </a:moveTo>
                  <a:lnTo>
                    <a:pt x="15053" y="30518"/>
                  </a:lnTo>
                  <a:lnTo>
                    <a:pt x="15053" y="32627"/>
                  </a:lnTo>
                  <a:lnTo>
                    <a:pt x="12815" y="32627"/>
                  </a:lnTo>
                  <a:close/>
                  <a:moveTo>
                    <a:pt x="15319" y="30518"/>
                  </a:moveTo>
                  <a:lnTo>
                    <a:pt x="17566" y="30518"/>
                  </a:lnTo>
                  <a:lnTo>
                    <a:pt x="17566" y="32627"/>
                  </a:lnTo>
                  <a:lnTo>
                    <a:pt x="15319" y="32627"/>
                  </a:lnTo>
                  <a:close/>
                  <a:moveTo>
                    <a:pt x="15319" y="29976"/>
                  </a:moveTo>
                  <a:lnTo>
                    <a:pt x="15319" y="27876"/>
                  </a:lnTo>
                  <a:lnTo>
                    <a:pt x="17566" y="27876"/>
                  </a:lnTo>
                  <a:lnTo>
                    <a:pt x="17566" y="29976"/>
                  </a:lnTo>
                  <a:lnTo>
                    <a:pt x="15319" y="29976"/>
                  </a:lnTo>
                  <a:close/>
                  <a:moveTo>
                    <a:pt x="15319" y="27600"/>
                  </a:moveTo>
                  <a:lnTo>
                    <a:pt x="15319" y="25501"/>
                  </a:lnTo>
                  <a:lnTo>
                    <a:pt x="17566" y="25501"/>
                  </a:lnTo>
                  <a:lnTo>
                    <a:pt x="17566" y="27600"/>
                  </a:lnTo>
                  <a:close/>
                  <a:moveTo>
                    <a:pt x="15319" y="24959"/>
                  </a:moveTo>
                  <a:lnTo>
                    <a:pt x="15319" y="22859"/>
                  </a:lnTo>
                  <a:lnTo>
                    <a:pt x="17566" y="22859"/>
                  </a:lnTo>
                  <a:lnTo>
                    <a:pt x="17566" y="24959"/>
                  </a:lnTo>
                  <a:close/>
                  <a:moveTo>
                    <a:pt x="15319" y="22583"/>
                  </a:moveTo>
                  <a:lnTo>
                    <a:pt x="15319" y="20484"/>
                  </a:lnTo>
                  <a:lnTo>
                    <a:pt x="17566" y="20484"/>
                  </a:lnTo>
                  <a:lnTo>
                    <a:pt x="17566" y="22583"/>
                  </a:lnTo>
                  <a:close/>
                  <a:moveTo>
                    <a:pt x="15319" y="19941"/>
                  </a:moveTo>
                  <a:lnTo>
                    <a:pt x="15319" y="17832"/>
                  </a:lnTo>
                  <a:lnTo>
                    <a:pt x="17566" y="17832"/>
                  </a:lnTo>
                  <a:lnTo>
                    <a:pt x="17566" y="19941"/>
                  </a:lnTo>
                  <a:close/>
                  <a:moveTo>
                    <a:pt x="15319" y="17566"/>
                  </a:moveTo>
                  <a:lnTo>
                    <a:pt x="15319" y="15456"/>
                  </a:lnTo>
                  <a:lnTo>
                    <a:pt x="17566" y="15456"/>
                  </a:lnTo>
                  <a:lnTo>
                    <a:pt x="17566" y="17566"/>
                  </a:lnTo>
                  <a:close/>
                  <a:moveTo>
                    <a:pt x="15319" y="14924"/>
                  </a:moveTo>
                  <a:lnTo>
                    <a:pt x="15319" y="12815"/>
                  </a:lnTo>
                  <a:lnTo>
                    <a:pt x="17566" y="12815"/>
                  </a:lnTo>
                  <a:lnTo>
                    <a:pt x="17566" y="14924"/>
                  </a:lnTo>
                  <a:close/>
                  <a:moveTo>
                    <a:pt x="15319" y="12549"/>
                  </a:moveTo>
                  <a:lnTo>
                    <a:pt x="15319" y="10439"/>
                  </a:lnTo>
                  <a:lnTo>
                    <a:pt x="17566" y="10439"/>
                  </a:lnTo>
                  <a:lnTo>
                    <a:pt x="17566" y="12549"/>
                  </a:lnTo>
                  <a:close/>
                  <a:moveTo>
                    <a:pt x="15319" y="9907"/>
                  </a:moveTo>
                  <a:lnTo>
                    <a:pt x="15319" y="7798"/>
                  </a:lnTo>
                  <a:lnTo>
                    <a:pt x="17566" y="7798"/>
                  </a:lnTo>
                  <a:lnTo>
                    <a:pt x="17566" y="9907"/>
                  </a:lnTo>
                  <a:close/>
                  <a:moveTo>
                    <a:pt x="15319" y="7531"/>
                  </a:moveTo>
                  <a:lnTo>
                    <a:pt x="15319" y="5422"/>
                  </a:lnTo>
                  <a:lnTo>
                    <a:pt x="17566" y="5422"/>
                  </a:lnTo>
                  <a:lnTo>
                    <a:pt x="17566" y="7531"/>
                  </a:lnTo>
                  <a:close/>
                  <a:moveTo>
                    <a:pt x="15319" y="4880"/>
                  </a:moveTo>
                  <a:lnTo>
                    <a:pt x="15319" y="2780"/>
                  </a:lnTo>
                  <a:lnTo>
                    <a:pt x="17566" y="2780"/>
                  </a:lnTo>
                  <a:lnTo>
                    <a:pt x="17566" y="4880"/>
                  </a:lnTo>
                  <a:close/>
                  <a:moveTo>
                    <a:pt x="15053" y="4880"/>
                  </a:moveTo>
                  <a:lnTo>
                    <a:pt x="12815" y="4880"/>
                  </a:lnTo>
                  <a:lnTo>
                    <a:pt x="12815" y="2780"/>
                  </a:lnTo>
                  <a:lnTo>
                    <a:pt x="15053" y="2780"/>
                  </a:lnTo>
                  <a:close/>
                  <a:moveTo>
                    <a:pt x="12549" y="4880"/>
                  </a:moveTo>
                  <a:lnTo>
                    <a:pt x="10302" y="4880"/>
                  </a:lnTo>
                  <a:lnTo>
                    <a:pt x="10302" y="2780"/>
                  </a:lnTo>
                  <a:lnTo>
                    <a:pt x="12549" y="2780"/>
                  </a:lnTo>
                  <a:close/>
                  <a:moveTo>
                    <a:pt x="10035" y="4880"/>
                  </a:moveTo>
                  <a:lnTo>
                    <a:pt x="7798" y="4880"/>
                  </a:lnTo>
                  <a:lnTo>
                    <a:pt x="7798" y="2780"/>
                  </a:lnTo>
                  <a:lnTo>
                    <a:pt x="10035" y="2780"/>
                  </a:lnTo>
                  <a:close/>
                  <a:moveTo>
                    <a:pt x="7522" y="4880"/>
                  </a:moveTo>
                  <a:lnTo>
                    <a:pt x="5284" y="4880"/>
                  </a:lnTo>
                  <a:lnTo>
                    <a:pt x="5284" y="2780"/>
                  </a:lnTo>
                  <a:lnTo>
                    <a:pt x="7522" y="2780"/>
                  </a:lnTo>
                  <a:close/>
                  <a:moveTo>
                    <a:pt x="5018" y="4880"/>
                  </a:moveTo>
                  <a:lnTo>
                    <a:pt x="2771" y="4880"/>
                  </a:lnTo>
                  <a:lnTo>
                    <a:pt x="2771" y="2780"/>
                  </a:lnTo>
                  <a:lnTo>
                    <a:pt x="5018" y="2780"/>
                  </a:lnTo>
                  <a:close/>
                  <a:moveTo>
                    <a:pt x="2505" y="4880"/>
                  </a:moveTo>
                  <a:lnTo>
                    <a:pt x="267" y="4880"/>
                  </a:lnTo>
                  <a:lnTo>
                    <a:pt x="267" y="2780"/>
                  </a:lnTo>
                  <a:lnTo>
                    <a:pt x="2505" y="2780"/>
                  </a:lnTo>
                  <a:close/>
                  <a:moveTo>
                    <a:pt x="2505" y="5422"/>
                  </a:moveTo>
                  <a:lnTo>
                    <a:pt x="2505" y="7531"/>
                  </a:lnTo>
                  <a:lnTo>
                    <a:pt x="267" y="7531"/>
                  </a:lnTo>
                  <a:lnTo>
                    <a:pt x="267" y="5422"/>
                  </a:lnTo>
                  <a:close/>
                  <a:moveTo>
                    <a:pt x="2505" y="7798"/>
                  </a:moveTo>
                  <a:lnTo>
                    <a:pt x="2505" y="9907"/>
                  </a:lnTo>
                  <a:lnTo>
                    <a:pt x="267" y="9907"/>
                  </a:lnTo>
                  <a:lnTo>
                    <a:pt x="267" y="7798"/>
                  </a:lnTo>
                  <a:close/>
                  <a:moveTo>
                    <a:pt x="2505" y="10439"/>
                  </a:moveTo>
                  <a:lnTo>
                    <a:pt x="2505" y="12549"/>
                  </a:lnTo>
                  <a:lnTo>
                    <a:pt x="267" y="12549"/>
                  </a:lnTo>
                  <a:lnTo>
                    <a:pt x="267" y="10439"/>
                  </a:lnTo>
                  <a:lnTo>
                    <a:pt x="2505" y="10439"/>
                  </a:lnTo>
                  <a:close/>
                  <a:moveTo>
                    <a:pt x="2505" y="12815"/>
                  </a:moveTo>
                  <a:lnTo>
                    <a:pt x="2505" y="14924"/>
                  </a:lnTo>
                  <a:lnTo>
                    <a:pt x="267" y="14924"/>
                  </a:lnTo>
                  <a:lnTo>
                    <a:pt x="267" y="12815"/>
                  </a:lnTo>
                  <a:close/>
                  <a:moveTo>
                    <a:pt x="2505" y="15456"/>
                  </a:moveTo>
                  <a:lnTo>
                    <a:pt x="2505" y="17566"/>
                  </a:lnTo>
                  <a:lnTo>
                    <a:pt x="267" y="17566"/>
                  </a:lnTo>
                  <a:lnTo>
                    <a:pt x="267" y="15456"/>
                  </a:lnTo>
                  <a:close/>
                  <a:moveTo>
                    <a:pt x="2505" y="17832"/>
                  </a:moveTo>
                  <a:lnTo>
                    <a:pt x="2505" y="19941"/>
                  </a:lnTo>
                  <a:lnTo>
                    <a:pt x="267" y="19941"/>
                  </a:lnTo>
                  <a:lnTo>
                    <a:pt x="267" y="17832"/>
                  </a:lnTo>
                  <a:close/>
                  <a:moveTo>
                    <a:pt x="2505" y="20484"/>
                  </a:moveTo>
                  <a:lnTo>
                    <a:pt x="2505" y="22583"/>
                  </a:lnTo>
                  <a:lnTo>
                    <a:pt x="267" y="22583"/>
                  </a:lnTo>
                  <a:lnTo>
                    <a:pt x="267" y="20484"/>
                  </a:lnTo>
                  <a:close/>
                  <a:moveTo>
                    <a:pt x="2505" y="22849"/>
                  </a:moveTo>
                  <a:lnTo>
                    <a:pt x="2505" y="24959"/>
                  </a:lnTo>
                  <a:lnTo>
                    <a:pt x="267" y="24959"/>
                  </a:lnTo>
                  <a:lnTo>
                    <a:pt x="267" y="22849"/>
                  </a:lnTo>
                  <a:close/>
                  <a:moveTo>
                    <a:pt x="2505" y="25501"/>
                  </a:moveTo>
                  <a:lnTo>
                    <a:pt x="2505" y="27600"/>
                  </a:lnTo>
                  <a:lnTo>
                    <a:pt x="267" y="27600"/>
                  </a:lnTo>
                  <a:lnTo>
                    <a:pt x="267" y="25501"/>
                  </a:lnTo>
                  <a:close/>
                  <a:moveTo>
                    <a:pt x="2505" y="27876"/>
                  </a:moveTo>
                  <a:lnTo>
                    <a:pt x="2505" y="29976"/>
                  </a:lnTo>
                  <a:lnTo>
                    <a:pt x="267" y="29976"/>
                  </a:lnTo>
                  <a:lnTo>
                    <a:pt x="267" y="27876"/>
                  </a:lnTo>
                  <a:close/>
                  <a:moveTo>
                    <a:pt x="2505" y="30518"/>
                  </a:moveTo>
                  <a:lnTo>
                    <a:pt x="2505" y="32627"/>
                  </a:lnTo>
                  <a:lnTo>
                    <a:pt x="267" y="32627"/>
                  </a:lnTo>
                  <a:lnTo>
                    <a:pt x="267" y="30518"/>
                  </a:lnTo>
                  <a:close/>
                  <a:moveTo>
                    <a:pt x="2505" y="32894"/>
                  </a:moveTo>
                  <a:lnTo>
                    <a:pt x="2505" y="35003"/>
                  </a:lnTo>
                  <a:lnTo>
                    <a:pt x="267" y="35003"/>
                  </a:lnTo>
                  <a:lnTo>
                    <a:pt x="267" y="32894"/>
                  </a:lnTo>
                  <a:lnTo>
                    <a:pt x="2505" y="32894"/>
                  </a:lnTo>
                  <a:close/>
                  <a:moveTo>
                    <a:pt x="2771" y="32894"/>
                  </a:moveTo>
                  <a:lnTo>
                    <a:pt x="5018" y="32894"/>
                  </a:lnTo>
                  <a:lnTo>
                    <a:pt x="5018" y="35003"/>
                  </a:lnTo>
                  <a:lnTo>
                    <a:pt x="2771" y="35003"/>
                  </a:lnTo>
                  <a:close/>
                  <a:moveTo>
                    <a:pt x="5284" y="32894"/>
                  </a:moveTo>
                  <a:lnTo>
                    <a:pt x="7522" y="32894"/>
                  </a:lnTo>
                  <a:lnTo>
                    <a:pt x="7522" y="35003"/>
                  </a:lnTo>
                  <a:lnTo>
                    <a:pt x="5284" y="35003"/>
                  </a:lnTo>
                  <a:close/>
                  <a:moveTo>
                    <a:pt x="7798" y="32894"/>
                  </a:moveTo>
                  <a:lnTo>
                    <a:pt x="10035" y="32894"/>
                  </a:lnTo>
                  <a:lnTo>
                    <a:pt x="10035" y="35003"/>
                  </a:lnTo>
                  <a:lnTo>
                    <a:pt x="7798" y="35003"/>
                  </a:lnTo>
                  <a:close/>
                  <a:moveTo>
                    <a:pt x="10302" y="32894"/>
                  </a:moveTo>
                  <a:lnTo>
                    <a:pt x="12549" y="32894"/>
                  </a:lnTo>
                  <a:lnTo>
                    <a:pt x="12549" y="35003"/>
                  </a:lnTo>
                  <a:lnTo>
                    <a:pt x="10302" y="35003"/>
                  </a:lnTo>
                  <a:close/>
                  <a:moveTo>
                    <a:pt x="12815" y="32894"/>
                  </a:moveTo>
                  <a:lnTo>
                    <a:pt x="15053" y="32894"/>
                  </a:lnTo>
                  <a:lnTo>
                    <a:pt x="15053" y="35003"/>
                  </a:lnTo>
                  <a:lnTo>
                    <a:pt x="12815" y="35003"/>
                  </a:lnTo>
                  <a:close/>
                  <a:moveTo>
                    <a:pt x="15319" y="32894"/>
                  </a:moveTo>
                  <a:lnTo>
                    <a:pt x="17566" y="32894"/>
                  </a:lnTo>
                  <a:lnTo>
                    <a:pt x="17566" y="35003"/>
                  </a:lnTo>
                  <a:lnTo>
                    <a:pt x="15319" y="35003"/>
                  </a:lnTo>
                  <a:close/>
                  <a:moveTo>
                    <a:pt x="17832" y="32894"/>
                  </a:moveTo>
                  <a:lnTo>
                    <a:pt x="20070" y="32894"/>
                  </a:lnTo>
                  <a:lnTo>
                    <a:pt x="20070" y="35003"/>
                  </a:lnTo>
                  <a:lnTo>
                    <a:pt x="17832" y="35003"/>
                  </a:lnTo>
                  <a:close/>
                  <a:moveTo>
                    <a:pt x="17832" y="32627"/>
                  </a:moveTo>
                  <a:lnTo>
                    <a:pt x="17832" y="30518"/>
                  </a:lnTo>
                  <a:lnTo>
                    <a:pt x="20070" y="30518"/>
                  </a:lnTo>
                  <a:lnTo>
                    <a:pt x="20070" y="32627"/>
                  </a:lnTo>
                  <a:close/>
                  <a:moveTo>
                    <a:pt x="17832" y="29976"/>
                  </a:moveTo>
                  <a:lnTo>
                    <a:pt x="17832" y="27876"/>
                  </a:lnTo>
                  <a:lnTo>
                    <a:pt x="20070" y="27876"/>
                  </a:lnTo>
                  <a:lnTo>
                    <a:pt x="20070" y="29976"/>
                  </a:lnTo>
                  <a:lnTo>
                    <a:pt x="17832" y="29976"/>
                  </a:lnTo>
                  <a:close/>
                  <a:moveTo>
                    <a:pt x="17832" y="27600"/>
                  </a:moveTo>
                  <a:lnTo>
                    <a:pt x="17832" y="25501"/>
                  </a:lnTo>
                  <a:lnTo>
                    <a:pt x="20070" y="25501"/>
                  </a:lnTo>
                  <a:lnTo>
                    <a:pt x="20070" y="27600"/>
                  </a:lnTo>
                  <a:close/>
                  <a:moveTo>
                    <a:pt x="17832" y="24959"/>
                  </a:moveTo>
                  <a:lnTo>
                    <a:pt x="17832" y="22859"/>
                  </a:lnTo>
                  <a:lnTo>
                    <a:pt x="20070" y="22859"/>
                  </a:lnTo>
                  <a:lnTo>
                    <a:pt x="20070" y="24959"/>
                  </a:lnTo>
                  <a:close/>
                  <a:moveTo>
                    <a:pt x="17832" y="22583"/>
                  </a:moveTo>
                  <a:lnTo>
                    <a:pt x="17832" y="20484"/>
                  </a:lnTo>
                  <a:lnTo>
                    <a:pt x="20070" y="20484"/>
                  </a:lnTo>
                  <a:lnTo>
                    <a:pt x="20070" y="22583"/>
                  </a:lnTo>
                  <a:close/>
                  <a:moveTo>
                    <a:pt x="17832" y="19941"/>
                  </a:moveTo>
                  <a:lnTo>
                    <a:pt x="17832" y="17832"/>
                  </a:lnTo>
                  <a:lnTo>
                    <a:pt x="20070" y="17832"/>
                  </a:lnTo>
                  <a:lnTo>
                    <a:pt x="20070" y="19941"/>
                  </a:lnTo>
                  <a:close/>
                  <a:moveTo>
                    <a:pt x="17832" y="17566"/>
                  </a:moveTo>
                  <a:lnTo>
                    <a:pt x="17832" y="15456"/>
                  </a:lnTo>
                  <a:lnTo>
                    <a:pt x="20070" y="15456"/>
                  </a:lnTo>
                  <a:lnTo>
                    <a:pt x="20070" y="17566"/>
                  </a:lnTo>
                  <a:close/>
                  <a:moveTo>
                    <a:pt x="17832" y="14924"/>
                  </a:moveTo>
                  <a:lnTo>
                    <a:pt x="17832" y="12815"/>
                  </a:lnTo>
                  <a:lnTo>
                    <a:pt x="20070" y="12815"/>
                  </a:lnTo>
                  <a:lnTo>
                    <a:pt x="20070" y="14924"/>
                  </a:lnTo>
                  <a:close/>
                  <a:moveTo>
                    <a:pt x="17832" y="12549"/>
                  </a:moveTo>
                  <a:lnTo>
                    <a:pt x="17832" y="10439"/>
                  </a:lnTo>
                  <a:lnTo>
                    <a:pt x="20070" y="10439"/>
                  </a:lnTo>
                  <a:lnTo>
                    <a:pt x="20070" y="12549"/>
                  </a:lnTo>
                  <a:close/>
                  <a:moveTo>
                    <a:pt x="17832" y="9907"/>
                  </a:moveTo>
                  <a:lnTo>
                    <a:pt x="17832" y="7798"/>
                  </a:lnTo>
                  <a:lnTo>
                    <a:pt x="20070" y="7798"/>
                  </a:lnTo>
                  <a:lnTo>
                    <a:pt x="20070" y="9907"/>
                  </a:lnTo>
                  <a:close/>
                  <a:moveTo>
                    <a:pt x="17832" y="7531"/>
                  </a:moveTo>
                  <a:lnTo>
                    <a:pt x="17832" y="5422"/>
                  </a:lnTo>
                  <a:lnTo>
                    <a:pt x="20070" y="5422"/>
                  </a:lnTo>
                  <a:lnTo>
                    <a:pt x="20070" y="7531"/>
                  </a:lnTo>
                  <a:close/>
                  <a:moveTo>
                    <a:pt x="17832" y="4880"/>
                  </a:moveTo>
                  <a:lnTo>
                    <a:pt x="17832" y="2780"/>
                  </a:lnTo>
                  <a:lnTo>
                    <a:pt x="20070" y="2780"/>
                  </a:lnTo>
                  <a:lnTo>
                    <a:pt x="20070" y="4880"/>
                  </a:lnTo>
                  <a:close/>
                  <a:moveTo>
                    <a:pt x="17566" y="267"/>
                  </a:moveTo>
                  <a:lnTo>
                    <a:pt x="17566" y="2514"/>
                  </a:lnTo>
                  <a:lnTo>
                    <a:pt x="15319" y="2514"/>
                  </a:lnTo>
                  <a:lnTo>
                    <a:pt x="15319" y="267"/>
                  </a:lnTo>
                  <a:close/>
                  <a:moveTo>
                    <a:pt x="15053" y="267"/>
                  </a:moveTo>
                  <a:lnTo>
                    <a:pt x="15053" y="2514"/>
                  </a:lnTo>
                  <a:lnTo>
                    <a:pt x="12815" y="2514"/>
                  </a:lnTo>
                  <a:lnTo>
                    <a:pt x="12815" y="267"/>
                  </a:lnTo>
                  <a:close/>
                  <a:moveTo>
                    <a:pt x="12549" y="267"/>
                  </a:moveTo>
                  <a:lnTo>
                    <a:pt x="12549" y="2514"/>
                  </a:lnTo>
                  <a:lnTo>
                    <a:pt x="10302" y="2514"/>
                  </a:lnTo>
                  <a:lnTo>
                    <a:pt x="10302" y="267"/>
                  </a:lnTo>
                  <a:close/>
                  <a:moveTo>
                    <a:pt x="10035" y="267"/>
                  </a:moveTo>
                  <a:lnTo>
                    <a:pt x="10035" y="2514"/>
                  </a:lnTo>
                  <a:lnTo>
                    <a:pt x="7798" y="2514"/>
                  </a:lnTo>
                  <a:lnTo>
                    <a:pt x="7798" y="267"/>
                  </a:lnTo>
                  <a:close/>
                  <a:moveTo>
                    <a:pt x="7522" y="267"/>
                  </a:moveTo>
                  <a:lnTo>
                    <a:pt x="7522" y="2514"/>
                  </a:lnTo>
                  <a:lnTo>
                    <a:pt x="5284" y="2514"/>
                  </a:lnTo>
                  <a:lnTo>
                    <a:pt x="5284" y="267"/>
                  </a:lnTo>
                  <a:close/>
                  <a:moveTo>
                    <a:pt x="5018" y="267"/>
                  </a:moveTo>
                  <a:lnTo>
                    <a:pt x="5018" y="2514"/>
                  </a:lnTo>
                  <a:lnTo>
                    <a:pt x="2771" y="2514"/>
                  </a:lnTo>
                  <a:lnTo>
                    <a:pt x="2771" y="267"/>
                  </a:lnTo>
                  <a:close/>
                  <a:moveTo>
                    <a:pt x="2505" y="267"/>
                  </a:moveTo>
                  <a:lnTo>
                    <a:pt x="2505" y="2514"/>
                  </a:lnTo>
                  <a:lnTo>
                    <a:pt x="267" y="2514"/>
                  </a:lnTo>
                  <a:lnTo>
                    <a:pt x="267" y="267"/>
                  </a:lnTo>
                  <a:close/>
                  <a:moveTo>
                    <a:pt x="267" y="37645"/>
                  </a:moveTo>
                  <a:lnTo>
                    <a:pt x="267" y="35535"/>
                  </a:lnTo>
                  <a:lnTo>
                    <a:pt x="2505" y="35535"/>
                  </a:lnTo>
                  <a:lnTo>
                    <a:pt x="2505" y="37645"/>
                  </a:lnTo>
                  <a:close/>
                  <a:moveTo>
                    <a:pt x="2771" y="37645"/>
                  </a:moveTo>
                  <a:lnTo>
                    <a:pt x="2771" y="35535"/>
                  </a:lnTo>
                  <a:lnTo>
                    <a:pt x="5018" y="35535"/>
                  </a:lnTo>
                  <a:lnTo>
                    <a:pt x="5018" y="37645"/>
                  </a:lnTo>
                  <a:close/>
                  <a:moveTo>
                    <a:pt x="5284" y="37645"/>
                  </a:moveTo>
                  <a:lnTo>
                    <a:pt x="5284" y="35535"/>
                  </a:lnTo>
                  <a:lnTo>
                    <a:pt x="7522" y="35535"/>
                  </a:lnTo>
                  <a:lnTo>
                    <a:pt x="7522" y="37645"/>
                  </a:lnTo>
                  <a:close/>
                  <a:moveTo>
                    <a:pt x="7798" y="37645"/>
                  </a:moveTo>
                  <a:lnTo>
                    <a:pt x="7798" y="35535"/>
                  </a:lnTo>
                  <a:lnTo>
                    <a:pt x="10035" y="35535"/>
                  </a:lnTo>
                  <a:lnTo>
                    <a:pt x="10035" y="37645"/>
                  </a:lnTo>
                  <a:close/>
                  <a:moveTo>
                    <a:pt x="10302" y="37645"/>
                  </a:moveTo>
                  <a:lnTo>
                    <a:pt x="10302" y="35535"/>
                  </a:lnTo>
                  <a:lnTo>
                    <a:pt x="12549" y="35535"/>
                  </a:lnTo>
                  <a:lnTo>
                    <a:pt x="12549" y="37645"/>
                  </a:lnTo>
                  <a:close/>
                  <a:moveTo>
                    <a:pt x="12815" y="37645"/>
                  </a:moveTo>
                  <a:lnTo>
                    <a:pt x="12815" y="35535"/>
                  </a:lnTo>
                  <a:lnTo>
                    <a:pt x="15053" y="35535"/>
                  </a:lnTo>
                  <a:lnTo>
                    <a:pt x="15053" y="37645"/>
                  </a:lnTo>
                  <a:close/>
                  <a:moveTo>
                    <a:pt x="15319" y="37645"/>
                  </a:moveTo>
                  <a:lnTo>
                    <a:pt x="15319" y="35535"/>
                  </a:lnTo>
                  <a:lnTo>
                    <a:pt x="17566" y="35535"/>
                  </a:lnTo>
                  <a:lnTo>
                    <a:pt x="17566" y="37645"/>
                  </a:lnTo>
                  <a:close/>
                  <a:moveTo>
                    <a:pt x="17832" y="37645"/>
                  </a:moveTo>
                  <a:lnTo>
                    <a:pt x="17832" y="35535"/>
                  </a:lnTo>
                  <a:lnTo>
                    <a:pt x="20070" y="35535"/>
                  </a:lnTo>
                  <a:lnTo>
                    <a:pt x="20070" y="37645"/>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30"/>
            <p:cNvSpPr/>
            <p:nvPr/>
          </p:nvSpPr>
          <p:spPr>
            <a:xfrm>
              <a:off x="4261425" y="771625"/>
              <a:ext cx="226750" cy="71250"/>
            </a:xfrm>
            <a:custGeom>
              <a:avLst/>
              <a:gdLst/>
              <a:ahLst/>
              <a:cxnLst/>
              <a:rect l="l" t="t" r="r" b="b"/>
              <a:pathLst>
                <a:path w="9070" h="2850" extrusionOk="0">
                  <a:moveTo>
                    <a:pt x="1" y="0"/>
                  </a:moveTo>
                  <a:lnTo>
                    <a:pt x="9069" y="0"/>
                  </a:lnTo>
                  <a:lnTo>
                    <a:pt x="9069" y="2849"/>
                  </a:lnTo>
                  <a:lnTo>
                    <a:pt x="1" y="2849"/>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30"/>
            <p:cNvSpPr/>
            <p:nvPr/>
          </p:nvSpPr>
          <p:spPr>
            <a:xfrm>
              <a:off x="4179875" y="814750"/>
              <a:ext cx="436200" cy="986700"/>
            </a:xfrm>
            <a:custGeom>
              <a:avLst/>
              <a:gdLst/>
              <a:ahLst/>
              <a:cxnLst/>
              <a:rect l="l" t="t" r="r" b="b"/>
              <a:pathLst>
                <a:path w="17448" h="39468" extrusionOk="0">
                  <a:moveTo>
                    <a:pt x="0" y="0"/>
                  </a:moveTo>
                  <a:lnTo>
                    <a:pt x="17447" y="0"/>
                  </a:lnTo>
                  <a:lnTo>
                    <a:pt x="17447" y="39468"/>
                  </a:lnTo>
                  <a:lnTo>
                    <a:pt x="0" y="39468"/>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30"/>
            <p:cNvSpPr/>
            <p:nvPr/>
          </p:nvSpPr>
          <p:spPr>
            <a:xfrm>
              <a:off x="4175925" y="1643225"/>
              <a:ext cx="444075" cy="158225"/>
            </a:xfrm>
            <a:custGeom>
              <a:avLst/>
              <a:gdLst/>
              <a:ahLst/>
              <a:cxnLst/>
              <a:rect l="l" t="t" r="r" b="b"/>
              <a:pathLst>
                <a:path w="17763" h="6329" extrusionOk="0">
                  <a:moveTo>
                    <a:pt x="12864" y="5274"/>
                  </a:moveTo>
                  <a:lnTo>
                    <a:pt x="12864" y="1"/>
                  </a:lnTo>
                  <a:lnTo>
                    <a:pt x="4900" y="1"/>
                  </a:lnTo>
                  <a:lnTo>
                    <a:pt x="4900" y="5274"/>
                  </a:lnTo>
                  <a:lnTo>
                    <a:pt x="1" y="5274"/>
                  </a:lnTo>
                  <a:lnTo>
                    <a:pt x="1" y="6329"/>
                  </a:lnTo>
                  <a:lnTo>
                    <a:pt x="17763" y="6329"/>
                  </a:lnTo>
                  <a:lnTo>
                    <a:pt x="17763" y="5274"/>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30"/>
            <p:cNvSpPr/>
            <p:nvPr/>
          </p:nvSpPr>
          <p:spPr>
            <a:xfrm>
              <a:off x="4324775" y="1670825"/>
              <a:ext cx="146400" cy="123475"/>
            </a:xfrm>
            <a:custGeom>
              <a:avLst/>
              <a:gdLst/>
              <a:ahLst/>
              <a:cxnLst/>
              <a:rect l="l" t="t" r="r" b="b"/>
              <a:pathLst>
                <a:path w="5856" h="4939" extrusionOk="0">
                  <a:moveTo>
                    <a:pt x="0" y="1"/>
                  </a:moveTo>
                  <a:lnTo>
                    <a:pt x="5855" y="1"/>
                  </a:lnTo>
                  <a:lnTo>
                    <a:pt x="5855" y="4939"/>
                  </a:lnTo>
                  <a:lnTo>
                    <a:pt x="0" y="4939"/>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30"/>
            <p:cNvSpPr/>
            <p:nvPr/>
          </p:nvSpPr>
          <p:spPr>
            <a:xfrm>
              <a:off x="4192200" y="864525"/>
              <a:ext cx="313475" cy="755575"/>
            </a:xfrm>
            <a:custGeom>
              <a:avLst/>
              <a:gdLst/>
              <a:ahLst/>
              <a:cxnLst/>
              <a:rect l="l" t="t" r="r" b="b"/>
              <a:pathLst>
                <a:path w="12539" h="30223" extrusionOk="0">
                  <a:moveTo>
                    <a:pt x="0" y="1"/>
                  </a:moveTo>
                  <a:lnTo>
                    <a:pt x="12538" y="1"/>
                  </a:lnTo>
                  <a:lnTo>
                    <a:pt x="12538" y="30222"/>
                  </a:lnTo>
                  <a:lnTo>
                    <a:pt x="0" y="30222"/>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30"/>
            <p:cNvSpPr/>
            <p:nvPr/>
          </p:nvSpPr>
          <p:spPr>
            <a:xfrm>
              <a:off x="4188750" y="862550"/>
              <a:ext cx="336150" cy="757300"/>
            </a:xfrm>
            <a:custGeom>
              <a:avLst/>
              <a:gdLst/>
              <a:ahLst/>
              <a:cxnLst/>
              <a:rect l="l" t="t" r="r" b="b"/>
              <a:pathLst>
                <a:path w="13446" h="30292" extrusionOk="0">
                  <a:moveTo>
                    <a:pt x="13445" y="267"/>
                  </a:moveTo>
                  <a:lnTo>
                    <a:pt x="13445" y="1"/>
                  </a:lnTo>
                  <a:lnTo>
                    <a:pt x="12814" y="1"/>
                  </a:lnTo>
                  <a:lnTo>
                    <a:pt x="12548" y="1"/>
                  </a:lnTo>
                  <a:lnTo>
                    <a:pt x="10311" y="1"/>
                  </a:lnTo>
                  <a:lnTo>
                    <a:pt x="10044" y="1"/>
                  </a:lnTo>
                  <a:lnTo>
                    <a:pt x="7797" y="1"/>
                  </a:lnTo>
                  <a:lnTo>
                    <a:pt x="7531" y="1"/>
                  </a:lnTo>
                  <a:lnTo>
                    <a:pt x="5293" y="1"/>
                  </a:lnTo>
                  <a:lnTo>
                    <a:pt x="5017" y="1"/>
                  </a:lnTo>
                  <a:lnTo>
                    <a:pt x="2780" y="1"/>
                  </a:lnTo>
                  <a:lnTo>
                    <a:pt x="2514" y="1"/>
                  </a:lnTo>
                  <a:lnTo>
                    <a:pt x="266" y="1"/>
                  </a:lnTo>
                  <a:lnTo>
                    <a:pt x="0" y="1"/>
                  </a:lnTo>
                  <a:lnTo>
                    <a:pt x="0" y="267"/>
                  </a:lnTo>
                  <a:lnTo>
                    <a:pt x="0" y="2504"/>
                  </a:lnTo>
                  <a:lnTo>
                    <a:pt x="0" y="2780"/>
                  </a:lnTo>
                  <a:lnTo>
                    <a:pt x="0" y="4880"/>
                  </a:lnTo>
                  <a:lnTo>
                    <a:pt x="0" y="5422"/>
                  </a:lnTo>
                  <a:lnTo>
                    <a:pt x="0" y="7531"/>
                  </a:lnTo>
                  <a:lnTo>
                    <a:pt x="0" y="7798"/>
                  </a:lnTo>
                  <a:lnTo>
                    <a:pt x="0" y="9907"/>
                  </a:lnTo>
                  <a:lnTo>
                    <a:pt x="0" y="10439"/>
                  </a:lnTo>
                  <a:lnTo>
                    <a:pt x="0" y="12549"/>
                  </a:lnTo>
                  <a:lnTo>
                    <a:pt x="0" y="12815"/>
                  </a:lnTo>
                  <a:lnTo>
                    <a:pt x="0" y="14924"/>
                  </a:lnTo>
                  <a:lnTo>
                    <a:pt x="0" y="15456"/>
                  </a:lnTo>
                  <a:lnTo>
                    <a:pt x="0" y="17566"/>
                  </a:lnTo>
                  <a:lnTo>
                    <a:pt x="0" y="17832"/>
                  </a:lnTo>
                  <a:lnTo>
                    <a:pt x="0" y="19941"/>
                  </a:lnTo>
                  <a:lnTo>
                    <a:pt x="0" y="20474"/>
                  </a:lnTo>
                  <a:lnTo>
                    <a:pt x="0" y="22583"/>
                  </a:lnTo>
                  <a:lnTo>
                    <a:pt x="0" y="22849"/>
                  </a:lnTo>
                  <a:lnTo>
                    <a:pt x="0" y="24959"/>
                  </a:lnTo>
                  <a:lnTo>
                    <a:pt x="0" y="25501"/>
                  </a:lnTo>
                  <a:lnTo>
                    <a:pt x="0" y="27600"/>
                  </a:lnTo>
                  <a:lnTo>
                    <a:pt x="0" y="27876"/>
                  </a:lnTo>
                  <a:lnTo>
                    <a:pt x="0" y="30291"/>
                  </a:lnTo>
                  <a:lnTo>
                    <a:pt x="266" y="30291"/>
                  </a:lnTo>
                  <a:lnTo>
                    <a:pt x="266" y="27876"/>
                  </a:lnTo>
                  <a:lnTo>
                    <a:pt x="2514" y="27876"/>
                  </a:lnTo>
                  <a:lnTo>
                    <a:pt x="2514" y="30291"/>
                  </a:lnTo>
                  <a:lnTo>
                    <a:pt x="2780" y="30291"/>
                  </a:lnTo>
                  <a:lnTo>
                    <a:pt x="2780" y="27876"/>
                  </a:lnTo>
                  <a:lnTo>
                    <a:pt x="5017" y="27876"/>
                  </a:lnTo>
                  <a:lnTo>
                    <a:pt x="5017" y="30291"/>
                  </a:lnTo>
                  <a:lnTo>
                    <a:pt x="5293" y="30291"/>
                  </a:lnTo>
                  <a:lnTo>
                    <a:pt x="5293" y="27876"/>
                  </a:lnTo>
                  <a:lnTo>
                    <a:pt x="7531" y="27876"/>
                  </a:lnTo>
                  <a:lnTo>
                    <a:pt x="7531" y="30291"/>
                  </a:lnTo>
                  <a:lnTo>
                    <a:pt x="7797" y="30291"/>
                  </a:lnTo>
                  <a:lnTo>
                    <a:pt x="7797" y="27876"/>
                  </a:lnTo>
                  <a:lnTo>
                    <a:pt x="10044" y="27876"/>
                  </a:lnTo>
                  <a:lnTo>
                    <a:pt x="10044" y="30291"/>
                  </a:lnTo>
                  <a:lnTo>
                    <a:pt x="10311" y="30291"/>
                  </a:lnTo>
                  <a:lnTo>
                    <a:pt x="10311" y="27876"/>
                  </a:lnTo>
                  <a:lnTo>
                    <a:pt x="12548" y="27876"/>
                  </a:lnTo>
                  <a:lnTo>
                    <a:pt x="12548" y="30291"/>
                  </a:lnTo>
                  <a:lnTo>
                    <a:pt x="12814" y="30291"/>
                  </a:lnTo>
                  <a:lnTo>
                    <a:pt x="12814" y="27876"/>
                  </a:lnTo>
                  <a:lnTo>
                    <a:pt x="13445" y="27876"/>
                  </a:lnTo>
                  <a:lnTo>
                    <a:pt x="13445" y="27600"/>
                  </a:lnTo>
                  <a:lnTo>
                    <a:pt x="12814" y="27600"/>
                  </a:lnTo>
                  <a:lnTo>
                    <a:pt x="12814" y="25501"/>
                  </a:lnTo>
                  <a:lnTo>
                    <a:pt x="13445" y="25501"/>
                  </a:lnTo>
                  <a:lnTo>
                    <a:pt x="13445" y="24959"/>
                  </a:lnTo>
                  <a:lnTo>
                    <a:pt x="12814" y="24959"/>
                  </a:lnTo>
                  <a:lnTo>
                    <a:pt x="12814" y="22849"/>
                  </a:lnTo>
                  <a:lnTo>
                    <a:pt x="13445" y="22849"/>
                  </a:lnTo>
                  <a:lnTo>
                    <a:pt x="13445" y="22583"/>
                  </a:lnTo>
                  <a:lnTo>
                    <a:pt x="12814" y="22583"/>
                  </a:lnTo>
                  <a:lnTo>
                    <a:pt x="12814" y="20474"/>
                  </a:lnTo>
                  <a:lnTo>
                    <a:pt x="13445" y="20474"/>
                  </a:lnTo>
                  <a:lnTo>
                    <a:pt x="13445" y="19941"/>
                  </a:lnTo>
                  <a:lnTo>
                    <a:pt x="12814" y="19941"/>
                  </a:lnTo>
                  <a:lnTo>
                    <a:pt x="12814" y="17832"/>
                  </a:lnTo>
                  <a:lnTo>
                    <a:pt x="13445" y="17832"/>
                  </a:lnTo>
                  <a:lnTo>
                    <a:pt x="13445" y="17566"/>
                  </a:lnTo>
                  <a:lnTo>
                    <a:pt x="12814" y="17566"/>
                  </a:lnTo>
                  <a:lnTo>
                    <a:pt x="12814" y="15456"/>
                  </a:lnTo>
                  <a:lnTo>
                    <a:pt x="13445" y="15456"/>
                  </a:lnTo>
                  <a:lnTo>
                    <a:pt x="13445" y="14924"/>
                  </a:lnTo>
                  <a:lnTo>
                    <a:pt x="12814" y="14924"/>
                  </a:lnTo>
                  <a:lnTo>
                    <a:pt x="12814" y="12815"/>
                  </a:lnTo>
                  <a:lnTo>
                    <a:pt x="13445" y="12815"/>
                  </a:lnTo>
                  <a:lnTo>
                    <a:pt x="13445" y="12549"/>
                  </a:lnTo>
                  <a:lnTo>
                    <a:pt x="12814" y="12549"/>
                  </a:lnTo>
                  <a:lnTo>
                    <a:pt x="12814" y="10439"/>
                  </a:lnTo>
                  <a:lnTo>
                    <a:pt x="13445" y="10439"/>
                  </a:lnTo>
                  <a:lnTo>
                    <a:pt x="13445" y="9907"/>
                  </a:lnTo>
                  <a:lnTo>
                    <a:pt x="12814" y="9907"/>
                  </a:lnTo>
                  <a:lnTo>
                    <a:pt x="12814" y="7798"/>
                  </a:lnTo>
                  <a:lnTo>
                    <a:pt x="13445" y="7798"/>
                  </a:lnTo>
                  <a:lnTo>
                    <a:pt x="13445" y="7531"/>
                  </a:lnTo>
                  <a:lnTo>
                    <a:pt x="12814" y="7531"/>
                  </a:lnTo>
                  <a:lnTo>
                    <a:pt x="12814" y="5422"/>
                  </a:lnTo>
                  <a:lnTo>
                    <a:pt x="13445" y="5422"/>
                  </a:lnTo>
                  <a:lnTo>
                    <a:pt x="13445" y="4880"/>
                  </a:lnTo>
                  <a:lnTo>
                    <a:pt x="12814" y="4880"/>
                  </a:lnTo>
                  <a:lnTo>
                    <a:pt x="12814" y="2780"/>
                  </a:lnTo>
                  <a:lnTo>
                    <a:pt x="13445" y="2780"/>
                  </a:lnTo>
                  <a:lnTo>
                    <a:pt x="13445" y="2504"/>
                  </a:lnTo>
                  <a:lnTo>
                    <a:pt x="12814" y="2504"/>
                  </a:lnTo>
                  <a:lnTo>
                    <a:pt x="12814" y="267"/>
                  </a:lnTo>
                  <a:close/>
                  <a:moveTo>
                    <a:pt x="10044" y="267"/>
                  </a:moveTo>
                  <a:lnTo>
                    <a:pt x="10044" y="2504"/>
                  </a:lnTo>
                  <a:lnTo>
                    <a:pt x="7797" y="2504"/>
                  </a:lnTo>
                  <a:lnTo>
                    <a:pt x="7797" y="267"/>
                  </a:lnTo>
                  <a:close/>
                  <a:moveTo>
                    <a:pt x="5293" y="19941"/>
                  </a:moveTo>
                  <a:lnTo>
                    <a:pt x="5293" y="17832"/>
                  </a:lnTo>
                  <a:lnTo>
                    <a:pt x="7531" y="17832"/>
                  </a:lnTo>
                  <a:lnTo>
                    <a:pt x="7531" y="19941"/>
                  </a:lnTo>
                  <a:close/>
                  <a:moveTo>
                    <a:pt x="7531" y="20474"/>
                  </a:moveTo>
                  <a:lnTo>
                    <a:pt x="7531" y="22583"/>
                  </a:lnTo>
                  <a:lnTo>
                    <a:pt x="5293" y="22583"/>
                  </a:lnTo>
                  <a:lnTo>
                    <a:pt x="5293" y="20474"/>
                  </a:lnTo>
                  <a:close/>
                  <a:moveTo>
                    <a:pt x="5293" y="17566"/>
                  </a:moveTo>
                  <a:lnTo>
                    <a:pt x="5293" y="15456"/>
                  </a:lnTo>
                  <a:lnTo>
                    <a:pt x="7531" y="15456"/>
                  </a:lnTo>
                  <a:lnTo>
                    <a:pt x="7531" y="17566"/>
                  </a:lnTo>
                  <a:lnTo>
                    <a:pt x="5293" y="17566"/>
                  </a:lnTo>
                  <a:close/>
                  <a:moveTo>
                    <a:pt x="5293" y="14924"/>
                  </a:moveTo>
                  <a:lnTo>
                    <a:pt x="5293" y="12815"/>
                  </a:lnTo>
                  <a:lnTo>
                    <a:pt x="7531" y="12815"/>
                  </a:lnTo>
                  <a:lnTo>
                    <a:pt x="7531" y="14924"/>
                  </a:lnTo>
                  <a:close/>
                  <a:moveTo>
                    <a:pt x="5293" y="12549"/>
                  </a:moveTo>
                  <a:lnTo>
                    <a:pt x="5293" y="10439"/>
                  </a:lnTo>
                  <a:lnTo>
                    <a:pt x="7531" y="10439"/>
                  </a:lnTo>
                  <a:lnTo>
                    <a:pt x="7531" y="12549"/>
                  </a:lnTo>
                  <a:close/>
                  <a:moveTo>
                    <a:pt x="5293" y="9907"/>
                  </a:moveTo>
                  <a:lnTo>
                    <a:pt x="5293" y="7798"/>
                  </a:lnTo>
                  <a:lnTo>
                    <a:pt x="7531" y="7798"/>
                  </a:lnTo>
                  <a:lnTo>
                    <a:pt x="7531" y="9907"/>
                  </a:lnTo>
                  <a:close/>
                  <a:moveTo>
                    <a:pt x="5293" y="7531"/>
                  </a:moveTo>
                  <a:lnTo>
                    <a:pt x="5293" y="5422"/>
                  </a:lnTo>
                  <a:lnTo>
                    <a:pt x="7531" y="5422"/>
                  </a:lnTo>
                  <a:lnTo>
                    <a:pt x="7531" y="7531"/>
                  </a:lnTo>
                  <a:close/>
                  <a:moveTo>
                    <a:pt x="5293" y="4880"/>
                  </a:moveTo>
                  <a:lnTo>
                    <a:pt x="5293" y="2780"/>
                  </a:lnTo>
                  <a:lnTo>
                    <a:pt x="7531" y="2780"/>
                  </a:lnTo>
                  <a:lnTo>
                    <a:pt x="7531" y="4880"/>
                  </a:lnTo>
                  <a:close/>
                  <a:moveTo>
                    <a:pt x="5017" y="4880"/>
                  </a:moveTo>
                  <a:lnTo>
                    <a:pt x="2780" y="4880"/>
                  </a:lnTo>
                  <a:lnTo>
                    <a:pt x="2780" y="2780"/>
                  </a:lnTo>
                  <a:lnTo>
                    <a:pt x="5017" y="2780"/>
                  </a:lnTo>
                  <a:close/>
                  <a:moveTo>
                    <a:pt x="5017" y="5422"/>
                  </a:moveTo>
                  <a:lnTo>
                    <a:pt x="5017" y="7531"/>
                  </a:lnTo>
                  <a:lnTo>
                    <a:pt x="2780" y="7531"/>
                  </a:lnTo>
                  <a:lnTo>
                    <a:pt x="2780" y="5422"/>
                  </a:lnTo>
                  <a:lnTo>
                    <a:pt x="5017" y="5422"/>
                  </a:lnTo>
                  <a:close/>
                  <a:moveTo>
                    <a:pt x="5017" y="7798"/>
                  </a:moveTo>
                  <a:lnTo>
                    <a:pt x="5017" y="9907"/>
                  </a:lnTo>
                  <a:lnTo>
                    <a:pt x="2780" y="9907"/>
                  </a:lnTo>
                  <a:lnTo>
                    <a:pt x="2780" y="7798"/>
                  </a:lnTo>
                  <a:close/>
                  <a:moveTo>
                    <a:pt x="5017" y="10439"/>
                  </a:moveTo>
                  <a:lnTo>
                    <a:pt x="5017" y="12549"/>
                  </a:lnTo>
                  <a:lnTo>
                    <a:pt x="2780" y="12549"/>
                  </a:lnTo>
                  <a:lnTo>
                    <a:pt x="2780" y="10439"/>
                  </a:lnTo>
                  <a:close/>
                  <a:moveTo>
                    <a:pt x="5017" y="12815"/>
                  </a:moveTo>
                  <a:lnTo>
                    <a:pt x="5017" y="14924"/>
                  </a:lnTo>
                  <a:lnTo>
                    <a:pt x="2780" y="14924"/>
                  </a:lnTo>
                  <a:lnTo>
                    <a:pt x="2780" y="12815"/>
                  </a:lnTo>
                  <a:close/>
                  <a:moveTo>
                    <a:pt x="5017" y="15456"/>
                  </a:moveTo>
                  <a:lnTo>
                    <a:pt x="5017" y="17566"/>
                  </a:lnTo>
                  <a:lnTo>
                    <a:pt x="2780" y="17566"/>
                  </a:lnTo>
                  <a:lnTo>
                    <a:pt x="2780" y="15456"/>
                  </a:lnTo>
                  <a:lnTo>
                    <a:pt x="5017" y="15456"/>
                  </a:lnTo>
                  <a:close/>
                  <a:moveTo>
                    <a:pt x="5017" y="17832"/>
                  </a:moveTo>
                  <a:lnTo>
                    <a:pt x="5017" y="19941"/>
                  </a:lnTo>
                  <a:lnTo>
                    <a:pt x="2780" y="19941"/>
                  </a:lnTo>
                  <a:lnTo>
                    <a:pt x="2780" y="17832"/>
                  </a:lnTo>
                  <a:close/>
                  <a:moveTo>
                    <a:pt x="5017" y="20474"/>
                  </a:moveTo>
                  <a:lnTo>
                    <a:pt x="5017" y="22583"/>
                  </a:lnTo>
                  <a:lnTo>
                    <a:pt x="2780" y="22583"/>
                  </a:lnTo>
                  <a:lnTo>
                    <a:pt x="2780" y="20474"/>
                  </a:lnTo>
                  <a:close/>
                  <a:moveTo>
                    <a:pt x="5017" y="22849"/>
                  </a:moveTo>
                  <a:lnTo>
                    <a:pt x="5017" y="24959"/>
                  </a:lnTo>
                  <a:lnTo>
                    <a:pt x="2780" y="24959"/>
                  </a:lnTo>
                  <a:lnTo>
                    <a:pt x="2780" y="22849"/>
                  </a:lnTo>
                  <a:close/>
                  <a:moveTo>
                    <a:pt x="5293" y="22849"/>
                  </a:moveTo>
                  <a:lnTo>
                    <a:pt x="7531" y="22849"/>
                  </a:lnTo>
                  <a:lnTo>
                    <a:pt x="7531" y="24959"/>
                  </a:lnTo>
                  <a:lnTo>
                    <a:pt x="5293" y="24959"/>
                  </a:lnTo>
                  <a:close/>
                  <a:moveTo>
                    <a:pt x="7797" y="22849"/>
                  </a:moveTo>
                  <a:lnTo>
                    <a:pt x="10044" y="22849"/>
                  </a:lnTo>
                  <a:lnTo>
                    <a:pt x="10044" y="24959"/>
                  </a:lnTo>
                  <a:lnTo>
                    <a:pt x="7797" y="24959"/>
                  </a:lnTo>
                  <a:close/>
                  <a:moveTo>
                    <a:pt x="7797" y="22583"/>
                  </a:moveTo>
                  <a:lnTo>
                    <a:pt x="7797" y="20474"/>
                  </a:lnTo>
                  <a:lnTo>
                    <a:pt x="10044" y="20474"/>
                  </a:lnTo>
                  <a:lnTo>
                    <a:pt x="10044" y="22583"/>
                  </a:lnTo>
                  <a:close/>
                  <a:moveTo>
                    <a:pt x="7797" y="19941"/>
                  </a:moveTo>
                  <a:lnTo>
                    <a:pt x="7797" y="17832"/>
                  </a:lnTo>
                  <a:lnTo>
                    <a:pt x="10044" y="17832"/>
                  </a:lnTo>
                  <a:lnTo>
                    <a:pt x="10044" y="19941"/>
                  </a:lnTo>
                  <a:close/>
                  <a:moveTo>
                    <a:pt x="7797" y="17566"/>
                  </a:moveTo>
                  <a:lnTo>
                    <a:pt x="7797" y="15456"/>
                  </a:lnTo>
                  <a:lnTo>
                    <a:pt x="10044" y="15456"/>
                  </a:lnTo>
                  <a:lnTo>
                    <a:pt x="10044" y="17566"/>
                  </a:lnTo>
                  <a:lnTo>
                    <a:pt x="7797" y="17566"/>
                  </a:lnTo>
                  <a:close/>
                  <a:moveTo>
                    <a:pt x="7797" y="14924"/>
                  </a:moveTo>
                  <a:lnTo>
                    <a:pt x="7797" y="12815"/>
                  </a:lnTo>
                  <a:lnTo>
                    <a:pt x="10044" y="12815"/>
                  </a:lnTo>
                  <a:lnTo>
                    <a:pt x="10044" y="14924"/>
                  </a:lnTo>
                  <a:close/>
                  <a:moveTo>
                    <a:pt x="7797" y="12549"/>
                  </a:moveTo>
                  <a:lnTo>
                    <a:pt x="7797" y="10439"/>
                  </a:lnTo>
                  <a:lnTo>
                    <a:pt x="10044" y="10439"/>
                  </a:lnTo>
                  <a:lnTo>
                    <a:pt x="10044" y="12549"/>
                  </a:lnTo>
                  <a:close/>
                  <a:moveTo>
                    <a:pt x="7797" y="9907"/>
                  </a:moveTo>
                  <a:lnTo>
                    <a:pt x="7797" y="7798"/>
                  </a:lnTo>
                  <a:lnTo>
                    <a:pt x="10044" y="7798"/>
                  </a:lnTo>
                  <a:lnTo>
                    <a:pt x="10044" y="9907"/>
                  </a:lnTo>
                  <a:close/>
                  <a:moveTo>
                    <a:pt x="7797" y="7531"/>
                  </a:moveTo>
                  <a:lnTo>
                    <a:pt x="7797" y="5422"/>
                  </a:lnTo>
                  <a:lnTo>
                    <a:pt x="10044" y="5422"/>
                  </a:lnTo>
                  <a:lnTo>
                    <a:pt x="10044" y="7531"/>
                  </a:lnTo>
                  <a:close/>
                  <a:moveTo>
                    <a:pt x="7797" y="4880"/>
                  </a:moveTo>
                  <a:lnTo>
                    <a:pt x="7797" y="2780"/>
                  </a:lnTo>
                  <a:lnTo>
                    <a:pt x="10044" y="2780"/>
                  </a:lnTo>
                  <a:lnTo>
                    <a:pt x="10044" y="4880"/>
                  </a:lnTo>
                  <a:close/>
                  <a:moveTo>
                    <a:pt x="7531" y="267"/>
                  </a:moveTo>
                  <a:lnTo>
                    <a:pt x="7531" y="2504"/>
                  </a:lnTo>
                  <a:lnTo>
                    <a:pt x="5293" y="2504"/>
                  </a:lnTo>
                  <a:lnTo>
                    <a:pt x="5293" y="267"/>
                  </a:lnTo>
                  <a:close/>
                  <a:moveTo>
                    <a:pt x="5017" y="267"/>
                  </a:moveTo>
                  <a:lnTo>
                    <a:pt x="5017" y="2504"/>
                  </a:lnTo>
                  <a:lnTo>
                    <a:pt x="2780" y="2504"/>
                  </a:lnTo>
                  <a:lnTo>
                    <a:pt x="2780" y="267"/>
                  </a:lnTo>
                  <a:close/>
                  <a:moveTo>
                    <a:pt x="266" y="267"/>
                  </a:moveTo>
                  <a:lnTo>
                    <a:pt x="2514" y="267"/>
                  </a:lnTo>
                  <a:lnTo>
                    <a:pt x="2514" y="2504"/>
                  </a:lnTo>
                  <a:lnTo>
                    <a:pt x="266" y="2504"/>
                  </a:lnTo>
                  <a:close/>
                  <a:moveTo>
                    <a:pt x="266" y="2780"/>
                  </a:moveTo>
                  <a:lnTo>
                    <a:pt x="2514" y="2780"/>
                  </a:lnTo>
                  <a:lnTo>
                    <a:pt x="2514" y="4880"/>
                  </a:lnTo>
                  <a:lnTo>
                    <a:pt x="266" y="4880"/>
                  </a:lnTo>
                  <a:close/>
                  <a:moveTo>
                    <a:pt x="266" y="5422"/>
                  </a:moveTo>
                  <a:lnTo>
                    <a:pt x="2514" y="5422"/>
                  </a:lnTo>
                  <a:lnTo>
                    <a:pt x="2514" y="7531"/>
                  </a:lnTo>
                  <a:lnTo>
                    <a:pt x="266" y="7531"/>
                  </a:lnTo>
                  <a:close/>
                  <a:moveTo>
                    <a:pt x="266" y="7798"/>
                  </a:moveTo>
                  <a:lnTo>
                    <a:pt x="2514" y="7798"/>
                  </a:lnTo>
                  <a:lnTo>
                    <a:pt x="2514" y="9907"/>
                  </a:lnTo>
                  <a:lnTo>
                    <a:pt x="266" y="9907"/>
                  </a:lnTo>
                  <a:close/>
                  <a:moveTo>
                    <a:pt x="266" y="10439"/>
                  </a:moveTo>
                  <a:lnTo>
                    <a:pt x="2514" y="10439"/>
                  </a:lnTo>
                  <a:lnTo>
                    <a:pt x="2514" y="12549"/>
                  </a:lnTo>
                  <a:lnTo>
                    <a:pt x="266" y="12549"/>
                  </a:lnTo>
                  <a:close/>
                  <a:moveTo>
                    <a:pt x="266" y="12815"/>
                  </a:moveTo>
                  <a:lnTo>
                    <a:pt x="2514" y="12815"/>
                  </a:lnTo>
                  <a:lnTo>
                    <a:pt x="2514" y="14924"/>
                  </a:lnTo>
                  <a:lnTo>
                    <a:pt x="266" y="14924"/>
                  </a:lnTo>
                  <a:close/>
                  <a:moveTo>
                    <a:pt x="266" y="15456"/>
                  </a:moveTo>
                  <a:lnTo>
                    <a:pt x="2514" y="15456"/>
                  </a:lnTo>
                  <a:lnTo>
                    <a:pt x="2514" y="17566"/>
                  </a:lnTo>
                  <a:lnTo>
                    <a:pt x="266" y="17566"/>
                  </a:lnTo>
                  <a:close/>
                  <a:moveTo>
                    <a:pt x="266" y="17832"/>
                  </a:moveTo>
                  <a:lnTo>
                    <a:pt x="2514" y="17832"/>
                  </a:lnTo>
                  <a:lnTo>
                    <a:pt x="2514" y="19941"/>
                  </a:lnTo>
                  <a:lnTo>
                    <a:pt x="266" y="19941"/>
                  </a:lnTo>
                  <a:close/>
                  <a:moveTo>
                    <a:pt x="266" y="20474"/>
                  </a:moveTo>
                  <a:lnTo>
                    <a:pt x="2514" y="20474"/>
                  </a:lnTo>
                  <a:lnTo>
                    <a:pt x="2514" y="22583"/>
                  </a:lnTo>
                  <a:lnTo>
                    <a:pt x="266" y="22583"/>
                  </a:lnTo>
                  <a:close/>
                  <a:moveTo>
                    <a:pt x="266" y="22849"/>
                  </a:moveTo>
                  <a:lnTo>
                    <a:pt x="2514" y="22849"/>
                  </a:lnTo>
                  <a:lnTo>
                    <a:pt x="2514" y="24959"/>
                  </a:lnTo>
                  <a:lnTo>
                    <a:pt x="266" y="24959"/>
                  </a:lnTo>
                  <a:close/>
                  <a:moveTo>
                    <a:pt x="266" y="27600"/>
                  </a:moveTo>
                  <a:lnTo>
                    <a:pt x="266" y="25501"/>
                  </a:lnTo>
                  <a:lnTo>
                    <a:pt x="2514" y="25501"/>
                  </a:lnTo>
                  <a:lnTo>
                    <a:pt x="2514" y="27600"/>
                  </a:lnTo>
                  <a:lnTo>
                    <a:pt x="266" y="27600"/>
                  </a:lnTo>
                  <a:close/>
                  <a:moveTo>
                    <a:pt x="2780" y="27600"/>
                  </a:moveTo>
                  <a:lnTo>
                    <a:pt x="2780" y="25501"/>
                  </a:lnTo>
                  <a:lnTo>
                    <a:pt x="5017" y="25501"/>
                  </a:lnTo>
                  <a:lnTo>
                    <a:pt x="5017" y="27600"/>
                  </a:lnTo>
                  <a:lnTo>
                    <a:pt x="2780" y="27600"/>
                  </a:lnTo>
                  <a:close/>
                  <a:moveTo>
                    <a:pt x="5293" y="27600"/>
                  </a:moveTo>
                  <a:lnTo>
                    <a:pt x="5293" y="25501"/>
                  </a:lnTo>
                  <a:lnTo>
                    <a:pt x="7531" y="25501"/>
                  </a:lnTo>
                  <a:lnTo>
                    <a:pt x="7531" y="27600"/>
                  </a:lnTo>
                  <a:lnTo>
                    <a:pt x="5293" y="27600"/>
                  </a:lnTo>
                  <a:close/>
                  <a:moveTo>
                    <a:pt x="7797" y="27600"/>
                  </a:moveTo>
                  <a:lnTo>
                    <a:pt x="7797" y="25501"/>
                  </a:lnTo>
                  <a:lnTo>
                    <a:pt x="10044" y="25501"/>
                  </a:lnTo>
                  <a:lnTo>
                    <a:pt x="10044" y="27600"/>
                  </a:lnTo>
                  <a:lnTo>
                    <a:pt x="7797" y="27600"/>
                  </a:lnTo>
                  <a:close/>
                  <a:moveTo>
                    <a:pt x="12548" y="27600"/>
                  </a:moveTo>
                  <a:lnTo>
                    <a:pt x="10311" y="27600"/>
                  </a:lnTo>
                  <a:lnTo>
                    <a:pt x="10311" y="25501"/>
                  </a:lnTo>
                  <a:lnTo>
                    <a:pt x="12548" y="25501"/>
                  </a:lnTo>
                  <a:close/>
                  <a:moveTo>
                    <a:pt x="12548" y="24959"/>
                  </a:moveTo>
                  <a:lnTo>
                    <a:pt x="10311" y="24959"/>
                  </a:lnTo>
                  <a:lnTo>
                    <a:pt x="10311" y="22849"/>
                  </a:lnTo>
                  <a:lnTo>
                    <a:pt x="12548" y="22849"/>
                  </a:lnTo>
                  <a:close/>
                  <a:moveTo>
                    <a:pt x="12548" y="22583"/>
                  </a:moveTo>
                  <a:lnTo>
                    <a:pt x="10311" y="22583"/>
                  </a:lnTo>
                  <a:lnTo>
                    <a:pt x="10311" y="20474"/>
                  </a:lnTo>
                  <a:lnTo>
                    <a:pt x="12548" y="20474"/>
                  </a:lnTo>
                  <a:close/>
                  <a:moveTo>
                    <a:pt x="12548" y="19941"/>
                  </a:moveTo>
                  <a:lnTo>
                    <a:pt x="10311" y="19941"/>
                  </a:lnTo>
                  <a:lnTo>
                    <a:pt x="10311" y="17832"/>
                  </a:lnTo>
                  <a:lnTo>
                    <a:pt x="12548" y="17832"/>
                  </a:lnTo>
                  <a:close/>
                  <a:moveTo>
                    <a:pt x="12548" y="17566"/>
                  </a:moveTo>
                  <a:lnTo>
                    <a:pt x="10311" y="17566"/>
                  </a:lnTo>
                  <a:lnTo>
                    <a:pt x="10311" y="15456"/>
                  </a:lnTo>
                  <a:lnTo>
                    <a:pt x="12548" y="15456"/>
                  </a:lnTo>
                  <a:close/>
                  <a:moveTo>
                    <a:pt x="12548" y="14924"/>
                  </a:moveTo>
                  <a:lnTo>
                    <a:pt x="10311" y="14924"/>
                  </a:lnTo>
                  <a:lnTo>
                    <a:pt x="10311" y="12815"/>
                  </a:lnTo>
                  <a:lnTo>
                    <a:pt x="12548" y="12815"/>
                  </a:lnTo>
                  <a:close/>
                  <a:moveTo>
                    <a:pt x="12548" y="12549"/>
                  </a:moveTo>
                  <a:lnTo>
                    <a:pt x="10311" y="12549"/>
                  </a:lnTo>
                  <a:lnTo>
                    <a:pt x="10311" y="10439"/>
                  </a:lnTo>
                  <a:lnTo>
                    <a:pt x="12548" y="10439"/>
                  </a:lnTo>
                  <a:close/>
                  <a:moveTo>
                    <a:pt x="12548" y="9907"/>
                  </a:moveTo>
                  <a:lnTo>
                    <a:pt x="10311" y="9907"/>
                  </a:lnTo>
                  <a:lnTo>
                    <a:pt x="10311" y="7798"/>
                  </a:lnTo>
                  <a:lnTo>
                    <a:pt x="12548" y="7798"/>
                  </a:lnTo>
                  <a:close/>
                  <a:moveTo>
                    <a:pt x="12548" y="7531"/>
                  </a:moveTo>
                  <a:lnTo>
                    <a:pt x="10311" y="7531"/>
                  </a:lnTo>
                  <a:lnTo>
                    <a:pt x="10311" y="5422"/>
                  </a:lnTo>
                  <a:lnTo>
                    <a:pt x="12548" y="5422"/>
                  </a:lnTo>
                  <a:close/>
                  <a:moveTo>
                    <a:pt x="12548" y="4880"/>
                  </a:moveTo>
                  <a:lnTo>
                    <a:pt x="10311" y="4880"/>
                  </a:lnTo>
                  <a:lnTo>
                    <a:pt x="10311" y="2780"/>
                  </a:lnTo>
                  <a:lnTo>
                    <a:pt x="12548" y="2780"/>
                  </a:lnTo>
                  <a:close/>
                  <a:moveTo>
                    <a:pt x="12548" y="2504"/>
                  </a:moveTo>
                  <a:lnTo>
                    <a:pt x="10311" y="2504"/>
                  </a:lnTo>
                  <a:lnTo>
                    <a:pt x="10311" y="267"/>
                  </a:lnTo>
                  <a:lnTo>
                    <a:pt x="12548" y="267"/>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30"/>
            <p:cNvSpPr/>
            <p:nvPr/>
          </p:nvSpPr>
          <p:spPr>
            <a:xfrm>
              <a:off x="4330200" y="1675750"/>
              <a:ext cx="135550" cy="111425"/>
            </a:xfrm>
            <a:custGeom>
              <a:avLst/>
              <a:gdLst/>
              <a:ahLst/>
              <a:cxnLst/>
              <a:rect l="l" t="t" r="r" b="b"/>
              <a:pathLst>
                <a:path w="5422" h="4457" extrusionOk="0">
                  <a:moveTo>
                    <a:pt x="0" y="1"/>
                  </a:moveTo>
                  <a:lnTo>
                    <a:pt x="5421" y="1"/>
                  </a:lnTo>
                  <a:lnTo>
                    <a:pt x="5421" y="4456"/>
                  </a:lnTo>
                  <a:lnTo>
                    <a:pt x="0" y="4456"/>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30"/>
            <p:cNvSpPr/>
            <p:nvPr/>
          </p:nvSpPr>
          <p:spPr>
            <a:xfrm>
              <a:off x="4327725" y="1673300"/>
              <a:ext cx="140475" cy="121500"/>
            </a:xfrm>
            <a:custGeom>
              <a:avLst/>
              <a:gdLst/>
              <a:ahLst/>
              <a:cxnLst/>
              <a:rect l="l" t="t" r="r" b="b"/>
              <a:pathLst>
                <a:path w="5619" h="4860" extrusionOk="0">
                  <a:moveTo>
                    <a:pt x="5619" y="1232"/>
                  </a:moveTo>
                  <a:lnTo>
                    <a:pt x="4466" y="1232"/>
                  </a:lnTo>
                  <a:lnTo>
                    <a:pt x="4466" y="4860"/>
                  </a:lnTo>
                  <a:lnTo>
                    <a:pt x="4190" y="4860"/>
                  </a:lnTo>
                  <a:lnTo>
                    <a:pt x="4190" y="1232"/>
                  </a:lnTo>
                  <a:lnTo>
                    <a:pt x="2948" y="1232"/>
                  </a:lnTo>
                  <a:lnTo>
                    <a:pt x="2948" y="4594"/>
                  </a:lnTo>
                  <a:lnTo>
                    <a:pt x="2672" y="4594"/>
                  </a:lnTo>
                  <a:lnTo>
                    <a:pt x="2672" y="1232"/>
                  </a:lnTo>
                  <a:lnTo>
                    <a:pt x="1430" y="1232"/>
                  </a:lnTo>
                  <a:lnTo>
                    <a:pt x="1430" y="4860"/>
                  </a:lnTo>
                  <a:lnTo>
                    <a:pt x="1154" y="4860"/>
                  </a:lnTo>
                  <a:lnTo>
                    <a:pt x="1154" y="1232"/>
                  </a:lnTo>
                  <a:lnTo>
                    <a:pt x="1" y="1232"/>
                  </a:lnTo>
                  <a:lnTo>
                    <a:pt x="1" y="966"/>
                  </a:lnTo>
                  <a:lnTo>
                    <a:pt x="1154" y="966"/>
                  </a:lnTo>
                  <a:lnTo>
                    <a:pt x="1154" y="0"/>
                  </a:lnTo>
                  <a:lnTo>
                    <a:pt x="1430" y="0"/>
                  </a:lnTo>
                  <a:lnTo>
                    <a:pt x="1430" y="966"/>
                  </a:lnTo>
                  <a:lnTo>
                    <a:pt x="4190" y="966"/>
                  </a:lnTo>
                  <a:lnTo>
                    <a:pt x="4190" y="0"/>
                  </a:lnTo>
                  <a:lnTo>
                    <a:pt x="4466" y="0"/>
                  </a:lnTo>
                  <a:lnTo>
                    <a:pt x="4466" y="966"/>
                  </a:lnTo>
                  <a:lnTo>
                    <a:pt x="5619" y="966"/>
                  </a:lnTo>
                  <a:lnTo>
                    <a:pt x="5619" y="1232"/>
                  </a:lnTo>
                  <a:close/>
                  <a:moveTo>
                    <a:pt x="2297" y="3677"/>
                  </a:moveTo>
                  <a:lnTo>
                    <a:pt x="2435" y="3677"/>
                  </a:lnTo>
                  <a:lnTo>
                    <a:pt x="2435" y="1991"/>
                  </a:lnTo>
                  <a:lnTo>
                    <a:pt x="2297" y="1991"/>
                  </a:lnTo>
                  <a:close/>
                  <a:moveTo>
                    <a:pt x="3184" y="3677"/>
                  </a:moveTo>
                  <a:lnTo>
                    <a:pt x="3322" y="3677"/>
                  </a:lnTo>
                  <a:lnTo>
                    <a:pt x="3322" y="1991"/>
                  </a:lnTo>
                  <a:lnTo>
                    <a:pt x="3184" y="199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1" name="Google Shape;751;p30"/>
          <p:cNvGrpSpPr/>
          <p:nvPr/>
        </p:nvGrpSpPr>
        <p:grpSpPr>
          <a:xfrm>
            <a:off x="2197881" y="2746589"/>
            <a:ext cx="1660583" cy="2172867"/>
            <a:chOff x="2748400" y="2103300"/>
            <a:chExt cx="958600" cy="1254325"/>
          </a:xfrm>
        </p:grpSpPr>
        <p:sp>
          <p:nvSpPr>
            <p:cNvPr id="752" name="Google Shape;752;p30"/>
            <p:cNvSpPr/>
            <p:nvPr/>
          </p:nvSpPr>
          <p:spPr>
            <a:xfrm>
              <a:off x="2822325" y="3049325"/>
              <a:ext cx="811000" cy="270350"/>
            </a:xfrm>
            <a:custGeom>
              <a:avLst/>
              <a:gdLst/>
              <a:ahLst/>
              <a:cxnLst/>
              <a:rect l="l" t="t" r="r" b="b"/>
              <a:pathLst>
                <a:path w="32440" h="10814" extrusionOk="0">
                  <a:moveTo>
                    <a:pt x="0" y="1"/>
                  </a:moveTo>
                  <a:lnTo>
                    <a:pt x="0" y="10814"/>
                  </a:lnTo>
                  <a:lnTo>
                    <a:pt x="32440" y="10814"/>
                  </a:lnTo>
                  <a:lnTo>
                    <a:pt x="3244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30"/>
            <p:cNvSpPr/>
            <p:nvPr/>
          </p:nvSpPr>
          <p:spPr>
            <a:xfrm>
              <a:off x="2856075" y="3150600"/>
              <a:ext cx="743250" cy="169075"/>
            </a:xfrm>
            <a:custGeom>
              <a:avLst/>
              <a:gdLst/>
              <a:ahLst/>
              <a:cxnLst/>
              <a:rect l="l" t="t" r="r" b="b"/>
              <a:pathLst>
                <a:path w="29730" h="6763" extrusionOk="0">
                  <a:moveTo>
                    <a:pt x="1" y="1"/>
                  </a:moveTo>
                  <a:lnTo>
                    <a:pt x="1" y="4732"/>
                  </a:lnTo>
                  <a:lnTo>
                    <a:pt x="681" y="4732"/>
                  </a:lnTo>
                  <a:lnTo>
                    <a:pt x="681" y="1"/>
                  </a:lnTo>
                  <a:close/>
                  <a:moveTo>
                    <a:pt x="2031" y="1"/>
                  </a:moveTo>
                  <a:lnTo>
                    <a:pt x="2031" y="4732"/>
                  </a:lnTo>
                  <a:lnTo>
                    <a:pt x="2701" y="4732"/>
                  </a:lnTo>
                  <a:lnTo>
                    <a:pt x="2701" y="1"/>
                  </a:lnTo>
                  <a:close/>
                  <a:moveTo>
                    <a:pt x="4062" y="1"/>
                  </a:moveTo>
                  <a:lnTo>
                    <a:pt x="4062" y="4732"/>
                  </a:lnTo>
                  <a:lnTo>
                    <a:pt x="4732" y="4732"/>
                  </a:lnTo>
                  <a:lnTo>
                    <a:pt x="4732" y="1"/>
                  </a:lnTo>
                  <a:close/>
                  <a:moveTo>
                    <a:pt x="6082" y="1"/>
                  </a:moveTo>
                  <a:lnTo>
                    <a:pt x="6082" y="4732"/>
                  </a:lnTo>
                  <a:lnTo>
                    <a:pt x="6763" y="4732"/>
                  </a:lnTo>
                  <a:lnTo>
                    <a:pt x="6763" y="1"/>
                  </a:lnTo>
                  <a:close/>
                  <a:moveTo>
                    <a:pt x="22977" y="1"/>
                  </a:moveTo>
                  <a:lnTo>
                    <a:pt x="22977" y="4732"/>
                  </a:lnTo>
                  <a:lnTo>
                    <a:pt x="23648" y="4732"/>
                  </a:lnTo>
                  <a:lnTo>
                    <a:pt x="23648" y="1"/>
                  </a:lnTo>
                  <a:close/>
                  <a:moveTo>
                    <a:pt x="25008" y="1"/>
                  </a:moveTo>
                  <a:lnTo>
                    <a:pt x="25008" y="4732"/>
                  </a:lnTo>
                  <a:lnTo>
                    <a:pt x="25678" y="4732"/>
                  </a:lnTo>
                  <a:lnTo>
                    <a:pt x="25678" y="1"/>
                  </a:lnTo>
                  <a:close/>
                  <a:moveTo>
                    <a:pt x="27028" y="1"/>
                  </a:moveTo>
                  <a:lnTo>
                    <a:pt x="27028" y="4732"/>
                  </a:lnTo>
                  <a:lnTo>
                    <a:pt x="27709" y="4732"/>
                  </a:lnTo>
                  <a:lnTo>
                    <a:pt x="27709" y="1"/>
                  </a:lnTo>
                  <a:close/>
                  <a:moveTo>
                    <a:pt x="29059" y="1"/>
                  </a:moveTo>
                  <a:lnTo>
                    <a:pt x="29059" y="4732"/>
                  </a:lnTo>
                  <a:lnTo>
                    <a:pt x="29729" y="4732"/>
                  </a:lnTo>
                  <a:lnTo>
                    <a:pt x="29729" y="1"/>
                  </a:lnTo>
                  <a:close/>
                  <a:moveTo>
                    <a:pt x="8113" y="967"/>
                  </a:moveTo>
                  <a:lnTo>
                    <a:pt x="8113" y="6763"/>
                  </a:lnTo>
                  <a:lnTo>
                    <a:pt x="21627" y="6763"/>
                  </a:lnTo>
                  <a:lnTo>
                    <a:pt x="21627" y="967"/>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30"/>
            <p:cNvSpPr/>
            <p:nvPr/>
          </p:nvSpPr>
          <p:spPr>
            <a:xfrm>
              <a:off x="3126400" y="3174750"/>
              <a:ext cx="202850" cy="144925"/>
            </a:xfrm>
            <a:custGeom>
              <a:avLst/>
              <a:gdLst/>
              <a:ahLst/>
              <a:cxnLst/>
              <a:rect l="l" t="t" r="r" b="b"/>
              <a:pathLst>
                <a:path w="8114" h="5797" extrusionOk="0">
                  <a:moveTo>
                    <a:pt x="1" y="1"/>
                  </a:moveTo>
                  <a:lnTo>
                    <a:pt x="1" y="5797"/>
                  </a:lnTo>
                  <a:lnTo>
                    <a:pt x="681" y="5797"/>
                  </a:lnTo>
                  <a:lnTo>
                    <a:pt x="681" y="1"/>
                  </a:lnTo>
                  <a:close/>
                  <a:moveTo>
                    <a:pt x="3382" y="1"/>
                  </a:moveTo>
                  <a:lnTo>
                    <a:pt x="3382" y="5797"/>
                  </a:lnTo>
                  <a:lnTo>
                    <a:pt x="4732" y="5797"/>
                  </a:lnTo>
                  <a:lnTo>
                    <a:pt x="4732" y="1"/>
                  </a:lnTo>
                  <a:close/>
                  <a:moveTo>
                    <a:pt x="7433" y="1"/>
                  </a:moveTo>
                  <a:lnTo>
                    <a:pt x="7433" y="5797"/>
                  </a:lnTo>
                  <a:lnTo>
                    <a:pt x="8113" y="5797"/>
                  </a:lnTo>
                  <a:lnTo>
                    <a:pt x="811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30"/>
            <p:cNvSpPr/>
            <p:nvPr/>
          </p:nvSpPr>
          <p:spPr>
            <a:xfrm>
              <a:off x="2822325" y="2306100"/>
              <a:ext cx="811000" cy="709500"/>
            </a:xfrm>
            <a:custGeom>
              <a:avLst/>
              <a:gdLst/>
              <a:ahLst/>
              <a:cxnLst/>
              <a:rect l="l" t="t" r="r" b="b"/>
              <a:pathLst>
                <a:path w="32440" h="28380" extrusionOk="0">
                  <a:moveTo>
                    <a:pt x="0" y="1"/>
                  </a:moveTo>
                  <a:lnTo>
                    <a:pt x="0" y="28379"/>
                  </a:lnTo>
                  <a:lnTo>
                    <a:pt x="32440" y="28379"/>
                  </a:lnTo>
                  <a:lnTo>
                    <a:pt x="3244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30"/>
            <p:cNvSpPr/>
            <p:nvPr/>
          </p:nvSpPr>
          <p:spPr>
            <a:xfrm>
              <a:off x="2906850" y="2339875"/>
              <a:ext cx="675700" cy="658725"/>
            </a:xfrm>
            <a:custGeom>
              <a:avLst/>
              <a:gdLst/>
              <a:ahLst/>
              <a:cxnLst/>
              <a:rect l="l" t="t" r="r" b="b"/>
              <a:pathLst>
                <a:path w="27028" h="26349" extrusionOk="0">
                  <a:moveTo>
                    <a:pt x="0" y="0"/>
                  </a:moveTo>
                  <a:lnTo>
                    <a:pt x="0" y="2701"/>
                  </a:lnTo>
                  <a:lnTo>
                    <a:pt x="670" y="2701"/>
                  </a:lnTo>
                  <a:lnTo>
                    <a:pt x="670" y="0"/>
                  </a:lnTo>
                  <a:close/>
                  <a:moveTo>
                    <a:pt x="6082" y="0"/>
                  </a:moveTo>
                  <a:lnTo>
                    <a:pt x="6082" y="2701"/>
                  </a:lnTo>
                  <a:lnTo>
                    <a:pt x="6752" y="2701"/>
                  </a:lnTo>
                  <a:lnTo>
                    <a:pt x="6752" y="0"/>
                  </a:lnTo>
                  <a:close/>
                  <a:moveTo>
                    <a:pt x="16215" y="0"/>
                  </a:moveTo>
                  <a:lnTo>
                    <a:pt x="16215" y="2701"/>
                  </a:lnTo>
                  <a:lnTo>
                    <a:pt x="16895" y="2701"/>
                  </a:lnTo>
                  <a:lnTo>
                    <a:pt x="16895" y="0"/>
                  </a:lnTo>
                  <a:close/>
                  <a:moveTo>
                    <a:pt x="22297" y="0"/>
                  </a:moveTo>
                  <a:lnTo>
                    <a:pt x="22297" y="2701"/>
                  </a:lnTo>
                  <a:lnTo>
                    <a:pt x="22977" y="2701"/>
                  </a:lnTo>
                  <a:lnTo>
                    <a:pt x="22977" y="0"/>
                  </a:lnTo>
                  <a:close/>
                  <a:moveTo>
                    <a:pt x="2031" y="4732"/>
                  </a:moveTo>
                  <a:lnTo>
                    <a:pt x="2031" y="7433"/>
                  </a:lnTo>
                  <a:lnTo>
                    <a:pt x="2701" y="7433"/>
                  </a:lnTo>
                  <a:lnTo>
                    <a:pt x="2701" y="4732"/>
                  </a:lnTo>
                  <a:close/>
                  <a:moveTo>
                    <a:pt x="4051" y="4732"/>
                  </a:moveTo>
                  <a:lnTo>
                    <a:pt x="4051" y="7433"/>
                  </a:lnTo>
                  <a:lnTo>
                    <a:pt x="4732" y="7433"/>
                  </a:lnTo>
                  <a:lnTo>
                    <a:pt x="4732" y="4732"/>
                  </a:lnTo>
                  <a:close/>
                  <a:moveTo>
                    <a:pt x="18245" y="4732"/>
                  </a:moveTo>
                  <a:lnTo>
                    <a:pt x="18245" y="7433"/>
                  </a:lnTo>
                  <a:lnTo>
                    <a:pt x="18916" y="7433"/>
                  </a:lnTo>
                  <a:lnTo>
                    <a:pt x="18916" y="4732"/>
                  </a:lnTo>
                  <a:close/>
                  <a:moveTo>
                    <a:pt x="20266" y="4732"/>
                  </a:moveTo>
                  <a:lnTo>
                    <a:pt x="20266" y="7433"/>
                  </a:lnTo>
                  <a:lnTo>
                    <a:pt x="20946" y="7433"/>
                  </a:lnTo>
                  <a:lnTo>
                    <a:pt x="20946" y="4732"/>
                  </a:lnTo>
                  <a:close/>
                  <a:moveTo>
                    <a:pt x="0" y="9453"/>
                  </a:moveTo>
                  <a:lnTo>
                    <a:pt x="0" y="12164"/>
                  </a:lnTo>
                  <a:lnTo>
                    <a:pt x="670" y="12164"/>
                  </a:lnTo>
                  <a:lnTo>
                    <a:pt x="670" y="9453"/>
                  </a:lnTo>
                  <a:close/>
                  <a:moveTo>
                    <a:pt x="8103" y="9453"/>
                  </a:moveTo>
                  <a:lnTo>
                    <a:pt x="8103" y="12164"/>
                  </a:lnTo>
                  <a:lnTo>
                    <a:pt x="8783" y="12164"/>
                  </a:lnTo>
                  <a:lnTo>
                    <a:pt x="8783" y="9453"/>
                  </a:lnTo>
                  <a:close/>
                  <a:moveTo>
                    <a:pt x="16215" y="9453"/>
                  </a:moveTo>
                  <a:lnTo>
                    <a:pt x="16215" y="12164"/>
                  </a:lnTo>
                  <a:lnTo>
                    <a:pt x="16895" y="12164"/>
                  </a:lnTo>
                  <a:lnTo>
                    <a:pt x="16895" y="9453"/>
                  </a:lnTo>
                  <a:close/>
                  <a:moveTo>
                    <a:pt x="24327" y="9453"/>
                  </a:moveTo>
                  <a:lnTo>
                    <a:pt x="24327" y="12164"/>
                  </a:lnTo>
                  <a:lnTo>
                    <a:pt x="24997" y="12164"/>
                  </a:lnTo>
                  <a:lnTo>
                    <a:pt x="24997" y="9453"/>
                  </a:lnTo>
                  <a:close/>
                  <a:moveTo>
                    <a:pt x="4051" y="14185"/>
                  </a:moveTo>
                  <a:lnTo>
                    <a:pt x="4051" y="16885"/>
                  </a:lnTo>
                  <a:lnTo>
                    <a:pt x="4732" y="16885"/>
                  </a:lnTo>
                  <a:lnTo>
                    <a:pt x="4732" y="14185"/>
                  </a:lnTo>
                  <a:close/>
                  <a:moveTo>
                    <a:pt x="20266" y="14185"/>
                  </a:moveTo>
                  <a:lnTo>
                    <a:pt x="20266" y="16885"/>
                  </a:lnTo>
                  <a:lnTo>
                    <a:pt x="20946" y="16885"/>
                  </a:lnTo>
                  <a:lnTo>
                    <a:pt x="20946" y="14185"/>
                  </a:lnTo>
                  <a:close/>
                  <a:moveTo>
                    <a:pt x="0" y="18916"/>
                  </a:moveTo>
                  <a:lnTo>
                    <a:pt x="0" y="21617"/>
                  </a:lnTo>
                  <a:lnTo>
                    <a:pt x="670" y="21617"/>
                  </a:lnTo>
                  <a:lnTo>
                    <a:pt x="670" y="18916"/>
                  </a:lnTo>
                  <a:close/>
                  <a:moveTo>
                    <a:pt x="6082" y="18916"/>
                  </a:moveTo>
                  <a:lnTo>
                    <a:pt x="6082" y="21617"/>
                  </a:lnTo>
                  <a:lnTo>
                    <a:pt x="6752" y="21617"/>
                  </a:lnTo>
                  <a:lnTo>
                    <a:pt x="6752" y="18916"/>
                  </a:lnTo>
                  <a:close/>
                  <a:moveTo>
                    <a:pt x="16215" y="18916"/>
                  </a:moveTo>
                  <a:lnTo>
                    <a:pt x="16215" y="21617"/>
                  </a:lnTo>
                  <a:lnTo>
                    <a:pt x="16895" y="21617"/>
                  </a:lnTo>
                  <a:lnTo>
                    <a:pt x="16895" y="18916"/>
                  </a:lnTo>
                  <a:close/>
                  <a:moveTo>
                    <a:pt x="22297" y="18916"/>
                  </a:moveTo>
                  <a:lnTo>
                    <a:pt x="22297" y="21617"/>
                  </a:lnTo>
                  <a:lnTo>
                    <a:pt x="22977" y="21617"/>
                  </a:lnTo>
                  <a:lnTo>
                    <a:pt x="22977" y="18916"/>
                  </a:lnTo>
                  <a:close/>
                  <a:moveTo>
                    <a:pt x="2031" y="23647"/>
                  </a:moveTo>
                  <a:lnTo>
                    <a:pt x="2031" y="26348"/>
                  </a:lnTo>
                  <a:lnTo>
                    <a:pt x="2701" y="26348"/>
                  </a:lnTo>
                  <a:lnTo>
                    <a:pt x="2701" y="23647"/>
                  </a:lnTo>
                  <a:close/>
                  <a:moveTo>
                    <a:pt x="4051" y="23647"/>
                  </a:moveTo>
                  <a:lnTo>
                    <a:pt x="4051" y="26348"/>
                  </a:lnTo>
                  <a:lnTo>
                    <a:pt x="4732" y="26348"/>
                  </a:lnTo>
                  <a:lnTo>
                    <a:pt x="4732" y="23647"/>
                  </a:lnTo>
                  <a:close/>
                  <a:moveTo>
                    <a:pt x="10133" y="23647"/>
                  </a:moveTo>
                  <a:lnTo>
                    <a:pt x="10133" y="26348"/>
                  </a:lnTo>
                  <a:lnTo>
                    <a:pt x="10813" y="26348"/>
                  </a:lnTo>
                  <a:lnTo>
                    <a:pt x="10813" y="23647"/>
                  </a:lnTo>
                  <a:close/>
                  <a:moveTo>
                    <a:pt x="18245" y="23647"/>
                  </a:moveTo>
                  <a:lnTo>
                    <a:pt x="18245" y="26348"/>
                  </a:lnTo>
                  <a:lnTo>
                    <a:pt x="18916" y="26348"/>
                  </a:lnTo>
                  <a:lnTo>
                    <a:pt x="18916" y="23647"/>
                  </a:lnTo>
                  <a:close/>
                  <a:moveTo>
                    <a:pt x="20266" y="23647"/>
                  </a:moveTo>
                  <a:lnTo>
                    <a:pt x="20266" y="26348"/>
                  </a:lnTo>
                  <a:lnTo>
                    <a:pt x="20946" y="26348"/>
                  </a:lnTo>
                  <a:lnTo>
                    <a:pt x="20946" y="23647"/>
                  </a:lnTo>
                  <a:close/>
                  <a:moveTo>
                    <a:pt x="26348" y="23647"/>
                  </a:moveTo>
                  <a:lnTo>
                    <a:pt x="26348" y="26348"/>
                  </a:lnTo>
                  <a:lnTo>
                    <a:pt x="27028" y="26348"/>
                  </a:lnTo>
                  <a:lnTo>
                    <a:pt x="27028" y="23647"/>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30"/>
            <p:cNvSpPr/>
            <p:nvPr/>
          </p:nvSpPr>
          <p:spPr>
            <a:xfrm>
              <a:off x="2889850" y="2238350"/>
              <a:ext cx="675700" cy="67775"/>
            </a:xfrm>
            <a:custGeom>
              <a:avLst/>
              <a:gdLst/>
              <a:ahLst/>
              <a:cxnLst/>
              <a:rect l="l" t="t" r="r" b="b"/>
              <a:pathLst>
                <a:path w="27028" h="2711" extrusionOk="0">
                  <a:moveTo>
                    <a:pt x="0" y="0"/>
                  </a:moveTo>
                  <a:lnTo>
                    <a:pt x="0" y="2711"/>
                  </a:lnTo>
                  <a:lnTo>
                    <a:pt x="27028" y="2711"/>
                  </a:lnTo>
                  <a:lnTo>
                    <a:pt x="2702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30"/>
            <p:cNvSpPr/>
            <p:nvPr/>
          </p:nvSpPr>
          <p:spPr>
            <a:xfrm>
              <a:off x="2957600" y="2204575"/>
              <a:ext cx="540450" cy="33800"/>
            </a:xfrm>
            <a:custGeom>
              <a:avLst/>
              <a:gdLst/>
              <a:ahLst/>
              <a:cxnLst/>
              <a:rect l="l" t="t" r="r" b="b"/>
              <a:pathLst>
                <a:path w="21618" h="1352" extrusionOk="0">
                  <a:moveTo>
                    <a:pt x="1" y="1"/>
                  </a:moveTo>
                  <a:lnTo>
                    <a:pt x="1" y="1351"/>
                  </a:lnTo>
                  <a:lnTo>
                    <a:pt x="21617" y="1351"/>
                  </a:lnTo>
                  <a:lnTo>
                    <a:pt x="2161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30"/>
            <p:cNvSpPr/>
            <p:nvPr/>
          </p:nvSpPr>
          <p:spPr>
            <a:xfrm>
              <a:off x="2991375" y="2103300"/>
              <a:ext cx="472900" cy="101300"/>
            </a:xfrm>
            <a:custGeom>
              <a:avLst/>
              <a:gdLst/>
              <a:ahLst/>
              <a:cxnLst/>
              <a:rect l="l" t="t" r="r" b="b"/>
              <a:pathLst>
                <a:path w="18916" h="4052" extrusionOk="0">
                  <a:moveTo>
                    <a:pt x="0" y="1"/>
                  </a:moveTo>
                  <a:lnTo>
                    <a:pt x="0" y="4052"/>
                  </a:lnTo>
                  <a:lnTo>
                    <a:pt x="18916" y="4052"/>
                  </a:lnTo>
                  <a:lnTo>
                    <a:pt x="1891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30"/>
            <p:cNvSpPr/>
            <p:nvPr/>
          </p:nvSpPr>
          <p:spPr>
            <a:xfrm>
              <a:off x="2805550" y="2306100"/>
              <a:ext cx="844525" cy="607975"/>
            </a:xfrm>
            <a:custGeom>
              <a:avLst/>
              <a:gdLst/>
              <a:ahLst/>
              <a:cxnLst/>
              <a:rect l="l" t="t" r="r" b="b"/>
              <a:pathLst>
                <a:path w="33781" h="24319" extrusionOk="0">
                  <a:moveTo>
                    <a:pt x="1" y="1"/>
                  </a:moveTo>
                  <a:lnTo>
                    <a:pt x="1" y="671"/>
                  </a:lnTo>
                  <a:lnTo>
                    <a:pt x="33781" y="671"/>
                  </a:lnTo>
                  <a:lnTo>
                    <a:pt x="33781" y="1"/>
                  </a:lnTo>
                  <a:close/>
                  <a:moveTo>
                    <a:pt x="1" y="4722"/>
                  </a:moveTo>
                  <a:lnTo>
                    <a:pt x="1" y="5403"/>
                  </a:lnTo>
                  <a:lnTo>
                    <a:pt x="33781" y="5403"/>
                  </a:lnTo>
                  <a:lnTo>
                    <a:pt x="33781" y="4722"/>
                  </a:lnTo>
                  <a:close/>
                  <a:moveTo>
                    <a:pt x="1" y="9454"/>
                  </a:moveTo>
                  <a:lnTo>
                    <a:pt x="1" y="10134"/>
                  </a:lnTo>
                  <a:lnTo>
                    <a:pt x="33781" y="10134"/>
                  </a:lnTo>
                  <a:lnTo>
                    <a:pt x="33781" y="9454"/>
                  </a:lnTo>
                  <a:close/>
                  <a:moveTo>
                    <a:pt x="1" y="14185"/>
                  </a:moveTo>
                  <a:lnTo>
                    <a:pt x="1" y="14865"/>
                  </a:lnTo>
                  <a:lnTo>
                    <a:pt x="33781" y="14865"/>
                  </a:lnTo>
                  <a:lnTo>
                    <a:pt x="33781" y="14185"/>
                  </a:lnTo>
                  <a:close/>
                  <a:moveTo>
                    <a:pt x="1" y="18917"/>
                  </a:moveTo>
                  <a:lnTo>
                    <a:pt x="1" y="19597"/>
                  </a:lnTo>
                  <a:lnTo>
                    <a:pt x="33781" y="19597"/>
                  </a:lnTo>
                  <a:lnTo>
                    <a:pt x="33781" y="18917"/>
                  </a:lnTo>
                  <a:close/>
                  <a:moveTo>
                    <a:pt x="1" y="23648"/>
                  </a:moveTo>
                  <a:lnTo>
                    <a:pt x="1" y="24318"/>
                  </a:lnTo>
                  <a:lnTo>
                    <a:pt x="33781" y="24318"/>
                  </a:lnTo>
                  <a:lnTo>
                    <a:pt x="33781" y="23648"/>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30"/>
            <p:cNvSpPr/>
            <p:nvPr/>
          </p:nvSpPr>
          <p:spPr>
            <a:xfrm>
              <a:off x="2856075" y="2120050"/>
              <a:ext cx="726475" cy="878550"/>
            </a:xfrm>
            <a:custGeom>
              <a:avLst/>
              <a:gdLst/>
              <a:ahLst/>
              <a:cxnLst/>
              <a:rect l="l" t="t" r="r" b="b"/>
              <a:pathLst>
                <a:path w="29059" h="35142" extrusionOk="0">
                  <a:moveTo>
                    <a:pt x="6082" y="1"/>
                  </a:moveTo>
                  <a:lnTo>
                    <a:pt x="6082" y="2712"/>
                  </a:lnTo>
                  <a:lnTo>
                    <a:pt x="6763" y="2712"/>
                  </a:lnTo>
                  <a:lnTo>
                    <a:pt x="6763" y="1"/>
                  </a:lnTo>
                  <a:close/>
                  <a:moveTo>
                    <a:pt x="8783" y="1"/>
                  </a:moveTo>
                  <a:lnTo>
                    <a:pt x="8783" y="2712"/>
                  </a:lnTo>
                  <a:lnTo>
                    <a:pt x="9463" y="2712"/>
                  </a:lnTo>
                  <a:lnTo>
                    <a:pt x="9463" y="1"/>
                  </a:lnTo>
                  <a:close/>
                  <a:moveTo>
                    <a:pt x="11494" y="1"/>
                  </a:moveTo>
                  <a:lnTo>
                    <a:pt x="11494" y="2712"/>
                  </a:lnTo>
                  <a:lnTo>
                    <a:pt x="12164" y="2712"/>
                  </a:lnTo>
                  <a:lnTo>
                    <a:pt x="12164" y="1"/>
                  </a:lnTo>
                  <a:close/>
                  <a:moveTo>
                    <a:pt x="14195" y="1"/>
                  </a:moveTo>
                  <a:lnTo>
                    <a:pt x="14195" y="2712"/>
                  </a:lnTo>
                  <a:lnTo>
                    <a:pt x="14865" y="2712"/>
                  </a:lnTo>
                  <a:lnTo>
                    <a:pt x="14865" y="1"/>
                  </a:lnTo>
                  <a:close/>
                  <a:moveTo>
                    <a:pt x="16895" y="1"/>
                  </a:moveTo>
                  <a:lnTo>
                    <a:pt x="16895" y="2712"/>
                  </a:lnTo>
                  <a:lnTo>
                    <a:pt x="17576" y="2712"/>
                  </a:lnTo>
                  <a:lnTo>
                    <a:pt x="17576" y="1"/>
                  </a:lnTo>
                  <a:close/>
                  <a:moveTo>
                    <a:pt x="19596" y="1"/>
                  </a:moveTo>
                  <a:lnTo>
                    <a:pt x="19596" y="2712"/>
                  </a:lnTo>
                  <a:lnTo>
                    <a:pt x="20276" y="2712"/>
                  </a:lnTo>
                  <a:lnTo>
                    <a:pt x="20276" y="1"/>
                  </a:lnTo>
                  <a:close/>
                  <a:moveTo>
                    <a:pt x="22297" y="1"/>
                  </a:moveTo>
                  <a:lnTo>
                    <a:pt x="22297" y="2712"/>
                  </a:lnTo>
                  <a:lnTo>
                    <a:pt x="22977" y="2712"/>
                  </a:lnTo>
                  <a:lnTo>
                    <a:pt x="22977" y="1"/>
                  </a:lnTo>
                  <a:close/>
                  <a:moveTo>
                    <a:pt x="2031" y="5412"/>
                  </a:moveTo>
                  <a:lnTo>
                    <a:pt x="2031" y="6763"/>
                  </a:lnTo>
                  <a:lnTo>
                    <a:pt x="2701" y="6763"/>
                  </a:lnTo>
                  <a:lnTo>
                    <a:pt x="2701" y="5412"/>
                  </a:lnTo>
                  <a:close/>
                  <a:moveTo>
                    <a:pt x="4732" y="5412"/>
                  </a:moveTo>
                  <a:lnTo>
                    <a:pt x="4732" y="6763"/>
                  </a:lnTo>
                  <a:lnTo>
                    <a:pt x="5412" y="6763"/>
                  </a:lnTo>
                  <a:lnTo>
                    <a:pt x="5412" y="5412"/>
                  </a:lnTo>
                  <a:close/>
                  <a:moveTo>
                    <a:pt x="7433" y="5412"/>
                  </a:moveTo>
                  <a:lnTo>
                    <a:pt x="7433" y="6763"/>
                  </a:lnTo>
                  <a:lnTo>
                    <a:pt x="8113" y="6763"/>
                  </a:lnTo>
                  <a:lnTo>
                    <a:pt x="8113" y="5412"/>
                  </a:lnTo>
                  <a:close/>
                  <a:moveTo>
                    <a:pt x="10134" y="5412"/>
                  </a:moveTo>
                  <a:lnTo>
                    <a:pt x="10134" y="6763"/>
                  </a:lnTo>
                  <a:lnTo>
                    <a:pt x="10814" y="6763"/>
                  </a:lnTo>
                  <a:lnTo>
                    <a:pt x="10814" y="5412"/>
                  </a:lnTo>
                  <a:close/>
                  <a:moveTo>
                    <a:pt x="12844" y="5412"/>
                  </a:moveTo>
                  <a:lnTo>
                    <a:pt x="12844" y="6763"/>
                  </a:lnTo>
                  <a:lnTo>
                    <a:pt x="13515" y="6763"/>
                  </a:lnTo>
                  <a:lnTo>
                    <a:pt x="13515" y="5412"/>
                  </a:lnTo>
                  <a:close/>
                  <a:moveTo>
                    <a:pt x="15545" y="5412"/>
                  </a:moveTo>
                  <a:lnTo>
                    <a:pt x="15545" y="6763"/>
                  </a:lnTo>
                  <a:lnTo>
                    <a:pt x="16215" y="6763"/>
                  </a:lnTo>
                  <a:lnTo>
                    <a:pt x="16215" y="5412"/>
                  </a:lnTo>
                  <a:close/>
                  <a:moveTo>
                    <a:pt x="18246" y="5412"/>
                  </a:moveTo>
                  <a:lnTo>
                    <a:pt x="18246" y="6763"/>
                  </a:lnTo>
                  <a:lnTo>
                    <a:pt x="18926" y="6763"/>
                  </a:lnTo>
                  <a:lnTo>
                    <a:pt x="18926" y="5412"/>
                  </a:lnTo>
                  <a:close/>
                  <a:moveTo>
                    <a:pt x="20947" y="5412"/>
                  </a:moveTo>
                  <a:lnTo>
                    <a:pt x="20947" y="6763"/>
                  </a:lnTo>
                  <a:lnTo>
                    <a:pt x="21627" y="6763"/>
                  </a:lnTo>
                  <a:lnTo>
                    <a:pt x="21627" y="5412"/>
                  </a:lnTo>
                  <a:close/>
                  <a:moveTo>
                    <a:pt x="23648" y="5412"/>
                  </a:moveTo>
                  <a:lnTo>
                    <a:pt x="23648" y="6763"/>
                  </a:lnTo>
                  <a:lnTo>
                    <a:pt x="24328" y="6763"/>
                  </a:lnTo>
                  <a:lnTo>
                    <a:pt x="24328" y="5412"/>
                  </a:lnTo>
                  <a:close/>
                  <a:moveTo>
                    <a:pt x="26358" y="5412"/>
                  </a:moveTo>
                  <a:lnTo>
                    <a:pt x="26358" y="6763"/>
                  </a:lnTo>
                  <a:lnTo>
                    <a:pt x="27028" y="6763"/>
                  </a:lnTo>
                  <a:lnTo>
                    <a:pt x="27028" y="5412"/>
                  </a:lnTo>
                  <a:close/>
                  <a:moveTo>
                    <a:pt x="1" y="8793"/>
                  </a:moveTo>
                  <a:lnTo>
                    <a:pt x="1" y="11494"/>
                  </a:lnTo>
                  <a:lnTo>
                    <a:pt x="681" y="11494"/>
                  </a:lnTo>
                  <a:lnTo>
                    <a:pt x="681" y="8793"/>
                  </a:lnTo>
                  <a:close/>
                  <a:moveTo>
                    <a:pt x="4062" y="8793"/>
                  </a:moveTo>
                  <a:lnTo>
                    <a:pt x="4062" y="11494"/>
                  </a:lnTo>
                  <a:lnTo>
                    <a:pt x="4732" y="11494"/>
                  </a:lnTo>
                  <a:lnTo>
                    <a:pt x="4732" y="8793"/>
                  </a:lnTo>
                  <a:close/>
                  <a:moveTo>
                    <a:pt x="6082" y="8793"/>
                  </a:moveTo>
                  <a:lnTo>
                    <a:pt x="6082" y="11494"/>
                  </a:lnTo>
                  <a:lnTo>
                    <a:pt x="6763" y="11494"/>
                  </a:lnTo>
                  <a:lnTo>
                    <a:pt x="6763" y="8793"/>
                  </a:lnTo>
                  <a:close/>
                  <a:moveTo>
                    <a:pt x="10134" y="8793"/>
                  </a:moveTo>
                  <a:lnTo>
                    <a:pt x="10134" y="11494"/>
                  </a:lnTo>
                  <a:lnTo>
                    <a:pt x="10814" y="11494"/>
                  </a:lnTo>
                  <a:lnTo>
                    <a:pt x="10814" y="8793"/>
                  </a:lnTo>
                  <a:close/>
                  <a:moveTo>
                    <a:pt x="12164" y="8793"/>
                  </a:moveTo>
                  <a:lnTo>
                    <a:pt x="12164" y="11494"/>
                  </a:lnTo>
                  <a:lnTo>
                    <a:pt x="12844" y="11494"/>
                  </a:lnTo>
                  <a:lnTo>
                    <a:pt x="12844" y="8793"/>
                  </a:lnTo>
                  <a:close/>
                  <a:moveTo>
                    <a:pt x="16215" y="8793"/>
                  </a:moveTo>
                  <a:lnTo>
                    <a:pt x="16215" y="11494"/>
                  </a:lnTo>
                  <a:lnTo>
                    <a:pt x="16895" y="11494"/>
                  </a:lnTo>
                  <a:lnTo>
                    <a:pt x="16895" y="8793"/>
                  </a:lnTo>
                  <a:close/>
                  <a:moveTo>
                    <a:pt x="20276" y="8793"/>
                  </a:moveTo>
                  <a:lnTo>
                    <a:pt x="20276" y="11494"/>
                  </a:lnTo>
                  <a:lnTo>
                    <a:pt x="20947" y="11494"/>
                  </a:lnTo>
                  <a:lnTo>
                    <a:pt x="20947" y="8793"/>
                  </a:lnTo>
                  <a:close/>
                  <a:moveTo>
                    <a:pt x="22297" y="8793"/>
                  </a:moveTo>
                  <a:lnTo>
                    <a:pt x="22297" y="11494"/>
                  </a:lnTo>
                  <a:lnTo>
                    <a:pt x="22977" y="11494"/>
                  </a:lnTo>
                  <a:lnTo>
                    <a:pt x="22977" y="8793"/>
                  </a:lnTo>
                  <a:close/>
                  <a:moveTo>
                    <a:pt x="26358" y="8793"/>
                  </a:moveTo>
                  <a:lnTo>
                    <a:pt x="26358" y="11494"/>
                  </a:lnTo>
                  <a:lnTo>
                    <a:pt x="27028" y="11494"/>
                  </a:lnTo>
                  <a:lnTo>
                    <a:pt x="27028" y="8793"/>
                  </a:lnTo>
                  <a:close/>
                  <a:moveTo>
                    <a:pt x="28379" y="8793"/>
                  </a:moveTo>
                  <a:lnTo>
                    <a:pt x="28379" y="11494"/>
                  </a:lnTo>
                  <a:lnTo>
                    <a:pt x="29059" y="11494"/>
                  </a:lnTo>
                  <a:lnTo>
                    <a:pt x="29059" y="8793"/>
                  </a:lnTo>
                  <a:close/>
                  <a:moveTo>
                    <a:pt x="1" y="13525"/>
                  </a:moveTo>
                  <a:lnTo>
                    <a:pt x="1" y="16226"/>
                  </a:lnTo>
                  <a:lnTo>
                    <a:pt x="681" y="16226"/>
                  </a:lnTo>
                  <a:lnTo>
                    <a:pt x="681" y="13525"/>
                  </a:lnTo>
                  <a:close/>
                  <a:moveTo>
                    <a:pt x="2031" y="13525"/>
                  </a:moveTo>
                  <a:lnTo>
                    <a:pt x="2031" y="16226"/>
                  </a:lnTo>
                  <a:lnTo>
                    <a:pt x="2701" y="16226"/>
                  </a:lnTo>
                  <a:lnTo>
                    <a:pt x="2701" y="13525"/>
                  </a:lnTo>
                  <a:close/>
                  <a:moveTo>
                    <a:pt x="8113" y="13525"/>
                  </a:moveTo>
                  <a:lnTo>
                    <a:pt x="8113" y="16226"/>
                  </a:lnTo>
                  <a:lnTo>
                    <a:pt x="8783" y="16226"/>
                  </a:lnTo>
                  <a:lnTo>
                    <a:pt x="8783" y="13525"/>
                  </a:lnTo>
                  <a:close/>
                  <a:moveTo>
                    <a:pt x="10134" y="13525"/>
                  </a:moveTo>
                  <a:lnTo>
                    <a:pt x="10134" y="16226"/>
                  </a:lnTo>
                  <a:lnTo>
                    <a:pt x="10814" y="16226"/>
                  </a:lnTo>
                  <a:lnTo>
                    <a:pt x="10814" y="13525"/>
                  </a:lnTo>
                  <a:close/>
                  <a:moveTo>
                    <a:pt x="12164" y="13525"/>
                  </a:moveTo>
                  <a:lnTo>
                    <a:pt x="12164" y="16226"/>
                  </a:lnTo>
                  <a:lnTo>
                    <a:pt x="12844" y="16226"/>
                  </a:lnTo>
                  <a:lnTo>
                    <a:pt x="12844" y="13525"/>
                  </a:lnTo>
                  <a:close/>
                  <a:moveTo>
                    <a:pt x="16215" y="13525"/>
                  </a:moveTo>
                  <a:lnTo>
                    <a:pt x="16215" y="16226"/>
                  </a:lnTo>
                  <a:lnTo>
                    <a:pt x="16895" y="16226"/>
                  </a:lnTo>
                  <a:lnTo>
                    <a:pt x="16895" y="13525"/>
                  </a:lnTo>
                  <a:close/>
                  <a:moveTo>
                    <a:pt x="18246" y="13525"/>
                  </a:moveTo>
                  <a:lnTo>
                    <a:pt x="18246" y="16226"/>
                  </a:lnTo>
                  <a:lnTo>
                    <a:pt x="18926" y="16226"/>
                  </a:lnTo>
                  <a:lnTo>
                    <a:pt x="18926" y="13525"/>
                  </a:lnTo>
                  <a:close/>
                  <a:moveTo>
                    <a:pt x="24328" y="13525"/>
                  </a:moveTo>
                  <a:lnTo>
                    <a:pt x="24328" y="16226"/>
                  </a:lnTo>
                  <a:lnTo>
                    <a:pt x="25008" y="16226"/>
                  </a:lnTo>
                  <a:lnTo>
                    <a:pt x="25008" y="13525"/>
                  </a:lnTo>
                  <a:close/>
                  <a:moveTo>
                    <a:pt x="26358" y="13525"/>
                  </a:moveTo>
                  <a:lnTo>
                    <a:pt x="26358" y="16226"/>
                  </a:lnTo>
                  <a:lnTo>
                    <a:pt x="27028" y="16226"/>
                  </a:lnTo>
                  <a:lnTo>
                    <a:pt x="27028" y="13525"/>
                  </a:lnTo>
                  <a:close/>
                  <a:moveTo>
                    <a:pt x="28379" y="13525"/>
                  </a:moveTo>
                  <a:lnTo>
                    <a:pt x="28379" y="16226"/>
                  </a:lnTo>
                  <a:lnTo>
                    <a:pt x="29059" y="16226"/>
                  </a:lnTo>
                  <a:lnTo>
                    <a:pt x="29059" y="13525"/>
                  </a:lnTo>
                  <a:close/>
                  <a:moveTo>
                    <a:pt x="1" y="18246"/>
                  </a:moveTo>
                  <a:lnTo>
                    <a:pt x="1" y="20957"/>
                  </a:lnTo>
                  <a:lnTo>
                    <a:pt x="681" y="20957"/>
                  </a:lnTo>
                  <a:lnTo>
                    <a:pt x="681" y="18246"/>
                  </a:lnTo>
                  <a:close/>
                  <a:moveTo>
                    <a:pt x="4062" y="18246"/>
                  </a:moveTo>
                  <a:lnTo>
                    <a:pt x="4062" y="20957"/>
                  </a:lnTo>
                  <a:lnTo>
                    <a:pt x="4732" y="20957"/>
                  </a:lnTo>
                  <a:lnTo>
                    <a:pt x="4732" y="18246"/>
                  </a:lnTo>
                  <a:close/>
                  <a:moveTo>
                    <a:pt x="6082" y="18246"/>
                  </a:moveTo>
                  <a:lnTo>
                    <a:pt x="6082" y="20957"/>
                  </a:lnTo>
                  <a:lnTo>
                    <a:pt x="6763" y="20957"/>
                  </a:lnTo>
                  <a:lnTo>
                    <a:pt x="6763" y="18246"/>
                  </a:lnTo>
                  <a:close/>
                  <a:moveTo>
                    <a:pt x="8113" y="18246"/>
                  </a:moveTo>
                  <a:lnTo>
                    <a:pt x="8113" y="20957"/>
                  </a:lnTo>
                  <a:lnTo>
                    <a:pt x="8783" y="20957"/>
                  </a:lnTo>
                  <a:lnTo>
                    <a:pt x="8783" y="18246"/>
                  </a:lnTo>
                  <a:close/>
                  <a:moveTo>
                    <a:pt x="12164" y="18246"/>
                  </a:moveTo>
                  <a:lnTo>
                    <a:pt x="12164" y="20957"/>
                  </a:lnTo>
                  <a:lnTo>
                    <a:pt x="12844" y="20957"/>
                  </a:lnTo>
                  <a:lnTo>
                    <a:pt x="12844" y="18246"/>
                  </a:lnTo>
                  <a:close/>
                  <a:moveTo>
                    <a:pt x="16215" y="18246"/>
                  </a:moveTo>
                  <a:lnTo>
                    <a:pt x="16215" y="20957"/>
                  </a:lnTo>
                  <a:lnTo>
                    <a:pt x="16895" y="20957"/>
                  </a:lnTo>
                  <a:lnTo>
                    <a:pt x="16895" y="18246"/>
                  </a:lnTo>
                  <a:close/>
                  <a:moveTo>
                    <a:pt x="20276" y="18246"/>
                  </a:moveTo>
                  <a:lnTo>
                    <a:pt x="20276" y="20957"/>
                  </a:lnTo>
                  <a:lnTo>
                    <a:pt x="20947" y="20957"/>
                  </a:lnTo>
                  <a:lnTo>
                    <a:pt x="20947" y="18246"/>
                  </a:lnTo>
                  <a:close/>
                  <a:moveTo>
                    <a:pt x="22297" y="18246"/>
                  </a:moveTo>
                  <a:lnTo>
                    <a:pt x="22297" y="20957"/>
                  </a:lnTo>
                  <a:lnTo>
                    <a:pt x="22977" y="20957"/>
                  </a:lnTo>
                  <a:lnTo>
                    <a:pt x="22977" y="18246"/>
                  </a:lnTo>
                  <a:close/>
                  <a:moveTo>
                    <a:pt x="24328" y="18246"/>
                  </a:moveTo>
                  <a:lnTo>
                    <a:pt x="24328" y="20957"/>
                  </a:lnTo>
                  <a:lnTo>
                    <a:pt x="25008" y="20957"/>
                  </a:lnTo>
                  <a:lnTo>
                    <a:pt x="25008" y="18246"/>
                  </a:lnTo>
                  <a:close/>
                  <a:moveTo>
                    <a:pt x="28379" y="18246"/>
                  </a:moveTo>
                  <a:lnTo>
                    <a:pt x="28379" y="20957"/>
                  </a:lnTo>
                  <a:lnTo>
                    <a:pt x="29059" y="20957"/>
                  </a:lnTo>
                  <a:lnTo>
                    <a:pt x="29059" y="18246"/>
                  </a:lnTo>
                  <a:close/>
                  <a:moveTo>
                    <a:pt x="1" y="22978"/>
                  </a:moveTo>
                  <a:lnTo>
                    <a:pt x="1" y="25678"/>
                  </a:lnTo>
                  <a:lnTo>
                    <a:pt x="681" y="25678"/>
                  </a:lnTo>
                  <a:lnTo>
                    <a:pt x="681" y="22978"/>
                  </a:lnTo>
                  <a:close/>
                  <a:moveTo>
                    <a:pt x="2031" y="22978"/>
                  </a:moveTo>
                  <a:lnTo>
                    <a:pt x="2031" y="25678"/>
                  </a:lnTo>
                  <a:lnTo>
                    <a:pt x="2701" y="25678"/>
                  </a:lnTo>
                  <a:lnTo>
                    <a:pt x="2701" y="22978"/>
                  </a:lnTo>
                  <a:close/>
                  <a:moveTo>
                    <a:pt x="4062" y="22978"/>
                  </a:moveTo>
                  <a:lnTo>
                    <a:pt x="4062" y="25678"/>
                  </a:lnTo>
                  <a:lnTo>
                    <a:pt x="4732" y="25678"/>
                  </a:lnTo>
                  <a:lnTo>
                    <a:pt x="4732" y="22978"/>
                  </a:lnTo>
                  <a:close/>
                  <a:moveTo>
                    <a:pt x="8113" y="22978"/>
                  </a:moveTo>
                  <a:lnTo>
                    <a:pt x="8113" y="25678"/>
                  </a:lnTo>
                  <a:lnTo>
                    <a:pt x="8783" y="25678"/>
                  </a:lnTo>
                  <a:lnTo>
                    <a:pt x="8783" y="22978"/>
                  </a:lnTo>
                  <a:close/>
                  <a:moveTo>
                    <a:pt x="10134" y="22978"/>
                  </a:moveTo>
                  <a:lnTo>
                    <a:pt x="10134" y="25678"/>
                  </a:lnTo>
                  <a:lnTo>
                    <a:pt x="10814" y="25678"/>
                  </a:lnTo>
                  <a:lnTo>
                    <a:pt x="10814" y="22978"/>
                  </a:lnTo>
                  <a:close/>
                  <a:moveTo>
                    <a:pt x="12164" y="22978"/>
                  </a:moveTo>
                  <a:lnTo>
                    <a:pt x="12164" y="25678"/>
                  </a:lnTo>
                  <a:lnTo>
                    <a:pt x="12844" y="25678"/>
                  </a:lnTo>
                  <a:lnTo>
                    <a:pt x="12844" y="22978"/>
                  </a:lnTo>
                  <a:close/>
                  <a:moveTo>
                    <a:pt x="16215" y="22978"/>
                  </a:moveTo>
                  <a:lnTo>
                    <a:pt x="16215" y="25678"/>
                  </a:lnTo>
                  <a:lnTo>
                    <a:pt x="16895" y="25678"/>
                  </a:lnTo>
                  <a:lnTo>
                    <a:pt x="16895" y="22978"/>
                  </a:lnTo>
                  <a:close/>
                  <a:moveTo>
                    <a:pt x="18246" y="22978"/>
                  </a:moveTo>
                  <a:lnTo>
                    <a:pt x="18246" y="25678"/>
                  </a:lnTo>
                  <a:lnTo>
                    <a:pt x="18926" y="25678"/>
                  </a:lnTo>
                  <a:lnTo>
                    <a:pt x="18926" y="22978"/>
                  </a:lnTo>
                  <a:close/>
                  <a:moveTo>
                    <a:pt x="20276" y="22978"/>
                  </a:moveTo>
                  <a:lnTo>
                    <a:pt x="20276" y="25678"/>
                  </a:lnTo>
                  <a:lnTo>
                    <a:pt x="20947" y="25678"/>
                  </a:lnTo>
                  <a:lnTo>
                    <a:pt x="20947" y="22978"/>
                  </a:lnTo>
                  <a:close/>
                  <a:moveTo>
                    <a:pt x="24328" y="22978"/>
                  </a:moveTo>
                  <a:lnTo>
                    <a:pt x="24328" y="25678"/>
                  </a:lnTo>
                  <a:lnTo>
                    <a:pt x="25008" y="25678"/>
                  </a:lnTo>
                  <a:lnTo>
                    <a:pt x="25008" y="22978"/>
                  </a:lnTo>
                  <a:close/>
                  <a:moveTo>
                    <a:pt x="26358" y="22978"/>
                  </a:moveTo>
                  <a:lnTo>
                    <a:pt x="26358" y="25678"/>
                  </a:lnTo>
                  <a:lnTo>
                    <a:pt x="27028" y="25678"/>
                  </a:lnTo>
                  <a:lnTo>
                    <a:pt x="27028" y="22978"/>
                  </a:lnTo>
                  <a:close/>
                  <a:moveTo>
                    <a:pt x="28379" y="22978"/>
                  </a:moveTo>
                  <a:lnTo>
                    <a:pt x="28379" y="25678"/>
                  </a:lnTo>
                  <a:lnTo>
                    <a:pt x="29059" y="25678"/>
                  </a:lnTo>
                  <a:lnTo>
                    <a:pt x="29059" y="22978"/>
                  </a:lnTo>
                  <a:close/>
                  <a:moveTo>
                    <a:pt x="1" y="27709"/>
                  </a:moveTo>
                  <a:lnTo>
                    <a:pt x="1" y="30410"/>
                  </a:lnTo>
                  <a:lnTo>
                    <a:pt x="681" y="30410"/>
                  </a:lnTo>
                  <a:lnTo>
                    <a:pt x="681" y="27709"/>
                  </a:lnTo>
                  <a:close/>
                  <a:moveTo>
                    <a:pt x="4062" y="27709"/>
                  </a:moveTo>
                  <a:lnTo>
                    <a:pt x="4062" y="30410"/>
                  </a:lnTo>
                  <a:lnTo>
                    <a:pt x="4732" y="30410"/>
                  </a:lnTo>
                  <a:lnTo>
                    <a:pt x="4732" y="27709"/>
                  </a:lnTo>
                  <a:close/>
                  <a:moveTo>
                    <a:pt x="6082" y="27709"/>
                  </a:moveTo>
                  <a:lnTo>
                    <a:pt x="6082" y="30410"/>
                  </a:lnTo>
                  <a:lnTo>
                    <a:pt x="6763" y="30410"/>
                  </a:lnTo>
                  <a:lnTo>
                    <a:pt x="6763" y="27709"/>
                  </a:lnTo>
                  <a:close/>
                  <a:moveTo>
                    <a:pt x="10134" y="27709"/>
                  </a:moveTo>
                  <a:lnTo>
                    <a:pt x="10134" y="30410"/>
                  </a:lnTo>
                  <a:lnTo>
                    <a:pt x="10814" y="30410"/>
                  </a:lnTo>
                  <a:lnTo>
                    <a:pt x="10814" y="27709"/>
                  </a:lnTo>
                  <a:close/>
                  <a:moveTo>
                    <a:pt x="12164" y="27709"/>
                  </a:moveTo>
                  <a:lnTo>
                    <a:pt x="12164" y="30410"/>
                  </a:lnTo>
                  <a:lnTo>
                    <a:pt x="12844" y="30410"/>
                  </a:lnTo>
                  <a:lnTo>
                    <a:pt x="12844" y="27709"/>
                  </a:lnTo>
                  <a:close/>
                  <a:moveTo>
                    <a:pt x="16215" y="27709"/>
                  </a:moveTo>
                  <a:lnTo>
                    <a:pt x="16215" y="30410"/>
                  </a:lnTo>
                  <a:lnTo>
                    <a:pt x="16895" y="30410"/>
                  </a:lnTo>
                  <a:lnTo>
                    <a:pt x="16895" y="27709"/>
                  </a:lnTo>
                  <a:close/>
                  <a:moveTo>
                    <a:pt x="20276" y="27709"/>
                  </a:moveTo>
                  <a:lnTo>
                    <a:pt x="20276" y="30410"/>
                  </a:lnTo>
                  <a:lnTo>
                    <a:pt x="20947" y="30410"/>
                  </a:lnTo>
                  <a:lnTo>
                    <a:pt x="20947" y="27709"/>
                  </a:lnTo>
                  <a:close/>
                  <a:moveTo>
                    <a:pt x="22297" y="27709"/>
                  </a:moveTo>
                  <a:lnTo>
                    <a:pt x="22297" y="30410"/>
                  </a:lnTo>
                  <a:lnTo>
                    <a:pt x="22977" y="30410"/>
                  </a:lnTo>
                  <a:lnTo>
                    <a:pt x="22977" y="27709"/>
                  </a:lnTo>
                  <a:close/>
                  <a:moveTo>
                    <a:pt x="26358" y="27709"/>
                  </a:moveTo>
                  <a:lnTo>
                    <a:pt x="26358" y="30410"/>
                  </a:lnTo>
                  <a:lnTo>
                    <a:pt x="27028" y="30410"/>
                  </a:lnTo>
                  <a:lnTo>
                    <a:pt x="27028" y="27709"/>
                  </a:lnTo>
                  <a:close/>
                  <a:moveTo>
                    <a:pt x="28379" y="27709"/>
                  </a:moveTo>
                  <a:lnTo>
                    <a:pt x="28379" y="30410"/>
                  </a:lnTo>
                  <a:lnTo>
                    <a:pt x="29059" y="30410"/>
                  </a:lnTo>
                  <a:lnTo>
                    <a:pt x="29059" y="27709"/>
                  </a:lnTo>
                  <a:close/>
                  <a:moveTo>
                    <a:pt x="1" y="32440"/>
                  </a:moveTo>
                  <a:lnTo>
                    <a:pt x="1" y="35141"/>
                  </a:lnTo>
                  <a:lnTo>
                    <a:pt x="681" y="35141"/>
                  </a:lnTo>
                  <a:lnTo>
                    <a:pt x="681" y="32440"/>
                  </a:lnTo>
                  <a:close/>
                  <a:moveTo>
                    <a:pt x="2031" y="32440"/>
                  </a:moveTo>
                  <a:lnTo>
                    <a:pt x="2031" y="35141"/>
                  </a:lnTo>
                  <a:lnTo>
                    <a:pt x="2701" y="35141"/>
                  </a:lnTo>
                  <a:lnTo>
                    <a:pt x="2701" y="32440"/>
                  </a:lnTo>
                  <a:close/>
                  <a:moveTo>
                    <a:pt x="8113" y="32440"/>
                  </a:moveTo>
                  <a:lnTo>
                    <a:pt x="8113" y="35141"/>
                  </a:lnTo>
                  <a:lnTo>
                    <a:pt x="8783" y="35141"/>
                  </a:lnTo>
                  <a:lnTo>
                    <a:pt x="8783" y="32440"/>
                  </a:lnTo>
                  <a:close/>
                  <a:moveTo>
                    <a:pt x="10134" y="32440"/>
                  </a:moveTo>
                  <a:lnTo>
                    <a:pt x="10134" y="35141"/>
                  </a:lnTo>
                  <a:lnTo>
                    <a:pt x="10814" y="35141"/>
                  </a:lnTo>
                  <a:lnTo>
                    <a:pt x="10814" y="32440"/>
                  </a:lnTo>
                  <a:close/>
                  <a:moveTo>
                    <a:pt x="16215" y="32440"/>
                  </a:moveTo>
                  <a:lnTo>
                    <a:pt x="16215" y="35141"/>
                  </a:lnTo>
                  <a:lnTo>
                    <a:pt x="16895" y="35141"/>
                  </a:lnTo>
                  <a:lnTo>
                    <a:pt x="16895" y="32440"/>
                  </a:lnTo>
                  <a:close/>
                  <a:moveTo>
                    <a:pt x="18246" y="32440"/>
                  </a:moveTo>
                  <a:lnTo>
                    <a:pt x="18246" y="35141"/>
                  </a:lnTo>
                  <a:lnTo>
                    <a:pt x="18926" y="35141"/>
                  </a:lnTo>
                  <a:lnTo>
                    <a:pt x="18926" y="32440"/>
                  </a:lnTo>
                  <a:close/>
                  <a:moveTo>
                    <a:pt x="24328" y="32440"/>
                  </a:moveTo>
                  <a:lnTo>
                    <a:pt x="24328" y="35141"/>
                  </a:lnTo>
                  <a:lnTo>
                    <a:pt x="25008" y="35141"/>
                  </a:lnTo>
                  <a:lnTo>
                    <a:pt x="25008" y="32440"/>
                  </a:lnTo>
                  <a:close/>
                  <a:moveTo>
                    <a:pt x="26358" y="32440"/>
                  </a:moveTo>
                  <a:lnTo>
                    <a:pt x="26358" y="35141"/>
                  </a:lnTo>
                  <a:lnTo>
                    <a:pt x="27028" y="35141"/>
                  </a:lnTo>
                  <a:lnTo>
                    <a:pt x="27028" y="3244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30"/>
            <p:cNvSpPr/>
            <p:nvPr/>
          </p:nvSpPr>
          <p:spPr>
            <a:xfrm>
              <a:off x="2766625" y="2306100"/>
              <a:ext cx="922400" cy="1032550"/>
            </a:xfrm>
            <a:custGeom>
              <a:avLst/>
              <a:gdLst/>
              <a:ahLst/>
              <a:cxnLst/>
              <a:rect l="l" t="t" r="r" b="b"/>
              <a:pathLst>
                <a:path w="36896" h="41302" extrusionOk="0">
                  <a:moveTo>
                    <a:pt x="17773" y="1"/>
                  </a:moveTo>
                  <a:lnTo>
                    <a:pt x="17773" y="28379"/>
                  </a:lnTo>
                  <a:lnTo>
                    <a:pt x="878" y="28379"/>
                  </a:lnTo>
                  <a:lnTo>
                    <a:pt x="878" y="29730"/>
                  </a:lnTo>
                  <a:lnTo>
                    <a:pt x="36018" y="29730"/>
                  </a:lnTo>
                  <a:lnTo>
                    <a:pt x="36018" y="28379"/>
                  </a:lnTo>
                  <a:lnTo>
                    <a:pt x="19123" y="28379"/>
                  </a:lnTo>
                  <a:lnTo>
                    <a:pt x="19123" y="1"/>
                  </a:lnTo>
                  <a:close/>
                  <a:moveTo>
                    <a:pt x="11011" y="33781"/>
                  </a:moveTo>
                  <a:lnTo>
                    <a:pt x="11011" y="34747"/>
                  </a:lnTo>
                  <a:lnTo>
                    <a:pt x="25875" y="34747"/>
                  </a:lnTo>
                  <a:lnTo>
                    <a:pt x="25875" y="33781"/>
                  </a:lnTo>
                  <a:close/>
                  <a:moveTo>
                    <a:pt x="1" y="40543"/>
                  </a:moveTo>
                  <a:lnTo>
                    <a:pt x="1" y="41302"/>
                  </a:lnTo>
                  <a:lnTo>
                    <a:pt x="36895" y="41302"/>
                  </a:lnTo>
                  <a:lnTo>
                    <a:pt x="36895" y="40543"/>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30"/>
            <p:cNvSpPr/>
            <p:nvPr/>
          </p:nvSpPr>
          <p:spPr>
            <a:xfrm>
              <a:off x="2748400" y="3338625"/>
              <a:ext cx="958600" cy="19000"/>
            </a:xfrm>
            <a:custGeom>
              <a:avLst/>
              <a:gdLst/>
              <a:ahLst/>
              <a:cxnLst/>
              <a:rect l="l" t="t" r="r" b="b"/>
              <a:pathLst>
                <a:path w="38344" h="760" extrusionOk="0">
                  <a:moveTo>
                    <a:pt x="0" y="1"/>
                  </a:moveTo>
                  <a:lnTo>
                    <a:pt x="0" y="760"/>
                  </a:lnTo>
                  <a:lnTo>
                    <a:pt x="38344" y="760"/>
                  </a:lnTo>
                  <a:lnTo>
                    <a:pt x="3834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4" name="Google Shape;764;p30"/>
          <p:cNvGrpSpPr/>
          <p:nvPr/>
        </p:nvGrpSpPr>
        <p:grpSpPr>
          <a:xfrm>
            <a:off x="340358" y="4461256"/>
            <a:ext cx="597094" cy="566150"/>
            <a:chOff x="8428908" y="4391979"/>
            <a:chExt cx="597094" cy="566150"/>
          </a:xfrm>
        </p:grpSpPr>
        <p:grpSp>
          <p:nvGrpSpPr>
            <p:cNvPr id="765" name="Google Shape;765;p30"/>
            <p:cNvGrpSpPr/>
            <p:nvPr/>
          </p:nvGrpSpPr>
          <p:grpSpPr>
            <a:xfrm>
              <a:off x="8691444" y="4391979"/>
              <a:ext cx="334558" cy="566150"/>
              <a:chOff x="3642425" y="1809325"/>
              <a:chExt cx="70500" cy="119300"/>
            </a:xfrm>
          </p:grpSpPr>
          <p:sp>
            <p:nvSpPr>
              <p:cNvPr id="766" name="Google Shape;766;p30"/>
              <p:cNvSpPr/>
              <p:nvPr/>
            </p:nvSpPr>
            <p:spPr>
              <a:xfrm>
                <a:off x="3673725" y="1880775"/>
                <a:ext cx="7900" cy="47850"/>
              </a:xfrm>
              <a:custGeom>
                <a:avLst/>
                <a:gdLst/>
                <a:ahLst/>
                <a:cxnLst/>
                <a:rect l="l" t="t" r="r" b="b"/>
                <a:pathLst>
                  <a:path w="316" h="1914" extrusionOk="0">
                    <a:moveTo>
                      <a:pt x="158" y="1"/>
                    </a:moveTo>
                    <a:cubicBezTo>
                      <a:pt x="69" y="1"/>
                      <a:pt x="0" y="70"/>
                      <a:pt x="0" y="149"/>
                    </a:cubicBezTo>
                    <a:lnTo>
                      <a:pt x="0" y="1765"/>
                    </a:lnTo>
                    <a:cubicBezTo>
                      <a:pt x="0" y="1844"/>
                      <a:pt x="69" y="1913"/>
                      <a:pt x="158" y="1913"/>
                    </a:cubicBezTo>
                    <a:cubicBezTo>
                      <a:pt x="237" y="1913"/>
                      <a:pt x="316" y="1844"/>
                      <a:pt x="316" y="1765"/>
                    </a:cubicBezTo>
                    <a:lnTo>
                      <a:pt x="316" y="149"/>
                    </a:lnTo>
                    <a:cubicBezTo>
                      <a:pt x="316" y="70"/>
                      <a:pt x="247" y="1"/>
                      <a:pt x="15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30"/>
              <p:cNvSpPr/>
              <p:nvPr/>
            </p:nvSpPr>
            <p:spPr>
              <a:xfrm>
                <a:off x="3642425" y="1809325"/>
                <a:ext cx="70500" cy="83300"/>
              </a:xfrm>
              <a:custGeom>
                <a:avLst/>
                <a:gdLst/>
                <a:ahLst/>
                <a:cxnLst/>
                <a:rect l="l" t="t" r="r" b="b"/>
                <a:pathLst>
                  <a:path w="2820" h="3332" extrusionOk="0">
                    <a:moveTo>
                      <a:pt x="1410" y="0"/>
                    </a:moveTo>
                    <a:cubicBezTo>
                      <a:pt x="631" y="0"/>
                      <a:pt x="0" y="749"/>
                      <a:pt x="0" y="1666"/>
                    </a:cubicBezTo>
                    <a:cubicBezTo>
                      <a:pt x="0" y="2583"/>
                      <a:pt x="631" y="3332"/>
                      <a:pt x="1410" y="3332"/>
                    </a:cubicBezTo>
                    <a:cubicBezTo>
                      <a:pt x="2189" y="3332"/>
                      <a:pt x="2819" y="2583"/>
                      <a:pt x="2819" y="1666"/>
                    </a:cubicBezTo>
                    <a:cubicBezTo>
                      <a:pt x="2819" y="749"/>
                      <a:pt x="2189" y="0"/>
                      <a:pt x="141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8" name="Google Shape;768;p30"/>
            <p:cNvGrpSpPr/>
            <p:nvPr/>
          </p:nvGrpSpPr>
          <p:grpSpPr>
            <a:xfrm>
              <a:off x="8428908" y="4504245"/>
              <a:ext cx="201799" cy="341496"/>
              <a:chOff x="3642425" y="1809325"/>
              <a:chExt cx="70500" cy="119300"/>
            </a:xfrm>
          </p:grpSpPr>
          <p:sp>
            <p:nvSpPr>
              <p:cNvPr id="769" name="Google Shape;769;p30"/>
              <p:cNvSpPr/>
              <p:nvPr/>
            </p:nvSpPr>
            <p:spPr>
              <a:xfrm>
                <a:off x="3673725" y="1880775"/>
                <a:ext cx="7900" cy="47850"/>
              </a:xfrm>
              <a:custGeom>
                <a:avLst/>
                <a:gdLst/>
                <a:ahLst/>
                <a:cxnLst/>
                <a:rect l="l" t="t" r="r" b="b"/>
                <a:pathLst>
                  <a:path w="316" h="1914" extrusionOk="0">
                    <a:moveTo>
                      <a:pt x="158" y="1"/>
                    </a:moveTo>
                    <a:cubicBezTo>
                      <a:pt x="69" y="1"/>
                      <a:pt x="0" y="70"/>
                      <a:pt x="0" y="149"/>
                    </a:cubicBezTo>
                    <a:lnTo>
                      <a:pt x="0" y="1765"/>
                    </a:lnTo>
                    <a:cubicBezTo>
                      <a:pt x="0" y="1844"/>
                      <a:pt x="69" y="1913"/>
                      <a:pt x="158" y="1913"/>
                    </a:cubicBezTo>
                    <a:cubicBezTo>
                      <a:pt x="237" y="1913"/>
                      <a:pt x="316" y="1844"/>
                      <a:pt x="316" y="1765"/>
                    </a:cubicBezTo>
                    <a:lnTo>
                      <a:pt x="316" y="149"/>
                    </a:lnTo>
                    <a:cubicBezTo>
                      <a:pt x="316" y="70"/>
                      <a:pt x="247" y="1"/>
                      <a:pt x="15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30"/>
              <p:cNvSpPr/>
              <p:nvPr/>
            </p:nvSpPr>
            <p:spPr>
              <a:xfrm>
                <a:off x="3642425" y="1809325"/>
                <a:ext cx="70500" cy="83300"/>
              </a:xfrm>
              <a:custGeom>
                <a:avLst/>
                <a:gdLst/>
                <a:ahLst/>
                <a:cxnLst/>
                <a:rect l="l" t="t" r="r" b="b"/>
                <a:pathLst>
                  <a:path w="2820" h="3332" extrusionOk="0">
                    <a:moveTo>
                      <a:pt x="1410" y="0"/>
                    </a:moveTo>
                    <a:cubicBezTo>
                      <a:pt x="631" y="0"/>
                      <a:pt x="0" y="749"/>
                      <a:pt x="0" y="1666"/>
                    </a:cubicBezTo>
                    <a:cubicBezTo>
                      <a:pt x="0" y="2583"/>
                      <a:pt x="631" y="3332"/>
                      <a:pt x="1410" y="3332"/>
                    </a:cubicBezTo>
                    <a:cubicBezTo>
                      <a:pt x="2189" y="3332"/>
                      <a:pt x="2819" y="2583"/>
                      <a:pt x="2819" y="1666"/>
                    </a:cubicBezTo>
                    <a:cubicBezTo>
                      <a:pt x="2819" y="749"/>
                      <a:pt x="2189" y="0"/>
                      <a:pt x="141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17"/>
        <p:cNvGrpSpPr/>
        <p:nvPr/>
      </p:nvGrpSpPr>
      <p:grpSpPr>
        <a:xfrm>
          <a:off x="0" y="0"/>
          <a:ext cx="0" cy="0"/>
          <a:chOff x="0" y="0"/>
          <a:chExt cx="0" cy="0"/>
        </a:xfrm>
      </p:grpSpPr>
      <p:sp>
        <p:nvSpPr>
          <p:cNvPr id="818" name="Google Shape;818;p34"/>
          <p:cNvSpPr txBox="1">
            <a:spLocks noGrp="1"/>
          </p:cNvSpPr>
          <p:nvPr>
            <p:ph type="title"/>
          </p:nvPr>
        </p:nvSpPr>
        <p:spPr>
          <a:xfrm>
            <a:off x="3350125" y="1208997"/>
            <a:ext cx="2443749" cy="501002"/>
          </a:xfrm>
          <a:prstGeom prst="rect">
            <a:avLst/>
          </a:prstGeom>
        </p:spPr>
        <p:txBody>
          <a:bodyPr spcFirstLastPara="1" wrap="square" lIns="91425" tIns="91425" rIns="91425" bIns="91425" anchor="ctr" anchorCtr="0">
            <a:noAutofit/>
          </a:bodyPr>
          <a:lstStyle/>
          <a:p>
            <a:pPr algn="l">
              <a:buSzPts val="3600"/>
            </a:pPr>
            <a:r>
              <a:rPr lang="en" sz="3000" dirty="0"/>
              <a:t>Objective</a:t>
            </a:r>
            <a:endParaRPr sz="3000" dirty="0"/>
          </a:p>
        </p:txBody>
      </p:sp>
      <p:grpSp>
        <p:nvGrpSpPr>
          <p:cNvPr id="819" name="Google Shape;819;p34"/>
          <p:cNvGrpSpPr/>
          <p:nvPr/>
        </p:nvGrpSpPr>
        <p:grpSpPr>
          <a:xfrm>
            <a:off x="6716773" y="1459498"/>
            <a:ext cx="2330165" cy="3213021"/>
            <a:chOff x="1225250" y="2035775"/>
            <a:chExt cx="958600" cy="1321850"/>
          </a:xfrm>
        </p:grpSpPr>
        <p:sp>
          <p:nvSpPr>
            <p:cNvPr id="820" name="Google Shape;820;p34"/>
            <p:cNvSpPr/>
            <p:nvPr/>
          </p:nvSpPr>
          <p:spPr>
            <a:xfrm>
              <a:off x="1704525" y="2170825"/>
              <a:ext cx="337875" cy="844775"/>
            </a:xfrm>
            <a:custGeom>
              <a:avLst/>
              <a:gdLst/>
              <a:ahLst/>
              <a:cxnLst/>
              <a:rect l="l" t="t" r="r" b="b"/>
              <a:pathLst>
                <a:path w="13515" h="33791" extrusionOk="0">
                  <a:moveTo>
                    <a:pt x="2702" y="0"/>
                  </a:moveTo>
                  <a:lnTo>
                    <a:pt x="2702" y="1351"/>
                  </a:lnTo>
                  <a:lnTo>
                    <a:pt x="10814" y="1351"/>
                  </a:lnTo>
                  <a:lnTo>
                    <a:pt x="10814" y="0"/>
                  </a:lnTo>
                  <a:close/>
                  <a:moveTo>
                    <a:pt x="1" y="2701"/>
                  </a:moveTo>
                  <a:lnTo>
                    <a:pt x="1" y="33790"/>
                  </a:lnTo>
                  <a:lnTo>
                    <a:pt x="13515" y="33790"/>
                  </a:lnTo>
                  <a:lnTo>
                    <a:pt x="13515" y="270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34"/>
            <p:cNvSpPr/>
            <p:nvPr/>
          </p:nvSpPr>
          <p:spPr>
            <a:xfrm>
              <a:off x="1299175" y="3049325"/>
              <a:ext cx="810750" cy="270350"/>
            </a:xfrm>
            <a:custGeom>
              <a:avLst/>
              <a:gdLst/>
              <a:ahLst/>
              <a:cxnLst/>
              <a:rect l="l" t="t" r="r" b="b"/>
              <a:pathLst>
                <a:path w="32430" h="10814" extrusionOk="0">
                  <a:moveTo>
                    <a:pt x="0" y="1"/>
                  </a:moveTo>
                  <a:lnTo>
                    <a:pt x="0" y="10814"/>
                  </a:lnTo>
                  <a:lnTo>
                    <a:pt x="32430" y="10814"/>
                  </a:lnTo>
                  <a:lnTo>
                    <a:pt x="3243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34"/>
            <p:cNvSpPr/>
            <p:nvPr/>
          </p:nvSpPr>
          <p:spPr>
            <a:xfrm>
              <a:off x="1265400" y="3015575"/>
              <a:ext cx="878300" cy="33775"/>
            </a:xfrm>
            <a:custGeom>
              <a:avLst/>
              <a:gdLst/>
              <a:ahLst/>
              <a:cxnLst/>
              <a:rect l="l" t="t" r="r" b="b"/>
              <a:pathLst>
                <a:path w="35132" h="1351" extrusionOk="0">
                  <a:moveTo>
                    <a:pt x="1" y="0"/>
                  </a:moveTo>
                  <a:lnTo>
                    <a:pt x="1" y="1351"/>
                  </a:lnTo>
                  <a:lnTo>
                    <a:pt x="35131" y="1351"/>
                  </a:lnTo>
                  <a:lnTo>
                    <a:pt x="3513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34"/>
            <p:cNvSpPr/>
            <p:nvPr/>
          </p:nvSpPr>
          <p:spPr>
            <a:xfrm>
              <a:off x="1400450" y="2103300"/>
              <a:ext cx="304100" cy="912300"/>
            </a:xfrm>
            <a:custGeom>
              <a:avLst/>
              <a:gdLst/>
              <a:ahLst/>
              <a:cxnLst/>
              <a:rect l="l" t="t" r="r" b="b"/>
              <a:pathLst>
                <a:path w="12164" h="36492" extrusionOk="0">
                  <a:moveTo>
                    <a:pt x="0" y="1"/>
                  </a:moveTo>
                  <a:lnTo>
                    <a:pt x="0" y="36491"/>
                  </a:lnTo>
                  <a:lnTo>
                    <a:pt x="1351" y="36491"/>
                  </a:lnTo>
                  <a:lnTo>
                    <a:pt x="1351" y="1"/>
                  </a:lnTo>
                  <a:close/>
                  <a:moveTo>
                    <a:pt x="2701" y="1"/>
                  </a:moveTo>
                  <a:lnTo>
                    <a:pt x="2701" y="36491"/>
                  </a:lnTo>
                  <a:lnTo>
                    <a:pt x="4052" y="36491"/>
                  </a:lnTo>
                  <a:lnTo>
                    <a:pt x="4052" y="1"/>
                  </a:lnTo>
                  <a:close/>
                  <a:moveTo>
                    <a:pt x="5402" y="1"/>
                  </a:moveTo>
                  <a:lnTo>
                    <a:pt x="5402" y="36491"/>
                  </a:lnTo>
                  <a:lnTo>
                    <a:pt x="6752" y="36491"/>
                  </a:lnTo>
                  <a:lnTo>
                    <a:pt x="6752" y="1"/>
                  </a:lnTo>
                  <a:close/>
                  <a:moveTo>
                    <a:pt x="8113" y="1"/>
                  </a:moveTo>
                  <a:lnTo>
                    <a:pt x="8113" y="36491"/>
                  </a:lnTo>
                  <a:lnTo>
                    <a:pt x="9463" y="36491"/>
                  </a:lnTo>
                  <a:lnTo>
                    <a:pt x="9463" y="1"/>
                  </a:lnTo>
                  <a:close/>
                  <a:moveTo>
                    <a:pt x="10814" y="1"/>
                  </a:moveTo>
                  <a:lnTo>
                    <a:pt x="10814" y="36491"/>
                  </a:lnTo>
                  <a:lnTo>
                    <a:pt x="12164" y="36491"/>
                  </a:lnTo>
                  <a:lnTo>
                    <a:pt x="1216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34"/>
            <p:cNvSpPr/>
            <p:nvPr/>
          </p:nvSpPr>
          <p:spPr>
            <a:xfrm>
              <a:off x="1772050" y="2812750"/>
              <a:ext cx="219600" cy="169075"/>
            </a:xfrm>
            <a:custGeom>
              <a:avLst/>
              <a:gdLst/>
              <a:ahLst/>
              <a:cxnLst/>
              <a:rect l="l" t="t" r="r" b="b"/>
              <a:pathLst>
                <a:path w="8784" h="6763" extrusionOk="0">
                  <a:moveTo>
                    <a:pt x="1" y="1"/>
                  </a:moveTo>
                  <a:lnTo>
                    <a:pt x="1" y="6763"/>
                  </a:lnTo>
                  <a:lnTo>
                    <a:pt x="681" y="6763"/>
                  </a:lnTo>
                  <a:lnTo>
                    <a:pt x="681" y="1"/>
                  </a:lnTo>
                  <a:close/>
                  <a:moveTo>
                    <a:pt x="2702" y="1"/>
                  </a:moveTo>
                  <a:lnTo>
                    <a:pt x="2702" y="6763"/>
                  </a:lnTo>
                  <a:lnTo>
                    <a:pt x="3382" y="6763"/>
                  </a:lnTo>
                  <a:lnTo>
                    <a:pt x="3382" y="1"/>
                  </a:lnTo>
                  <a:close/>
                  <a:moveTo>
                    <a:pt x="5402" y="1"/>
                  </a:moveTo>
                  <a:lnTo>
                    <a:pt x="5402" y="6763"/>
                  </a:lnTo>
                  <a:lnTo>
                    <a:pt x="6083" y="6763"/>
                  </a:lnTo>
                  <a:lnTo>
                    <a:pt x="6083" y="1"/>
                  </a:lnTo>
                  <a:close/>
                  <a:moveTo>
                    <a:pt x="8113" y="1"/>
                  </a:moveTo>
                  <a:lnTo>
                    <a:pt x="8113" y="6763"/>
                  </a:lnTo>
                  <a:lnTo>
                    <a:pt x="8783" y="6763"/>
                  </a:lnTo>
                  <a:lnTo>
                    <a:pt x="878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34"/>
            <p:cNvSpPr/>
            <p:nvPr/>
          </p:nvSpPr>
          <p:spPr>
            <a:xfrm>
              <a:off x="1738300" y="2204575"/>
              <a:ext cx="270350" cy="33800"/>
            </a:xfrm>
            <a:custGeom>
              <a:avLst/>
              <a:gdLst/>
              <a:ahLst/>
              <a:cxnLst/>
              <a:rect l="l" t="t" r="r" b="b"/>
              <a:pathLst>
                <a:path w="10814" h="1352" extrusionOk="0">
                  <a:moveTo>
                    <a:pt x="0" y="1"/>
                  </a:moveTo>
                  <a:lnTo>
                    <a:pt x="0" y="1351"/>
                  </a:lnTo>
                  <a:lnTo>
                    <a:pt x="10813" y="1351"/>
                  </a:lnTo>
                  <a:lnTo>
                    <a:pt x="1081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34"/>
            <p:cNvSpPr/>
            <p:nvPr/>
          </p:nvSpPr>
          <p:spPr>
            <a:xfrm>
              <a:off x="1400450" y="2069550"/>
              <a:ext cx="270350" cy="33775"/>
            </a:xfrm>
            <a:custGeom>
              <a:avLst/>
              <a:gdLst/>
              <a:ahLst/>
              <a:cxnLst/>
              <a:rect l="l" t="t" r="r" b="b"/>
              <a:pathLst>
                <a:path w="10814" h="1351" extrusionOk="0">
                  <a:moveTo>
                    <a:pt x="0" y="0"/>
                  </a:moveTo>
                  <a:lnTo>
                    <a:pt x="0" y="1351"/>
                  </a:lnTo>
                  <a:lnTo>
                    <a:pt x="10814" y="1351"/>
                  </a:lnTo>
                  <a:lnTo>
                    <a:pt x="1081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34"/>
            <p:cNvSpPr/>
            <p:nvPr/>
          </p:nvSpPr>
          <p:spPr>
            <a:xfrm>
              <a:off x="1434200" y="2035775"/>
              <a:ext cx="202850" cy="33800"/>
            </a:xfrm>
            <a:custGeom>
              <a:avLst/>
              <a:gdLst/>
              <a:ahLst/>
              <a:cxnLst/>
              <a:rect l="l" t="t" r="r" b="b"/>
              <a:pathLst>
                <a:path w="8114" h="1352" extrusionOk="0">
                  <a:moveTo>
                    <a:pt x="1" y="1"/>
                  </a:moveTo>
                  <a:lnTo>
                    <a:pt x="1" y="1351"/>
                  </a:lnTo>
                  <a:lnTo>
                    <a:pt x="8113" y="1351"/>
                  </a:lnTo>
                  <a:lnTo>
                    <a:pt x="811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34"/>
            <p:cNvSpPr/>
            <p:nvPr/>
          </p:nvSpPr>
          <p:spPr>
            <a:xfrm>
              <a:off x="1243475" y="3319650"/>
              <a:ext cx="922150" cy="19000"/>
            </a:xfrm>
            <a:custGeom>
              <a:avLst/>
              <a:gdLst/>
              <a:ahLst/>
              <a:cxnLst/>
              <a:rect l="l" t="t" r="r" b="b"/>
              <a:pathLst>
                <a:path w="36886" h="760" extrusionOk="0">
                  <a:moveTo>
                    <a:pt x="1" y="1"/>
                  </a:moveTo>
                  <a:lnTo>
                    <a:pt x="1" y="760"/>
                  </a:lnTo>
                  <a:lnTo>
                    <a:pt x="36885" y="760"/>
                  </a:lnTo>
                  <a:lnTo>
                    <a:pt x="3688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34"/>
            <p:cNvSpPr/>
            <p:nvPr/>
          </p:nvSpPr>
          <p:spPr>
            <a:xfrm>
              <a:off x="1225250" y="2272100"/>
              <a:ext cx="958600" cy="1085525"/>
            </a:xfrm>
            <a:custGeom>
              <a:avLst/>
              <a:gdLst/>
              <a:ahLst/>
              <a:cxnLst/>
              <a:rect l="l" t="t" r="r" b="b"/>
              <a:pathLst>
                <a:path w="38344" h="43421" extrusionOk="0">
                  <a:moveTo>
                    <a:pt x="21873" y="1"/>
                  </a:moveTo>
                  <a:lnTo>
                    <a:pt x="21873" y="1361"/>
                  </a:lnTo>
                  <a:lnTo>
                    <a:pt x="23223" y="1361"/>
                  </a:lnTo>
                  <a:lnTo>
                    <a:pt x="23223" y="1"/>
                  </a:lnTo>
                  <a:close/>
                  <a:moveTo>
                    <a:pt x="24574" y="1"/>
                  </a:moveTo>
                  <a:lnTo>
                    <a:pt x="24574" y="1361"/>
                  </a:lnTo>
                  <a:lnTo>
                    <a:pt x="25924" y="1361"/>
                  </a:lnTo>
                  <a:lnTo>
                    <a:pt x="25924" y="1"/>
                  </a:lnTo>
                  <a:close/>
                  <a:moveTo>
                    <a:pt x="27274" y="1"/>
                  </a:moveTo>
                  <a:lnTo>
                    <a:pt x="27274" y="1361"/>
                  </a:lnTo>
                  <a:lnTo>
                    <a:pt x="28635" y="1361"/>
                  </a:lnTo>
                  <a:lnTo>
                    <a:pt x="28635" y="1"/>
                  </a:lnTo>
                  <a:close/>
                  <a:moveTo>
                    <a:pt x="29985" y="1"/>
                  </a:moveTo>
                  <a:lnTo>
                    <a:pt x="29985" y="1361"/>
                  </a:lnTo>
                  <a:lnTo>
                    <a:pt x="31335" y="1361"/>
                  </a:lnTo>
                  <a:lnTo>
                    <a:pt x="31335" y="1"/>
                  </a:lnTo>
                  <a:close/>
                  <a:moveTo>
                    <a:pt x="21873" y="2711"/>
                  </a:moveTo>
                  <a:lnTo>
                    <a:pt x="21873" y="4062"/>
                  </a:lnTo>
                  <a:lnTo>
                    <a:pt x="23223" y="4062"/>
                  </a:lnTo>
                  <a:lnTo>
                    <a:pt x="23223" y="2711"/>
                  </a:lnTo>
                  <a:close/>
                  <a:moveTo>
                    <a:pt x="24574" y="2711"/>
                  </a:moveTo>
                  <a:lnTo>
                    <a:pt x="24574" y="4062"/>
                  </a:lnTo>
                  <a:lnTo>
                    <a:pt x="25924" y="4062"/>
                  </a:lnTo>
                  <a:lnTo>
                    <a:pt x="25924" y="2711"/>
                  </a:lnTo>
                  <a:close/>
                  <a:moveTo>
                    <a:pt x="27274" y="2711"/>
                  </a:moveTo>
                  <a:lnTo>
                    <a:pt x="27274" y="4062"/>
                  </a:lnTo>
                  <a:lnTo>
                    <a:pt x="28635" y="4062"/>
                  </a:lnTo>
                  <a:lnTo>
                    <a:pt x="28635" y="2711"/>
                  </a:lnTo>
                  <a:close/>
                  <a:moveTo>
                    <a:pt x="29985" y="2711"/>
                  </a:moveTo>
                  <a:lnTo>
                    <a:pt x="29985" y="4062"/>
                  </a:lnTo>
                  <a:lnTo>
                    <a:pt x="31335" y="4062"/>
                  </a:lnTo>
                  <a:lnTo>
                    <a:pt x="31335" y="2711"/>
                  </a:lnTo>
                  <a:close/>
                  <a:moveTo>
                    <a:pt x="21873" y="5412"/>
                  </a:moveTo>
                  <a:lnTo>
                    <a:pt x="21873" y="6763"/>
                  </a:lnTo>
                  <a:lnTo>
                    <a:pt x="23223" y="6763"/>
                  </a:lnTo>
                  <a:lnTo>
                    <a:pt x="23223" y="5412"/>
                  </a:lnTo>
                  <a:close/>
                  <a:moveTo>
                    <a:pt x="24574" y="5412"/>
                  </a:moveTo>
                  <a:lnTo>
                    <a:pt x="24574" y="6763"/>
                  </a:lnTo>
                  <a:lnTo>
                    <a:pt x="25924" y="6763"/>
                  </a:lnTo>
                  <a:lnTo>
                    <a:pt x="25924" y="5412"/>
                  </a:lnTo>
                  <a:close/>
                  <a:moveTo>
                    <a:pt x="27274" y="5412"/>
                  </a:moveTo>
                  <a:lnTo>
                    <a:pt x="27274" y="6763"/>
                  </a:lnTo>
                  <a:lnTo>
                    <a:pt x="28635" y="6763"/>
                  </a:lnTo>
                  <a:lnTo>
                    <a:pt x="28635" y="5412"/>
                  </a:lnTo>
                  <a:close/>
                  <a:moveTo>
                    <a:pt x="29985" y="5412"/>
                  </a:moveTo>
                  <a:lnTo>
                    <a:pt x="29985" y="6763"/>
                  </a:lnTo>
                  <a:lnTo>
                    <a:pt x="31335" y="6763"/>
                  </a:lnTo>
                  <a:lnTo>
                    <a:pt x="31335" y="5412"/>
                  </a:lnTo>
                  <a:close/>
                  <a:moveTo>
                    <a:pt x="21873" y="8113"/>
                  </a:moveTo>
                  <a:lnTo>
                    <a:pt x="21873" y="9463"/>
                  </a:lnTo>
                  <a:lnTo>
                    <a:pt x="23223" y="9463"/>
                  </a:lnTo>
                  <a:lnTo>
                    <a:pt x="23223" y="8113"/>
                  </a:lnTo>
                  <a:close/>
                  <a:moveTo>
                    <a:pt x="24574" y="8113"/>
                  </a:moveTo>
                  <a:lnTo>
                    <a:pt x="24574" y="9463"/>
                  </a:lnTo>
                  <a:lnTo>
                    <a:pt x="25924" y="9463"/>
                  </a:lnTo>
                  <a:lnTo>
                    <a:pt x="25924" y="8113"/>
                  </a:lnTo>
                  <a:close/>
                  <a:moveTo>
                    <a:pt x="27274" y="8113"/>
                  </a:moveTo>
                  <a:lnTo>
                    <a:pt x="27274" y="9463"/>
                  </a:lnTo>
                  <a:lnTo>
                    <a:pt x="28635" y="9463"/>
                  </a:lnTo>
                  <a:lnTo>
                    <a:pt x="28635" y="8113"/>
                  </a:lnTo>
                  <a:close/>
                  <a:moveTo>
                    <a:pt x="29985" y="8113"/>
                  </a:moveTo>
                  <a:lnTo>
                    <a:pt x="29985" y="9463"/>
                  </a:lnTo>
                  <a:lnTo>
                    <a:pt x="31335" y="9463"/>
                  </a:lnTo>
                  <a:lnTo>
                    <a:pt x="31335" y="8113"/>
                  </a:lnTo>
                  <a:close/>
                  <a:moveTo>
                    <a:pt x="21873" y="10814"/>
                  </a:moveTo>
                  <a:lnTo>
                    <a:pt x="21873" y="12164"/>
                  </a:lnTo>
                  <a:lnTo>
                    <a:pt x="23223" y="12164"/>
                  </a:lnTo>
                  <a:lnTo>
                    <a:pt x="23223" y="10814"/>
                  </a:lnTo>
                  <a:close/>
                  <a:moveTo>
                    <a:pt x="24574" y="10814"/>
                  </a:moveTo>
                  <a:lnTo>
                    <a:pt x="24574" y="12164"/>
                  </a:lnTo>
                  <a:lnTo>
                    <a:pt x="25924" y="12164"/>
                  </a:lnTo>
                  <a:lnTo>
                    <a:pt x="25924" y="10814"/>
                  </a:lnTo>
                  <a:close/>
                  <a:moveTo>
                    <a:pt x="27274" y="10814"/>
                  </a:moveTo>
                  <a:lnTo>
                    <a:pt x="27274" y="12164"/>
                  </a:lnTo>
                  <a:lnTo>
                    <a:pt x="28635" y="12164"/>
                  </a:lnTo>
                  <a:lnTo>
                    <a:pt x="28635" y="10814"/>
                  </a:lnTo>
                  <a:close/>
                  <a:moveTo>
                    <a:pt x="29985" y="10814"/>
                  </a:moveTo>
                  <a:lnTo>
                    <a:pt x="29985" y="12164"/>
                  </a:lnTo>
                  <a:lnTo>
                    <a:pt x="31335" y="12164"/>
                  </a:lnTo>
                  <a:lnTo>
                    <a:pt x="31335" y="10814"/>
                  </a:lnTo>
                  <a:close/>
                  <a:moveTo>
                    <a:pt x="21873" y="13515"/>
                  </a:moveTo>
                  <a:lnTo>
                    <a:pt x="21873" y="14875"/>
                  </a:lnTo>
                  <a:lnTo>
                    <a:pt x="23223" y="14875"/>
                  </a:lnTo>
                  <a:lnTo>
                    <a:pt x="23223" y="13515"/>
                  </a:lnTo>
                  <a:close/>
                  <a:moveTo>
                    <a:pt x="24574" y="13515"/>
                  </a:moveTo>
                  <a:lnTo>
                    <a:pt x="24574" y="14875"/>
                  </a:lnTo>
                  <a:lnTo>
                    <a:pt x="25924" y="14875"/>
                  </a:lnTo>
                  <a:lnTo>
                    <a:pt x="25924" y="13515"/>
                  </a:lnTo>
                  <a:close/>
                  <a:moveTo>
                    <a:pt x="27274" y="13515"/>
                  </a:moveTo>
                  <a:lnTo>
                    <a:pt x="27274" y="14875"/>
                  </a:lnTo>
                  <a:lnTo>
                    <a:pt x="28635" y="14875"/>
                  </a:lnTo>
                  <a:lnTo>
                    <a:pt x="28635" y="13515"/>
                  </a:lnTo>
                  <a:close/>
                  <a:moveTo>
                    <a:pt x="29985" y="13515"/>
                  </a:moveTo>
                  <a:lnTo>
                    <a:pt x="29985" y="14875"/>
                  </a:lnTo>
                  <a:lnTo>
                    <a:pt x="31335" y="14875"/>
                  </a:lnTo>
                  <a:lnTo>
                    <a:pt x="31335" y="13515"/>
                  </a:lnTo>
                  <a:close/>
                  <a:moveTo>
                    <a:pt x="21873" y="16225"/>
                  </a:moveTo>
                  <a:lnTo>
                    <a:pt x="21873" y="17576"/>
                  </a:lnTo>
                  <a:lnTo>
                    <a:pt x="23223" y="17576"/>
                  </a:lnTo>
                  <a:lnTo>
                    <a:pt x="23223" y="16225"/>
                  </a:lnTo>
                  <a:close/>
                  <a:moveTo>
                    <a:pt x="24574" y="16225"/>
                  </a:moveTo>
                  <a:lnTo>
                    <a:pt x="24574" y="17576"/>
                  </a:lnTo>
                  <a:lnTo>
                    <a:pt x="25924" y="17576"/>
                  </a:lnTo>
                  <a:lnTo>
                    <a:pt x="25924" y="16225"/>
                  </a:lnTo>
                  <a:close/>
                  <a:moveTo>
                    <a:pt x="27274" y="16225"/>
                  </a:moveTo>
                  <a:lnTo>
                    <a:pt x="27274" y="17576"/>
                  </a:lnTo>
                  <a:lnTo>
                    <a:pt x="28635" y="17576"/>
                  </a:lnTo>
                  <a:lnTo>
                    <a:pt x="28635" y="16225"/>
                  </a:lnTo>
                  <a:close/>
                  <a:moveTo>
                    <a:pt x="29985" y="16225"/>
                  </a:moveTo>
                  <a:lnTo>
                    <a:pt x="29985" y="17576"/>
                  </a:lnTo>
                  <a:lnTo>
                    <a:pt x="31335" y="17576"/>
                  </a:lnTo>
                  <a:lnTo>
                    <a:pt x="31335" y="16225"/>
                  </a:lnTo>
                  <a:close/>
                  <a:moveTo>
                    <a:pt x="21873" y="18926"/>
                  </a:moveTo>
                  <a:lnTo>
                    <a:pt x="21873" y="20277"/>
                  </a:lnTo>
                  <a:lnTo>
                    <a:pt x="23223" y="20277"/>
                  </a:lnTo>
                  <a:lnTo>
                    <a:pt x="23223" y="18926"/>
                  </a:lnTo>
                  <a:close/>
                  <a:moveTo>
                    <a:pt x="24574" y="18926"/>
                  </a:moveTo>
                  <a:lnTo>
                    <a:pt x="24574" y="20277"/>
                  </a:lnTo>
                  <a:lnTo>
                    <a:pt x="25924" y="20277"/>
                  </a:lnTo>
                  <a:lnTo>
                    <a:pt x="25924" y="18926"/>
                  </a:lnTo>
                  <a:close/>
                  <a:moveTo>
                    <a:pt x="27274" y="18926"/>
                  </a:moveTo>
                  <a:lnTo>
                    <a:pt x="27274" y="20277"/>
                  </a:lnTo>
                  <a:lnTo>
                    <a:pt x="28635" y="20277"/>
                  </a:lnTo>
                  <a:lnTo>
                    <a:pt x="28635" y="18926"/>
                  </a:lnTo>
                  <a:close/>
                  <a:moveTo>
                    <a:pt x="29985" y="18926"/>
                  </a:moveTo>
                  <a:lnTo>
                    <a:pt x="29985" y="20277"/>
                  </a:lnTo>
                  <a:lnTo>
                    <a:pt x="31335" y="20277"/>
                  </a:lnTo>
                  <a:lnTo>
                    <a:pt x="31335" y="18926"/>
                  </a:lnTo>
                  <a:close/>
                  <a:moveTo>
                    <a:pt x="5658" y="33790"/>
                  </a:moveTo>
                  <a:lnTo>
                    <a:pt x="5658" y="41903"/>
                  </a:lnTo>
                  <a:lnTo>
                    <a:pt x="8359" y="41903"/>
                  </a:lnTo>
                  <a:lnTo>
                    <a:pt x="8359" y="33790"/>
                  </a:lnTo>
                  <a:close/>
                  <a:moveTo>
                    <a:pt x="9709" y="33790"/>
                  </a:moveTo>
                  <a:lnTo>
                    <a:pt x="9709" y="41903"/>
                  </a:lnTo>
                  <a:lnTo>
                    <a:pt x="12410" y="41903"/>
                  </a:lnTo>
                  <a:lnTo>
                    <a:pt x="12410" y="33790"/>
                  </a:lnTo>
                  <a:close/>
                  <a:moveTo>
                    <a:pt x="13760" y="33790"/>
                  </a:moveTo>
                  <a:lnTo>
                    <a:pt x="13760" y="41903"/>
                  </a:lnTo>
                  <a:lnTo>
                    <a:pt x="16471" y="41903"/>
                  </a:lnTo>
                  <a:lnTo>
                    <a:pt x="16471" y="33790"/>
                  </a:lnTo>
                  <a:close/>
                  <a:moveTo>
                    <a:pt x="17822" y="33790"/>
                  </a:moveTo>
                  <a:lnTo>
                    <a:pt x="17822" y="41903"/>
                  </a:lnTo>
                  <a:lnTo>
                    <a:pt x="20522" y="41903"/>
                  </a:lnTo>
                  <a:lnTo>
                    <a:pt x="20522" y="33790"/>
                  </a:lnTo>
                  <a:close/>
                  <a:moveTo>
                    <a:pt x="21873" y="33790"/>
                  </a:moveTo>
                  <a:lnTo>
                    <a:pt x="21873" y="41903"/>
                  </a:lnTo>
                  <a:lnTo>
                    <a:pt x="24574" y="41903"/>
                  </a:lnTo>
                  <a:lnTo>
                    <a:pt x="24574" y="33790"/>
                  </a:lnTo>
                  <a:close/>
                  <a:moveTo>
                    <a:pt x="25924" y="33790"/>
                  </a:moveTo>
                  <a:lnTo>
                    <a:pt x="25924" y="41903"/>
                  </a:lnTo>
                  <a:lnTo>
                    <a:pt x="28635" y="41903"/>
                  </a:lnTo>
                  <a:lnTo>
                    <a:pt x="28635" y="33790"/>
                  </a:lnTo>
                  <a:close/>
                  <a:moveTo>
                    <a:pt x="29985" y="33790"/>
                  </a:moveTo>
                  <a:lnTo>
                    <a:pt x="29985" y="41903"/>
                  </a:lnTo>
                  <a:lnTo>
                    <a:pt x="32686" y="41903"/>
                  </a:lnTo>
                  <a:lnTo>
                    <a:pt x="32686" y="33790"/>
                  </a:lnTo>
                  <a:close/>
                  <a:moveTo>
                    <a:pt x="0" y="42662"/>
                  </a:moveTo>
                  <a:lnTo>
                    <a:pt x="0" y="43421"/>
                  </a:lnTo>
                  <a:lnTo>
                    <a:pt x="38344" y="43421"/>
                  </a:lnTo>
                  <a:lnTo>
                    <a:pt x="38344" y="42662"/>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0" name="Google Shape;830;p34"/>
          <p:cNvGrpSpPr/>
          <p:nvPr/>
        </p:nvGrpSpPr>
        <p:grpSpPr>
          <a:xfrm>
            <a:off x="271655" y="1745295"/>
            <a:ext cx="2131735" cy="2939398"/>
            <a:chOff x="1225250" y="2035775"/>
            <a:chExt cx="958600" cy="1321850"/>
          </a:xfrm>
        </p:grpSpPr>
        <p:sp>
          <p:nvSpPr>
            <p:cNvPr id="831" name="Google Shape;831;p34"/>
            <p:cNvSpPr/>
            <p:nvPr/>
          </p:nvSpPr>
          <p:spPr>
            <a:xfrm>
              <a:off x="1704525" y="2170825"/>
              <a:ext cx="337875" cy="844775"/>
            </a:xfrm>
            <a:custGeom>
              <a:avLst/>
              <a:gdLst/>
              <a:ahLst/>
              <a:cxnLst/>
              <a:rect l="l" t="t" r="r" b="b"/>
              <a:pathLst>
                <a:path w="13515" h="33791" extrusionOk="0">
                  <a:moveTo>
                    <a:pt x="2702" y="0"/>
                  </a:moveTo>
                  <a:lnTo>
                    <a:pt x="2702" y="1351"/>
                  </a:lnTo>
                  <a:lnTo>
                    <a:pt x="10814" y="1351"/>
                  </a:lnTo>
                  <a:lnTo>
                    <a:pt x="10814" y="0"/>
                  </a:lnTo>
                  <a:close/>
                  <a:moveTo>
                    <a:pt x="1" y="2701"/>
                  </a:moveTo>
                  <a:lnTo>
                    <a:pt x="1" y="33790"/>
                  </a:lnTo>
                  <a:lnTo>
                    <a:pt x="13515" y="33790"/>
                  </a:lnTo>
                  <a:lnTo>
                    <a:pt x="13515" y="270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34"/>
            <p:cNvSpPr/>
            <p:nvPr/>
          </p:nvSpPr>
          <p:spPr>
            <a:xfrm>
              <a:off x="1299175" y="3049325"/>
              <a:ext cx="810750" cy="270350"/>
            </a:xfrm>
            <a:custGeom>
              <a:avLst/>
              <a:gdLst/>
              <a:ahLst/>
              <a:cxnLst/>
              <a:rect l="l" t="t" r="r" b="b"/>
              <a:pathLst>
                <a:path w="32430" h="10814" extrusionOk="0">
                  <a:moveTo>
                    <a:pt x="0" y="1"/>
                  </a:moveTo>
                  <a:lnTo>
                    <a:pt x="0" y="10814"/>
                  </a:lnTo>
                  <a:lnTo>
                    <a:pt x="32430" y="10814"/>
                  </a:lnTo>
                  <a:lnTo>
                    <a:pt x="3243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34"/>
            <p:cNvSpPr/>
            <p:nvPr/>
          </p:nvSpPr>
          <p:spPr>
            <a:xfrm>
              <a:off x="1265400" y="3015575"/>
              <a:ext cx="878300" cy="33775"/>
            </a:xfrm>
            <a:custGeom>
              <a:avLst/>
              <a:gdLst/>
              <a:ahLst/>
              <a:cxnLst/>
              <a:rect l="l" t="t" r="r" b="b"/>
              <a:pathLst>
                <a:path w="35132" h="1351" extrusionOk="0">
                  <a:moveTo>
                    <a:pt x="1" y="0"/>
                  </a:moveTo>
                  <a:lnTo>
                    <a:pt x="1" y="1351"/>
                  </a:lnTo>
                  <a:lnTo>
                    <a:pt x="35131" y="1351"/>
                  </a:lnTo>
                  <a:lnTo>
                    <a:pt x="3513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34"/>
            <p:cNvSpPr/>
            <p:nvPr/>
          </p:nvSpPr>
          <p:spPr>
            <a:xfrm>
              <a:off x="1400450" y="2103300"/>
              <a:ext cx="304100" cy="912300"/>
            </a:xfrm>
            <a:custGeom>
              <a:avLst/>
              <a:gdLst/>
              <a:ahLst/>
              <a:cxnLst/>
              <a:rect l="l" t="t" r="r" b="b"/>
              <a:pathLst>
                <a:path w="12164" h="36492" extrusionOk="0">
                  <a:moveTo>
                    <a:pt x="0" y="1"/>
                  </a:moveTo>
                  <a:lnTo>
                    <a:pt x="0" y="36491"/>
                  </a:lnTo>
                  <a:lnTo>
                    <a:pt x="1351" y="36491"/>
                  </a:lnTo>
                  <a:lnTo>
                    <a:pt x="1351" y="1"/>
                  </a:lnTo>
                  <a:close/>
                  <a:moveTo>
                    <a:pt x="2701" y="1"/>
                  </a:moveTo>
                  <a:lnTo>
                    <a:pt x="2701" y="36491"/>
                  </a:lnTo>
                  <a:lnTo>
                    <a:pt x="4052" y="36491"/>
                  </a:lnTo>
                  <a:lnTo>
                    <a:pt x="4052" y="1"/>
                  </a:lnTo>
                  <a:close/>
                  <a:moveTo>
                    <a:pt x="5402" y="1"/>
                  </a:moveTo>
                  <a:lnTo>
                    <a:pt x="5402" y="36491"/>
                  </a:lnTo>
                  <a:lnTo>
                    <a:pt x="6752" y="36491"/>
                  </a:lnTo>
                  <a:lnTo>
                    <a:pt x="6752" y="1"/>
                  </a:lnTo>
                  <a:close/>
                  <a:moveTo>
                    <a:pt x="8113" y="1"/>
                  </a:moveTo>
                  <a:lnTo>
                    <a:pt x="8113" y="36491"/>
                  </a:lnTo>
                  <a:lnTo>
                    <a:pt x="9463" y="36491"/>
                  </a:lnTo>
                  <a:lnTo>
                    <a:pt x="9463" y="1"/>
                  </a:lnTo>
                  <a:close/>
                  <a:moveTo>
                    <a:pt x="10814" y="1"/>
                  </a:moveTo>
                  <a:lnTo>
                    <a:pt x="10814" y="36491"/>
                  </a:lnTo>
                  <a:lnTo>
                    <a:pt x="12164" y="36491"/>
                  </a:lnTo>
                  <a:lnTo>
                    <a:pt x="1216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34"/>
            <p:cNvSpPr/>
            <p:nvPr/>
          </p:nvSpPr>
          <p:spPr>
            <a:xfrm>
              <a:off x="1772050" y="2812750"/>
              <a:ext cx="219600" cy="169075"/>
            </a:xfrm>
            <a:custGeom>
              <a:avLst/>
              <a:gdLst/>
              <a:ahLst/>
              <a:cxnLst/>
              <a:rect l="l" t="t" r="r" b="b"/>
              <a:pathLst>
                <a:path w="8784" h="6763" extrusionOk="0">
                  <a:moveTo>
                    <a:pt x="1" y="1"/>
                  </a:moveTo>
                  <a:lnTo>
                    <a:pt x="1" y="6763"/>
                  </a:lnTo>
                  <a:lnTo>
                    <a:pt x="681" y="6763"/>
                  </a:lnTo>
                  <a:lnTo>
                    <a:pt x="681" y="1"/>
                  </a:lnTo>
                  <a:close/>
                  <a:moveTo>
                    <a:pt x="2702" y="1"/>
                  </a:moveTo>
                  <a:lnTo>
                    <a:pt x="2702" y="6763"/>
                  </a:lnTo>
                  <a:lnTo>
                    <a:pt x="3382" y="6763"/>
                  </a:lnTo>
                  <a:lnTo>
                    <a:pt x="3382" y="1"/>
                  </a:lnTo>
                  <a:close/>
                  <a:moveTo>
                    <a:pt x="5402" y="1"/>
                  </a:moveTo>
                  <a:lnTo>
                    <a:pt x="5402" y="6763"/>
                  </a:lnTo>
                  <a:lnTo>
                    <a:pt x="6083" y="6763"/>
                  </a:lnTo>
                  <a:lnTo>
                    <a:pt x="6083" y="1"/>
                  </a:lnTo>
                  <a:close/>
                  <a:moveTo>
                    <a:pt x="8113" y="1"/>
                  </a:moveTo>
                  <a:lnTo>
                    <a:pt x="8113" y="6763"/>
                  </a:lnTo>
                  <a:lnTo>
                    <a:pt x="8783" y="6763"/>
                  </a:lnTo>
                  <a:lnTo>
                    <a:pt x="878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34"/>
            <p:cNvSpPr/>
            <p:nvPr/>
          </p:nvSpPr>
          <p:spPr>
            <a:xfrm>
              <a:off x="1738300" y="2204575"/>
              <a:ext cx="270350" cy="33800"/>
            </a:xfrm>
            <a:custGeom>
              <a:avLst/>
              <a:gdLst/>
              <a:ahLst/>
              <a:cxnLst/>
              <a:rect l="l" t="t" r="r" b="b"/>
              <a:pathLst>
                <a:path w="10814" h="1352" extrusionOk="0">
                  <a:moveTo>
                    <a:pt x="0" y="1"/>
                  </a:moveTo>
                  <a:lnTo>
                    <a:pt x="0" y="1351"/>
                  </a:lnTo>
                  <a:lnTo>
                    <a:pt x="10813" y="1351"/>
                  </a:lnTo>
                  <a:lnTo>
                    <a:pt x="1081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34"/>
            <p:cNvSpPr/>
            <p:nvPr/>
          </p:nvSpPr>
          <p:spPr>
            <a:xfrm>
              <a:off x="1400450" y="2069550"/>
              <a:ext cx="270350" cy="33775"/>
            </a:xfrm>
            <a:custGeom>
              <a:avLst/>
              <a:gdLst/>
              <a:ahLst/>
              <a:cxnLst/>
              <a:rect l="l" t="t" r="r" b="b"/>
              <a:pathLst>
                <a:path w="10814" h="1351" extrusionOk="0">
                  <a:moveTo>
                    <a:pt x="0" y="0"/>
                  </a:moveTo>
                  <a:lnTo>
                    <a:pt x="0" y="1351"/>
                  </a:lnTo>
                  <a:lnTo>
                    <a:pt x="10814" y="1351"/>
                  </a:lnTo>
                  <a:lnTo>
                    <a:pt x="1081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34"/>
            <p:cNvSpPr/>
            <p:nvPr/>
          </p:nvSpPr>
          <p:spPr>
            <a:xfrm>
              <a:off x="1434200" y="2035775"/>
              <a:ext cx="202850" cy="33800"/>
            </a:xfrm>
            <a:custGeom>
              <a:avLst/>
              <a:gdLst/>
              <a:ahLst/>
              <a:cxnLst/>
              <a:rect l="l" t="t" r="r" b="b"/>
              <a:pathLst>
                <a:path w="8114" h="1352" extrusionOk="0">
                  <a:moveTo>
                    <a:pt x="1" y="1"/>
                  </a:moveTo>
                  <a:lnTo>
                    <a:pt x="1" y="1351"/>
                  </a:lnTo>
                  <a:lnTo>
                    <a:pt x="8113" y="1351"/>
                  </a:lnTo>
                  <a:lnTo>
                    <a:pt x="811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34"/>
            <p:cNvSpPr/>
            <p:nvPr/>
          </p:nvSpPr>
          <p:spPr>
            <a:xfrm>
              <a:off x="1243475" y="3319650"/>
              <a:ext cx="922150" cy="19000"/>
            </a:xfrm>
            <a:custGeom>
              <a:avLst/>
              <a:gdLst/>
              <a:ahLst/>
              <a:cxnLst/>
              <a:rect l="l" t="t" r="r" b="b"/>
              <a:pathLst>
                <a:path w="36886" h="760" extrusionOk="0">
                  <a:moveTo>
                    <a:pt x="1" y="1"/>
                  </a:moveTo>
                  <a:lnTo>
                    <a:pt x="1" y="760"/>
                  </a:lnTo>
                  <a:lnTo>
                    <a:pt x="36885" y="760"/>
                  </a:lnTo>
                  <a:lnTo>
                    <a:pt x="3688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34"/>
            <p:cNvSpPr/>
            <p:nvPr/>
          </p:nvSpPr>
          <p:spPr>
            <a:xfrm>
              <a:off x="1225250" y="2272100"/>
              <a:ext cx="958600" cy="1085525"/>
            </a:xfrm>
            <a:custGeom>
              <a:avLst/>
              <a:gdLst/>
              <a:ahLst/>
              <a:cxnLst/>
              <a:rect l="l" t="t" r="r" b="b"/>
              <a:pathLst>
                <a:path w="38344" h="43421" extrusionOk="0">
                  <a:moveTo>
                    <a:pt x="21873" y="1"/>
                  </a:moveTo>
                  <a:lnTo>
                    <a:pt x="21873" y="1361"/>
                  </a:lnTo>
                  <a:lnTo>
                    <a:pt x="23223" y="1361"/>
                  </a:lnTo>
                  <a:lnTo>
                    <a:pt x="23223" y="1"/>
                  </a:lnTo>
                  <a:close/>
                  <a:moveTo>
                    <a:pt x="24574" y="1"/>
                  </a:moveTo>
                  <a:lnTo>
                    <a:pt x="24574" y="1361"/>
                  </a:lnTo>
                  <a:lnTo>
                    <a:pt x="25924" y="1361"/>
                  </a:lnTo>
                  <a:lnTo>
                    <a:pt x="25924" y="1"/>
                  </a:lnTo>
                  <a:close/>
                  <a:moveTo>
                    <a:pt x="27274" y="1"/>
                  </a:moveTo>
                  <a:lnTo>
                    <a:pt x="27274" y="1361"/>
                  </a:lnTo>
                  <a:lnTo>
                    <a:pt x="28635" y="1361"/>
                  </a:lnTo>
                  <a:lnTo>
                    <a:pt x="28635" y="1"/>
                  </a:lnTo>
                  <a:close/>
                  <a:moveTo>
                    <a:pt x="29985" y="1"/>
                  </a:moveTo>
                  <a:lnTo>
                    <a:pt x="29985" y="1361"/>
                  </a:lnTo>
                  <a:lnTo>
                    <a:pt x="31335" y="1361"/>
                  </a:lnTo>
                  <a:lnTo>
                    <a:pt x="31335" y="1"/>
                  </a:lnTo>
                  <a:close/>
                  <a:moveTo>
                    <a:pt x="21873" y="2711"/>
                  </a:moveTo>
                  <a:lnTo>
                    <a:pt x="21873" y="4062"/>
                  </a:lnTo>
                  <a:lnTo>
                    <a:pt x="23223" y="4062"/>
                  </a:lnTo>
                  <a:lnTo>
                    <a:pt x="23223" y="2711"/>
                  </a:lnTo>
                  <a:close/>
                  <a:moveTo>
                    <a:pt x="24574" y="2711"/>
                  </a:moveTo>
                  <a:lnTo>
                    <a:pt x="24574" y="4062"/>
                  </a:lnTo>
                  <a:lnTo>
                    <a:pt x="25924" y="4062"/>
                  </a:lnTo>
                  <a:lnTo>
                    <a:pt x="25924" y="2711"/>
                  </a:lnTo>
                  <a:close/>
                  <a:moveTo>
                    <a:pt x="27274" y="2711"/>
                  </a:moveTo>
                  <a:lnTo>
                    <a:pt x="27274" y="4062"/>
                  </a:lnTo>
                  <a:lnTo>
                    <a:pt x="28635" y="4062"/>
                  </a:lnTo>
                  <a:lnTo>
                    <a:pt x="28635" y="2711"/>
                  </a:lnTo>
                  <a:close/>
                  <a:moveTo>
                    <a:pt x="29985" y="2711"/>
                  </a:moveTo>
                  <a:lnTo>
                    <a:pt x="29985" y="4062"/>
                  </a:lnTo>
                  <a:lnTo>
                    <a:pt x="31335" y="4062"/>
                  </a:lnTo>
                  <a:lnTo>
                    <a:pt x="31335" y="2711"/>
                  </a:lnTo>
                  <a:close/>
                  <a:moveTo>
                    <a:pt x="21873" y="5412"/>
                  </a:moveTo>
                  <a:lnTo>
                    <a:pt x="21873" y="6763"/>
                  </a:lnTo>
                  <a:lnTo>
                    <a:pt x="23223" y="6763"/>
                  </a:lnTo>
                  <a:lnTo>
                    <a:pt x="23223" y="5412"/>
                  </a:lnTo>
                  <a:close/>
                  <a:moveTo>
                    <a:pt x="24574" y="5412"/>
                  </a:moveTo>
                  <a:lnTo>
                    <a:pt x="24574" y="6763"/>
                  </a:lnTo>
                  <a:lnTo>
                    <a:pt x="25924" y="6763"/>
                  </a:lnTo>
                  <a:lnTo>
                    <a:pt x="25924" y="5412"/>
                  </a:lnTo>
                  <a:close/>
                  <a:moveTo>
                    <a:pt x="27274" y="5412"/>
                  </a:moveTo>
                  <a:lnTo>
                    <a:pt x="27274" y="6763"/>
                  </a:lnTo>
                  <a:lnTo>
                    <a:pt x="28635" y="6763"/>
                  </a:lnTo>
                  <a:lnTo>
                    <a:pt x="28635" y="5412"/>
                  </a:lnTo>
                  <a:close/>
                  <a:moveTo>
                    <a:pt x="29985" y="5412"/>
                  </a:moveTo>
                  <a:lnTo>
                    <a:pt x="29985" y="6763"/>
                  </a:lnTo>
                  <a:lnTo>
                    <a:pt x="31335" y="6763"/>
                  </a:lnTo>
                  <a:lnTo>
                    <a:pt x="31335" y="5412"/>
                  </a:lnTo>
                  <a:close/>
                  <a:moveTo>
                    <a:pt x="21873" y="8113"/>
                  </a:moveTo>
                  <a:lnTo>
                    <a:pt x="21873" y="9463"/>
                  </a:lnTo>
                  <a:lnTo>
                    <a:pt x="23223" y="9463"/>
                  </a:lnTo>
                  <a:lnTo>
                    <a:pt x="23223" y="8113"/>
                  </a:lnTo>
                  <a:close/>
                  <a:moveTo>
                    <a:pt x="24574" y="8113"/>
                  </a:moveTo>
                  <a:lnTo>
                    <a:pt x="24574" y="9463"/>
                  </a:lnTo>
                  <a:lnTo>
                    <a:pt x="25924" y="9463"/>
                  </a:lnTo>
                  <a:lnTo>
                    <a:pt x="25924" y="8113"/>
                  </a:lnTo>
                  <a:close/>
                  <a:moveTo>
                    <a:pt x="27274" y="8113"/>
                  </a:moveTo>
                  <a:lnTo>
                    <a:pt x="27274" y="9463"/>
                  </a:lnTo>
                  <a:lnTo>
                    <a:pt x="28635" y="9463"/>
                  </a:lnTo>
                  <a:lnTo>
                    <a:pt x="28635" y="8113"/>
                  </a:lnTo>
                  <a:close/>
                  <a:moveTo>
                    <a:pt x="29985" y="8113"/>
                  </a:moveTo>
                  <a:lnTo>
                    <a:pt x="29985" y="9463"/>
                  </a:lnTo>
                  <a:lnTo>
                    <a:pt x="31335" y="9463"/>
                  </a:lnTo>
                  <a:lnTo>
                    <a:pt x="31335" y="8113"/>
                  </a:lnTo>
                  <a:close/>
                  <a:moveTo>
                    <a:pt x="21873" y="10814"/>
                  </a:moveTo>
                  <a:lnTo>
                    <a:pt x="21873" y="12164"/>
                  </a:lnTo>
                  <a:lnTo>
                    <a:pt x="23223" y="12164"/>
                  </a:lnTo>
                  <a:lnTo>
                    <a:pt x="23223" y="10814"/>
                  </a:lnTo>
                  <a:close/>
                  <a:moveTo>
                    <a:pt x="24574" y="10814"/>
                  </a:moveTo>
                  <a:lnTo>
                    <a:pt x="24574" y="12164"/>
                  </a:lnTo>
                  <a:lnTo>
                    <a:pt x="25924" y="12164"/>
                  </a:lnTo>
                  <a:lnTo>
                    <a:pt x="25924" y="10814"/>
                  </a:lnTo>
                  <a:close/>
                  <a:moveTo>
                    <a:pt x="27274" y="10814"/>
                  </a:moveTo>
                  <a:lnTo>
                    <a:pt x="27274" y="12164"/>
                  </a:lnTo>
                  <a:lnTo>
                    <a:pt x="28635" y="12164"/>
                  </a:lnTo>
                  <a:lnTo>
                    <a:pt x="28635" y="10814"/>
                  </a:lnTo>
                  <a:close/>
                  <a:moveTo>
                    <a:pt x="29985" y="10814"/>
                  </a:moveTo>
                  <a:lnTo>
                    <a:pt x="29985" y="12164"/>
                  </a:lnTo>
                  <a:lnTo>
                    <a:pt x="31335" y="12164"/>
                  </a:lnTo>
                  <a:lnTo>
                    <a:pt x="31335" y="10814"/>
                  </a:lnTo>
                  <a:close/>
                  <a:moveTo>
                    <a:pt x="21873" y="13515"/>
                  </a:moveTo>
                  <a:lnTo>
                    <a:pt x="21873" y="14875"/>
                  </a:lnTo>
                  <a:lnTo>
                    <a:pt x="23223" y="14875"/>
                  </a:lnTo>
                  <a:lnTo>
                    <a:pt x="23223" y="13515"/>
                  </a:lnTo>
                  <a:close/>
                  <a:moveTo>
                    <a:pt x="24574" y="13515"/>
                  </a:moveTo>
                  <a:lnTo>
                    <a:pt x="24574" y="14875"/>
                  </a:lnTo>
                  <a:lnTo>
                    <a:pt x="25924" y="14875"/>
                  </a:lnTo>
                  <a:lnTo>
                    <a:pt x="25924" y="13515"/>
                  </a:lnTo>
                  <a:close/>
                  <a:moveTo>
                    <a:pt x="27274" y="13515"/>
                  </a:moveTo>
                  <a:lnTo>
                    <a:pt x="27274" y="14875"/>
                  </a:lnTo>
                  <a:lnTo>
                    <a:pt x="28635" y="14875"/>
                  </a:lnTo>
                  <a:lnTo>
                    <a:pt x="28635" y="13515"/>
                  </a:lnTo>
                  <a:close/>
                  <a:moveTo>
                    <a:pt x="29985" y="13515"/>
                  </a:moveTo>
                  <a:lnTo>
                    <a:pt x="29985" y="14875"/>
                  </a:lnTo>
                  <a:lnTo>
                    <a:pt x="31335" y="14875"/>
                  </a:lnTo>
                  <a:lnTo>
                    <a:pt x="31335" y="13515"/>
                  </a:lnTo>
                  <a:close/>
                  <a:moveTo>
                    <a:pt x="21873" y="16225"/>
                  </a:moveTo>
                  <a:lnTo>
                    <a:pt x="21873" y="17576"/>
                  </a:lnTo>
                  <a:lnTo>
                    <a:pt x="23223" y="17576"/>
                  </a:lnTo>
                  <a:lnTo>
                    <a:pt x="23223" y="16225"/>
                  </a:lnTo>
                  <a:close/>
                  <a:moveTo>
                    <a:pt x="24574" y="16225"/>
                  </a:moveTo>
                  <a:lnTo>
                    <a:pt x="24574" y="17576"/>
                  </a:lnTo>
                  <a:lnTo>
                    <a:pt x="25924" y="17576"/>
                  </a:lnTo>
                  <a:lnTo>
                    <a:pt x="25924" y="16225"/>
                  </a:lnTo>
                  <a:close/>
                  <a:moveTo>
                    <a:pt x="27274" y="16225"/>
                  </a:moveTo>
                  <a:lnTo>
                    <a:pt x="27274" y="17576"/>
                  </a:lnTo>
                  <a:lnTo>
                    <a:pt x="28635" y="17576"/>
                  </a:lnTo>
                  <a:lnTo>
                    <a:pt x="28635" y="16225"/>
                  </a:lnTo>
                  <a:close/>
                  <a:moveTo>
                    <a:pt x="29985" y="16225"/>
                  </a:moveTo>
                  <a:lnTo>
                    <a:pt x="29985" y="17576"/>
                  </a:lnTo>
                  <a:lnTo>
                    <a:pt x="31335" y="17576"/>
                  </a:lnTo>
                  <a:lnTo>
                    <a:pt x="31335" y="16225"/>
                  </a:lnTo>
                  <a:close/>
                  <a:moveTo>
                    <a:pt x="21873" y="18926"/>
                  </a:moveTo>
                  <a:lnTo>
                    <a:pt x="21873" y="20277"/>
                  </a:lnTo>
                  <a:lnTo>
                    <a:pt x="23223" y="20277"/>
                  </a:lnTo>
                  <a:lnTo>
                    <a:pt x="23223" y="18926"/>
                  </a:lnTo>
                  <a:close/>
                  <a:moveTo>
                    <a:pt x="24574" y="18926"/>
                  </a:moveTo>
                  <a:lnTo>
                    <a:pt x="24574" y="20277"/>
                  </a:lnTo>
                  <a:lnTo>
                    <a:pt x="25924" y="20277"/>
                  </a:lnTo>
                  <a:lnTo>
                    <a:pt x="25924" y="18926"/>
                  </a:lnTo>
                  <a:close/>
                  <a:moveTo>
                    <a:pt x="27274" y="18926"/>
                  </a:moveTo>
                  <a:lnTo>
                    <a:pt x="27274" y="20277"/>
                  </a:lnTo>
                  <a:lnTo>
                    <a:pt x="28635" y="20277"/>
                  </a:lnTo>
                  <a:lnTo>
                    <a:pt x="28635" y="18926"/>
                  </a:lnTo>
                  <a:close/>
                  <a:moveTo>
                    <a:pt x="29985" y="18926"/>
                  </a:moveTo>
                  <a:lnTo>
                    <a:pt x="29985" y="20277"/>
                  </a:lnTo>
                  <a:lnTo>
                    <a:pt x="31335" y="20277"/>
                  </a:lnTo>
                  <a:lnTo>
                    <a:pt x="31335" y="18926"/>
                  </a:lnTo>
                  <a:close/>
                  <a:moveTo>
                    <a:pt x="5658" y="33790"/>
                  </a:moveTo>
                  <a:lnTo>
                    <a:pt x="5658" y="41903"/>
                  </a:lnTo>
                  <a:lnTo>
                    <a:pt x="8359" y="41903"/>
                  </a:lnTo>
                  <a:lnTo>
                    <a:pt x="8359" y="33790"/>
                  </a:lnTo>
                  <a:close/>
                  <a:moveTo>
                    <a:pt x="9709" y="33790"/>
                  </a:moveTo>
                  <a:lnTo>
                    <a:pt x="9709" y="41903"/>
                  </a:lnTo>
                  <a:lnTo>
                    <a:pt x="12410" y="41903"/>
                  </a:lnTo>
                  <a:lnTo>
                    <a:pt x="12410" y="33790"/>
                  </a:lnTo>
                  <a:close/>
                  <a:moveTo>
                    <a:pt x="13760" y="33790"/>
                  </a:moveTo>
                  <a:lnTo>
                    <a:pt x="13760" y="41903"/>
                  </a:lnTo>
                  <a:lnTo>
                    <a:pt x="16471" y="41903"/>
                  </a:lnTo>
                  <a:lnTo>
                    <a:pt x="16471" y="33790"/>
                  </a:lnTo>
                  <a:close/>
                  <a:moveTo>
                    <a:pt x="17822" y="33790"/>
                  </a:moveTo>
                  <a:lnTo>
                    <a:pt x="17822" y="41903"/>
                  </a:lnTo>
                  <a:lnTo>
                    <a:pt x="20522" y="41903"/>
                  </a:lnTo>
                  <a:lnTo>
                    <a:pt x="20522" y="33790"/>
                  </a:lnTo>
                  <a:close/>
                  <a:moveTo>
                    <a:pt x="21873" y="33790"/>
                  </a:moveTo>
                  <a:lnTo>
                    <a:pt x="21873" y="41903"/>
                  </a:lnTo>
                  <a:lnTo>
                    <a:pt x="24574" y="41903"/>
                  </a:lnTo>
                  <a:lnTo>
                    <a:pt x="24574" y="33790"/>
                  </a:lnTo>
                  <a:close/>
                  <a:moveTo>
                    <a:pt x="25924" y="33790"/>
                  </a:moveTo>
                  <a:lnTo>
                    <a:pt x="25924" y="41903"/>
                  </a:lnTo>
                  <a:lnTo>
                    <a:pt x="28635" y="41903"/>
                  </a:lnTo>
                  <a:lnTo>
                    <a:pt x="28635" y="33790"/>
                  </a:lnTo>
                  <a:close/>
                  <a:moveTo>
                    <a:pt x="29985" y="33790"/>
                  </a:moveTo>
                  <a:lnTo>
                    <a:pt x="29985" y="41903"/>
                  </a:lnTo>
                  <a:lnTo>
                    <a:pt x="32686" y="41903"/>
                  </a:lnTo>
                  <a:lnTo>
                    <a:pt x="32686" y="33790"/>
                  </a:lnTo>
                  <a:close/>
                  <a:moveTo>
                    <a:pt x="0" y="42662"/>
                  </a:moveTo>
                  <a:lnTo>
                    <a:pt x="0" y="43421"/>
                  </a:lnTo>
                  <a:lnTo>
                    <a:pt x="38344" y="43421"/>
                  </a:lnTo>
                  <a:lnTo>
                    <a:pt x="38344" y="42662"/>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1" name="Google Shape;841;p34"/>
          <p:cNvGrpSpPr/>
          <p:nvPr/>
        </p:nvGrpSpPr>
        <p:grpSpPr>
          <a:xfrm>
            <a:off x="6119683" y="4195679"/>
            <a:ext cx="597094" cy="566150"/>
            <a:chOff x="8428908" y="4391979"/>
            <a:chExt cx="597094" cy="566150"/>
          </a:xfrm>
        </p:grpSpPr>
        <p:grpSp>
          <p:nvGrpSpPr>
            <p:cNvPr id="842" name="Google Shape;842;p34"/>
            <p:cNvGrpSpPr/>
            <p:nvPr/>
          </p:nvGrpSpPr>
          <p:grpSpPr>
            <a:xfrm>
              <a:off x="8691444" y="4391979"/>
              <a:ext cx="334558" cy="566150"/>
              <a:chOff x="3642425" y="1809325"/>
              <a:chExt cx="70500" cy="119300"/>
            </a:xfrm>
          </p:grpSpPr>
          <p:sp>
            <p:nvSpPr>
              <p:cNvPr id="843" name="Google Shape;843;p34"/>
              <p:cNvSpPr/>
              <p:nvPr/>
            </p:nvSpPr>
            <p:spPr>
              <a:xfrm>
                <a:off x="3673725" y="1880775"/>
                <a:ext cx="7900" cy="47850"/>
              </a:xfrm>
              <a:custGeom>
                <a:avLst/>
                <a:gdLst/>
                <a:ahLst/>
                <a:cxnLst/>
                <a:rect l="l" t="t" r="r" b="b"/>
                <a:pathLst>
                  <a:path w="316" h="1914" extrusionOk="0">
                    <a:moveTo>
                      <a:pt x="158" y="1"/>
                    </a:moveTo>
                    <a:cubicBezTo>
                      <a:pt x="69" y="1"/>
                      <a:pt x="0" y="70"/>
                      <a:pt x="0" y="149"/>
                    </a:cubicBezTo>
                    <a:lnTo>
                      <a:pt x="0" y="1765"/>
                    </a:lnTo>
                    <a:cubicBezTo>
                      <a:pt x="0" y="1844"/>
                      <a:pt x="69" y="1913"/>
                      <a:pt x="158" y="1913"/>
                    </a:cubicBezTo>
                    <a:cubicBezTo>
                      <a:pt x="237" y="1913"/>
                      <a:pt x="316" y="1844"/>
                      <a:pt x="316" y="1765"/>
                    </a:cubicBezTo>
                    <a:lnTo>
                      <a:pt x="316" y="149"/>
                    </a:lnTo>
                    <a:cubicBezTo>
                      <a:pt x="316" y="70"/>
                      <a:pt x="247" y="1"/>
                      <a:pt x="15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34"/>
              <p:cNvSpPr/>
              <p:nvPr/>
            </p:nvSpPr>
            <p:spPr>
              <a:xfrm>
                <a:off x="3642425" y="1809325"/>
                <a:ext cx="70500" cy="83300"/>
              </a:xfrm>
              <a:custGeom>
                <a:avLst/>
                <a:gdLst/>
                <a:ahLst/>
                <a:cxnLst/>
                <a:rect l="l" t="t" r="r" b="b"/>
                <a:pathLst>
                  <a:path w="2820" h="3332" extrusionOk="0">
                    <a:moveTo>
                      <a:pt x="1410" y="0"/>
                    </a:moveTo>
                    <a:cubicBezTo>
                      <a:pt x="631" y="0"/>
                      <a:pt x="0" y="749"/>
                      <a:pt x="0" y="1666"/>
                    </a:cubicBezTo>
                    <a:cubicBezTo>
                      <a:pt x="0" y="2583"/>
                      <a:pt x="631" y="3332"/>
                      <a:pt x="1410" y="3332"/>
                    </a:cubicBezTo>
                    <a:cubicBezTo>
                      <a:pt x="2189" y="3332"/>
                      <a:pt x="2819" y="2583"/>
                      <a:pt x="2819" y="1666"/>
                    </a:cubicBezTo>
                    <a:cubicBezTo>
                      <a:pt x="2819" y="749"/>
                      <a:pt x="2189" y="0"/>
                      <a:pt x="141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5" name="Google Shape;845;p34"/>
            <p:cNvGrpSpPr/>
            <p:nvPr/>
          </p:nvGrpSpPr>
          <p:grpSpPr>
            <a:xfrm>
              <a:off x="8428908" y="4504245"/>
              <a:ext cx="201799" cy="341496"/>
              <a:chOff x="3642425" y="1809325"/>
              <a:chExt cx="70500" cy="119300"/>
            </a:xfrm>
          </p:grpSpPr>
          <p:sp>
            <p:nvSpPr>
              <p:cNvPr id="846" name="Google Shape;846;p34"/>
              <p:cNvSpPr/>
              <p:nvPr/>
            </p:nvSpPr>
            <p:spPr>
              <a:xfrm>
                <a:off x="3673725" y="1880775"/>
                <a:ext cx="7900" cy="47850"/>
              </a:xfrm>
              <a:custGeom>
                <a:avLst/>
                <a:gdLst/>
                <a:ahLst/>
                <a:cxnLst/>
                <a:rect l="l" t="t" r="r" b="b"/>
                <a:pathLst>
                  <a:path w="316" h="1914" extrusionOk="0">
                    <a:moveTo>
                      <a:pt x="158" y="1"/>
                    </a:moveTo>
                    <a:cubicBezTo>
                      <a:pt x="69" y="1"/>
                      <a:pt x="0" y="70"/>
                      <a:pt x="0" y="149"/>
                    </a:cubicBezTo>
                    <a:lnTo>
                      <a:pt x="0" y="1765"/>
                    </a:lnTo>
                    <a:cubicBezTo>
                      <a:pt x="0" y="1844"/>
                      <a:pt x="69" y="1913"/>
                      <a:pt x="158" y="1913"/>
                    </a:cubicBezTo>
                    <a:cubicBezTo>
                      <a:pt x="237" y="1913"/>
                      <a:pt x="316" y="1844"/>
                      <a:pt x="316" y="1765"/>
                    </a:cubicBezTo>
                    <a:lnTo>
                      <a:pt x="316" y="149"/>
                    </a:lnTo>
                    <a:cubicBezTo>
                      <a:pt x="316" y="70"/>
                      <a:pt x="247" y="1"/>
                      <a:pt x="15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34"/>
              <p:cNvSpPr/>
              <p:nvPr/>
            </p:nvSpPr>
            <p:spPr>
              <a:xfrm>
                <a:off x="3642425" y="1809325"/>
                <a:ext cx="70500" cy="83300"/>
              </a:xfrm>
              <a:custGeom>
                <a:avLst/>
                <a:gdLst/>
                <a:ahLst/>
                <a:cxnLst/>
                <a:rect l="l" t="t" r="r" b="b"/>
                <a:pathLst>
                  <a:path w="2820" h="3332" extrusionOk="0">
                    <a:moveTo>
                      <a:pt x="1410" y="0"/>
                    </a:moveTo>
                    <a:cubicBezTo>
                      <a:pt x="631" y="0"/>
                      <a:pt x="0" y="749"/>
                      <a:pt x="0" y="1666"/>
                    </a:cubicBezTo>
                    <a:cubicBezTo>
                      <a:pt x="0" y="2583"/>
                      <a:pt x="631" y="3332"/>
                      <a:pt x="1410" y="3332"/>
                    </a:cubicBezTo>
                    <a:cubicBezTo>
                      <a:pt x="2189" y="3332"/>
                      <a:pt x="2819" y="2583"/>
                      <a:pt x="2819" y="1666"/>
                    </a:cubicBezTo>
                    <a:cubicBezTo>
                      <a:pt x="2819" y="749"/>
                      <a:pt x="2189" y="0"/>
                      <a:pt x="141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848" name="Google Shape;848;p34"/>
          <p:cNvGrpSpPr/>
          <p:nvPr/>
        </p:nvGrpSpPr>
        <p:grpSpPr>
          <a:xfrm flipH="1">
            <a:off x="2414922" y="4278186"/>
            <a:ext cx="518397" cy="491531"/>
            <a:chOff x="8428908" y="4391979"/>
            <a:chExt cx="597094" cy="566150"/>
          </a:xfrm>
        </p:grpSpPr>
        <p:grpSp>
          <p:nvGrpSpPr>
            <p:cNvPr id="849" name="Google Shape;849;p34"/>
            <p:cNvGrpSpPr/>
            <p:nvPr/>
          </p:nvGrpSpPr>
          <p:grpSpPr>
            <a:xfrm>
              <a:off x="8691444" y="4391979"/>
              <a:ext cx="334558" cy="566150"/>
              <a:chOff x="3642425" y="1809325"/>
              <a:chExt cx="70500" cy="119300"/>
            </a:xfrm>
          </p:grpSpPr>
          <p:sp>
            <p:nvSpPr>
              <p:cNvPr id="850" name="Google Shape;850;p34"/>
              <p:cNvSpPr/>
              <p:nvPr/>
            </p:nvSpPr>
            <p:spPr>
              <a:xfrm>
                <a:off x="3673725" y="1880775"/>
                <a:ext cx="7900" cy="47850"/>
              </a:xfrm>
              <a:custGeom>
                <a:avLst/>
                <a:gdLst/>
                <a:ahLst/>
                <a:cxnLst/>
                <a:rect l="l" t="t" r="r" b="b"/>
                <a:pathLst>
                  <a:path w="316" h="1914" extrusionOk="0">
                    <a:moveTo>
                      <a:pt x="158" y="1"/>
                    </a:moveTo>
                    <a:cubicBezTo>
                      <a:pt x="69" y="1"/>
                      <a:pt x="0" y="70"/>
                      <a:pt x="0" y="149"/>
                    </a:cubicBezTo>
                    <a:lnTo>
                      <a:pt x="0" y="1765"/>
                    </a:lnTo>
                    <a:cubicBezTo>
                      <a:pt x="0" y="1844"/>
                      <a:pt x="69" y="1913"/>
                      <a:pt x="158" y="1913"/>
                    </a:cubicBezTo>
                    <a:cubicBezTo>
                      <a:pt x="237" y="1913"/>
                      <a:pt x="316" y="1844"/>
                      <a:pt x="316" y="1765"/>
                    </a:cubicBezTo>
                    <a:lnTo>
                      <a:pt x="316" y="149"/>
                    </a:lnTo>
                    <a:cubicBezTo>
                      <a:pt x="316" y="70"/>
                      <a:pt x="247" y="1"/>
                      <a:pt x="15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34"/>
              <p:cNvSpPr/>
              <p:nvPr/>
            </p:nvSpPr>
            <p:spPr>
              <a:xfrm>
                <a:off x="3642425" y="1809325"/>
                <a:ext cx="70500" cy="83300"/>
              </a:xfrm>
              <a:custGeom>
                <a:avLst/>
                <a:gdLst/>
                <a:ahLst/>
                <a:cxnLst/>
                <a:rect l="l" t="t" r="r" b="b"/>
                <a:pathLst>
                  <a:path w="2820" h="3332" extrusionOk="0">
                    <a:moveTo>
                      <a:pt x="1410" y="0"/>
                    </a:moveTo>
                    <a:cubicBezTo>
                      <a:pt x="631" y="0"/>
                      <a:pt x="0" y="749"/>
                      <a:pt x="0" y="1666"/>
                    </a:cubicBezTo>
                    <a:cubicBezTo>
                      <a:pt x="0" y="2583"/>
                      <a:pt x="631" y="3332"/>
                      <a:pt x="1410" y="3332"/>
                    </a:cubicBezTo>
                    <a:cubicBezTo>
                      <a:pt x="2189" y="3332"/>
                      <a:pt x="2819" y="2583"/>
                      <a:pt x="2819" y="1666"/>
                    </a:cubicBezTo>
                    <a:cubicBezTo>
                      <a:pt x="2819" y="749"/>
                      <a:pt x="2189" y="0"/>
                      <a:pt x="141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2" name="Google Shape;852;p34"/>
            <p:cNvGrpSpPr/>
            <p:nvPr/>
          </p:nvGrpSpPr>
          <p:grpSpPr>
            <a:xfrm>
              <a:off x="8428908" y="4504245"/>
              <a:ext cx="201799" cy="341496"/>
              <a:chOff x="3642425" y="1809325"/>
              <a:chExt cx="70500" cy="119300"/>
            </a:xfrm>
          </p:grpSpPr>
          <p:sp>
            <p:nvSpPr>
              <p:cNvPr id="853" name="Google Shape;853;p34"/>
              <p:cNvSpPr/>
              <p:nvPr/>
            </p:nvSpPr>
            <p:spPr>
              <a:xfrm>
                <a:off x="3673725" y="1880775"/>
                <a:ext cx="7900" cy="47850"/>
              </a:xfrm>
              <a:custGeom>
                <a:avLst/>
                <a:gdLst/>
                <a:ahLst/>
                <a:cxnLst/>
                <a:rect l="l" t="t" r="r" b="b"/>
                <a:pathLst>
                  <a:path w="316" h="1914" extrusionOk="0">
                    <a:moveTo>
                      <a:pt x="158" y="1"/>
                    </a:moveTo>
                    <a:cubicBezTo>
                      <a:pt x="69" y="1"/>
                      <a:pt x="0" y="70"/>
                      <a:pt x="0" y="149"/>
                    </a:cubicBezTo>
                    <a:lnTo>
                      <a:pt x="0" y="1765"/>
                    </a:lnTo>
                    <a:cubicBezTo>
                      <a:pt x="0" y="1844"/>
                      <a:pt x="69" y="1913"/>
                      <a:pt x="158" y="1913"/>
                    </a:cubicBezTo>
                    <a:cubicBezTo>
                      <a:pt x="237" y="1913"/>
                      <a:pt x="316" y="1844"/>
                      <a:pt x="316" y="1765"/>
                    </a:cubicBezTo>
                    <a:lnTo>
                      <a:pt x="316" y="149"/>
                    </a:lnTo>
                    <a:cubicBezTo>
                      <a:pt x="316" y="70"/>
                      <a:pt x="247" y="1"/>
                      <a:pt x="15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34"/>
              <p:cNvSpPr/>
              <p:nvPr/>
            </p:nvSpPr>
            <p:spPr>
              <a:xfrm>
                <a:off x="3642425" y="1809325"/>
                <a:ext cx="70500" cy="83300"/>
              </a:xfrm>
              <a:custGeom>
                <a:avLst/>
                <a:gdLst/>
                <a:ahLst/>
                <a:cxnLst/>
                <a:rect l="l" t="t" r="r" b="b"/>
                <a:pathLst>
                  <a:path w="2820" h="3332" extrusionOk="0">
                    <a:moveTo>
                      <a:pt x="1410" y="0"/>
                    </a:moveTo>
                    <a:cubicBezTo>
                      <a:pt x="631" y="0"/>
                      <a:pt x="0" y="749"/>
                      <a:pt x="0" y="1666"/>
                    </a:cubicBezTo>
                    <a:cubicBezTo>
                      <a:pt x="0" y="2583"/>
                      <a:pt x="631" y="3332"/>
                      <a:pt x="1410" y="3332"/>
                    </a:cubicBezTo>
                    <a:cubicBezTo>
                      <a:pt x="2189" y="3332"/>
                      <a:pt x="2819" y="2583"/>
                      <a:pt x="2819" y="1666"/>
                    </a:cubicBezTo>
                    <a:cubicBezTo>
                      <a:pt x="2819" y="749"/>
                      <a:pt x="2189" y="0"/>
                      <a:pt x="141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 name="TextBox 4">
            <a:extLst>
              <a:ext uri="{FF2B5EF4-FFF2-40B4-BE49-F238E27FC236}">
                <a16:creationId xmlns:a16="http://schemas.microsoft.com/office/drawing/2014/main" id="{861A3A09-7BFE-2251-EF72-527FA4933C74}"/>
              </a:ext>
            </a:extLst>
          </p:cNvPr>
          <p:cNvSpPr txBox="1"/>
          <p:nvPr/>
        </p:nvSpPr>
        <p:spPr>
          <a:xfrm>
            <a:off x="2400899" y="1910879"/>
            <a:ext cx="4579434" cy="1107996"/>
          </a:xfrm>
          <a:prstGeom prst="rect">
            <a:avLst/>
          </a:prstGeom>
          <a:noFill/>
        </p:spPr>
        <p:txBody>
          <a:bodyPr wrap="square">
            <a:spAutoFit/>
          </a:bodyPr>
          <a:lstStyle/>
          <a:p>
            <a:pPr algn="ctr">
              <a:buClr>
                <a:schemeClr val="dk1"/>
              </a:buClr>
              <a:buSzPts val="1200"/>
            </a:pPr>
            <a:r>
              <a:rPr lang="en-US" sz="1100" dirty="0">
                <a:solidFill>
                  <a:schemeClr val="dk1"/>
                </a:solidFill>
                <a:latin typeface="Fira Sans"/>
                <a:sym typeface="Fira Sans"/>
              </a:rPr>
              <a:t>Download the CSV file from the website and upload it to Google Colab. Begin the data cleaning process by removing any unnecessary columns in the file. Next, identify any null values and address them appropriately. Check for outliers in the data set. Finally, analyse the dataset to extract key findings and create visual charts to represent your analysis.</a:t>
            </a: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48"/>
        <p:cNvGrpSpPr/>
        <p:nvPr/>
      </p:nvGrpSpPr>
      <p:grpSpPr>
        <a:xfrm>
          <a:off x="0" y="0"/>
          <a:ext cx="0" cy="0"/>
          <a:chOff x="0" y="0"/>
          <a:chExt cx="0" cy="0"/>
        </a:xfrm>
      </p:grpSpPr>
      <p:sp>
        <p:nvSpPr>
          <p:cNvPr id="649" name="Google Shape;649;p27"/>
          <p:cNvSpPr txBox="1">
            <a:spLocks noGrp="1"/>
          </p:cNvSpPr>
          <p:nvPr>
            <p:ph type="title"/>
          </p:nvPr>
        </p:nvSpPr>
        <p:spPr>
          <a:xfrm>
            <a:off x="2727189" y="-66692"/>
            <a:ext cx="345799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b="1" dirty="0"/>
              <a:t>K</a:t>
            </a:r>
            <a:r>
              <a:rPr lang="en" b="1" dirty="0"/>
              <a:t>ey Questions</a:t>
            </a:r>
            <a:endParaRPr b="1" dirty="0"/>
          </a:p>
        </p:txBody>
      </p:sp>
      <p:sp>
        <p:nvSpPr>
          <p:cNvPr id="650" name="Google Shape;650;p27"/>
          <p:cNvSpPr txBox="1">
            <a:spLocks noGrp="1"/>
          </p:cNvSpPr>
          <p:nvPr>
            <p:ph type="body" idx="1"/>
          </p:nvPr>
        </p:nvSpPr>
        <p:spPr>
          <a:xfrm>
            <a:off x="720000" y="1152475"/>
            <a:ext cx="7704000" cy="374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You can delete this slide when you’re done editing the presentation</a:t>
            </a:r>
            <a:endParaRPr/>
          </a:p>
        </p:txBody>
      </p:sp>
      <p:graphicFrame>
        <p:nvGraphicFramePr>
          <p:cNvPr id="651" name="Google Shape;651;p27"/>
          <p:cNvGraphicFramePr/>
          <p:nvPr>
            <p:extLst>
              <p:ext uri="{D42A27DB-BD31-4B8C-83A1-F6EECF244321}">
                <p14:modId xmlns:p14="http://schemas.microsoft.com/office/powerpoint/2010/main" val="4001745172"/>
              </p:ext>
            </p:extLst>
          </p:nvPr>
        </p:nvGraphicFramePr>
        <p:xfrm>
          <a:off x="913228" y="558050"/>
          <a:ext cx="7110739" cy="3603214"/>
        </p:xfrm>
        <a:graphic>
          <a:graphicData uri="http://schemas.openxmlformats.org/drawingml/2006/table">
            <a:tbl>
              <a:tblPr bandRow="1" bandCol="1">
                <a:noFill/>
                <a:effectLst>
                  <a:outerShdw blurRad="50800" dist="38100" dir="2700000" algn="tl" rotWithShape="0">
                    <a:prstClr val="black">
                      <a:alpha val="40000"/>
                    </a:prstClr>
                  </a:outerShdw>
                </a:effectLst>
                <a:tableStyleId>{891065BA-1F74-4908-8C65-4F6CB8866BE4}</a:tableStyleId>
              </a:tblPr>
              <a:tblGrid>
                <a:gridCol w="1155988">
                  <a:extLst>
                    <a:ext uri="{9D8B030D-6E8A-4147-A177-3AD203B41FA5}">
                      <a16:colId xmlns:a16="http://schemas.microsoft.com/office/drawing/2014/main" val="20000"/>
                    </a:ext>
                  </a:extLst>
                </a:gridCol>
                <a:gridCol w="5954751">
                  <a:extLst>
                    <a:ext uri="{9D8B030D-6E8A-4147-A177-3AD203B41FA5}">
                      <a16:colId xmlns:a16="http://schemas.microsoft.com/office/drawing/2014/main" val="20001"/>
                    </a:ext>
                  </a:extLst>
                </a:gridCol>
              </a:tblGrid>
              <a:tr h="347686">
                <a:tc>
                  <a:txBody>
                    <a:bodyPr/>
                    <a:lstStyle/>
                    <a:p>
                      <a:pPr marL="0" lvl="0" indent="0" algn="l" rtl="0">
                        <a:spcBef>
                          <a:spcPts val="0"/>
                        </a:spcBef>
                        <a:spcAft>
                          <a:spcPts val="0"/>
                        </a:spcAft>
                        <a:buNone/>
                      </a:pPr>
                      <a:r>
                        <a:rPr lang="en" sz="1200" b="1" dirty="0">
                          <a:solidFill>
                            <a:schemeClr val="lt2"/>
                          </a:solidFill>
                          <a:uFill>
                            <a:noFill/>
                          </a:uFill>
                          <a:latin typeface="Fira Sans"/>
                          <a:ea typeface="Fira Sans"/>
                          <a:cs typeface="Fira Sans"/>
                          <a:sym typeface="Fira Sans"/>
                        </a:rPr>
                        <a:t>QUESTION 1.</a:t>
                      </a:r>
                      <a:endParaRPr sz="1200" b="1" dirty="0">
                        <a:solidFill>
                          <a:schemeClr val="lt2"/>
                        </a:solidFill>
                        <a:latin typeface="Fira Sans"/>
                        <a:ea typeface="Fira Sans"/>
                        <a:cs typeface="Fira Sans"/>
                        <a:sym typeface="Fira Sans"/>
                      </a:endParaRPr>
                    </a:p>
                  </a:txBody>
                  <a:tcPr marL="91425" marR="91425" marT="0" marB="0" anchor="ctr">
                    <a:lnL w="9525" cap="flat" cmpd="sng">
                      <a:solidFill>
                        <a:srgbClr val="595959">
                          <a:alpha val="0"/>
                        </a:srgbClr>
                      </a:solidFill>
                      <a:prstDash val="solid"/>
                      <a:round/>
                      <a:headEnd type="none" w="sm" len="sm"/>
                      <a:tailEnd type="none" w="sm" len="sm"/>
                    </a:lnL>
                    <a:lnR w="9525" cap="flat" cmpd="sng">
                      <a:solidFill>
                        <a:srgbClr val="595959">
                          <a:alpha val="0"/>
                        </a:srgbClr>
                      </a:solidFill>
                      <a:prstDash val="solid"/>
                      <a:round/>
                      <a:headEnd type="none" w="sm" len="sm"/>
                      <a:tailEnd type="none" w="sm" len="sm"/>
                    </a:lnR>
                    <a:lnT w="9525" cap="flat" cmpd="sng">
                      <a:solidFill>
                        <a:srgbClr val="595959">
                          <a:alpha val="0"/>
                        </a:srgbClr>
                      </a:solidFill>
                      <a:prstDash val="solid"/>
                      <a:round/>
                      <a:headEnd type="none" w="sm" len="sm"/>
                      <a:tailEnd type="none" w="sm" len="sm"/>
                    </a:lnT>
                    <a:lnB w="9525" cap="flat" cmpd="sng">
                      <a:solidFill>
                        <a:srgbClr val="595959">
                          <a:alpha val="0"/>
                        </a:srgbClr>
                      </a:solidFill>
                      <a:prstDash val="solid"/>
                      <a:round/>
                      <a:headEnd type="none" w="sm" len="sm"/>
                      <a:tailEnd type="none" w="sm" len="sm"/>
                    </a:lnB>
                    <a:solidFill>
                      <a:schemeClr val="dk2"/>
                    </a:solidFill>
                  </a:tcPr>
                </a:tc>
                <a:tc>
                  <a:txBody>
                    <a:bodyPr/>
                    <a:lstStyle/>
                    <a:p>
                      <a:pPr marL="0" marR="0" lvl="0" indent="0" algn="l" rtl="0">
                        <a:lnSpc>
                          <a:spcPct val="100000"/>
                        </a:lnSpc>
                        <a:spcBef>
                          <a:spcPts val="0"/>
                        </a:spcBef>
                        <a:spcAft>
                          <a:spcPts val="1600"/>
                        </a:spcAft>
                        <a:buClr>
                          <a:srgbClr val="000000"/>
                        </a:buClr>
                        <a:buFont typeface="Arial"/>
                        <a:buNone/>
                      </a:pPr>
                      <a:r>
                        <a:rPr lang="en-US" sz="1000" b="1" i="0" u="none" strike="noStrike" cap="none" dirty="0">
                          <a:solidFill>
                            <a:schemeClr val="dk2"/>
                          </a:solidFill>
                          <a:latin typeface="Fira Sans"/>
                          <a:ea typeface="Fira Sans"/>
                          <a:cs typeface="Fira Sans"/>
                          <a:sym typeface="Fira Sans"/>
                        </a:rPr>
                        <a:t>Which locality has the highest concentration of properties listed on 99 Acers?</a:t>
                      </a:r>
                      <a:endParaRPr sz="1000" b="1" i="0" u="none" strike="noStrike" cap="none" dirty="0">
                        <a:solidFill>
                          <a:schemeClr val="dk2"/>
                        </a:solidFill>
                        <a:latin typeface="Fira Sans"/>
                        <a:ea typeface="Fira Sans"/>
                        <a:cs typeface="Fira Sans"/>
                        <a:sym typeface="Fira Sans"/>
                      </a:endParaRPr>
                    </a:p>
                  </a:txBody>
                  <a:tcPr marL="91425" marR="91425" marT="0" marB="0" anchor="ctr">
                    <a:lnL w="9525" cap="flat" cmpd="sng" algn="ctr">
                      <a:solidFill>
                        <a:srgbClr val="595959">
                          <a:alpha val="0"/>
                        </a:srgbClr>
                      </a:solidFill>
                      <a:prstDash val="solid"/>
                      <a:round/>
                      <a:headEnd type="none" w="sm" len="sm"/>
                      <a:tailEnd type="none" w="sm" len="sm"/>
                    </a:lnL>
                    <a:lnR w="9525" cap="flat" cmpd="sng">
                      <a:solidFill>
                        <a:srgbClr val="595959">
                          <a:alpha val="0"/>
                        </a:srgbClr>
                      </a:solidFill>
                      <a:prstDash val="solid"/>
                      <a:round/>
                      <a:headEnd type="none" w="sm" len="sm"/>
                      <a:tailEnd type="none" w="sm" len="sm"/>
                    </a:lnR>
                    <a:lnT w="9525" cap="flat" cmpd="sng">
                      <a:solidFill>
                        <a:srgbClr val="595959">
                          <a:alpha val="0"/>
                        </a:srgbClr>
                      </a:solidFill>
                      <a:prstDash val="solid"/>
                      <a:round/>
                      <a:headEnd type="none" w="sm" len="sm"/>
                      <a:tailEnd type="none" w="sm" len="sm"/>
                    </a:lnT>
                    <a:lnB w="9525" cap="flat" cmpd="sng" algn="ctr">
                      <a:solidFill>
                        <a:srgbClr val="595959">
                          <a:alpha val="0"/>
                        </a:srgbClr>
                      </a:solidFill>
                      <a:prstDash val="solid"/>
                      <a:round/>
                      <a:headEnd type="none" w="sm" len="sm"/>
                      <a:tailEnd type="none" w="sm" len="sm"/>
                    </a:lnB>
                    <a:solidFill>
                      <a:schemeClr val="lt2"/>
                    </a:solidFill>
                  </a:tcPr>
                </a:tc>
                <a:extLst>
                  <a:ext uri="{0D108BD9-81ED-4DB2-BD59-A6C34878D82A}">
                    <a16:rowId xmlns:a16="http://schemas.microsoft.com/office/drawing/2014/main" val="10000"/>
                  </a:ext>
                </a:extLst>
              </a:tr>
              <a:tr h="268248">
                <a:tc>
                  <a:txBody>
                    <a:bodyPr/>
                    <a:lstStyle/>
                    <a:p>
                      <a:pPr marL="0" lvl="0" indent="0" algn="l" rtl="0">
                        <a:spcBef>
                          <a:spcPts val="0"/>
                        </a:spcBef>
                        <a:spcAft>
                          <a:spcPts val="0"/>
                        </a:spcAft>
                        <a:buNone/>
                      </a:pPr>
                      <a:r>
                        <a:rPr lang="en" sz="1200" b="1" dirty="0">
                          <a:solidFill>
                            <a:schemeClr val="lt2"/>
                          </a:solidFill>
                          <a:uFill>
                            <a:noFill/>
                          </a:uFill>
                          <a:latin typeface="Fira Sans"/>
                          <a:ea typeface="Fira Sans"/>
                          <a:cs typeface="Fira Sans"/>
                          <a:sym typeface="Fira Sans"/>
                        </a:rPr>
                        <a:t>QUESTION 2.</a:t>
                      </a:r>
                      <a:endParaRPr sz="1200" b="1" dirty="0">
                        <a:solidFill>
                          <a:schemeClr val="lt2"/>
                        </a:solidFill>
                        <a:latin typeface="Fira Sans"/>
                        <a:ea typeface="Fira Sans"/>
                        <a:cs typeface="Fira Sans"/>
                        <a:sym typeface="Fira Sans"/>
                      </a:endParaRPr>
                    </a:p>
                  </a:txBody>
                  <a:tcPr marL="91425" marR="91425" marT="0" marB="0" anchor="ctr">
                    <a:lnL w="9525" cap="flat" cmpd="sng">
                      <a:solidFill>
                        <a:srgbClr val="595959">
                          <a:alpha val="0"/>
                        </a:srgbClr>
                      </a:solidFill>
                      <a:prstDash val="solid"/>
                      <a:round/>
                      <a:headEnd type="none" w="sm" len="sm"/>
                      <a:tailEnd type="none" w="sm" len="sm"/>
                    </a:lnL>
                    <a:lnR w="9525" cap="flat" cmpd="sng">
                      <a:solidFill>
                        <a:srgbClr val="595959">
                          <a:alpha val="0"/>
                        </a:srgbClr>
                      </a:solidFill>
                      <a:prstDash val="solid"/>
                      <a:round/>
                      <a:headEnd type="none" w="sm" len="sm"/>
                      <a:tailEnd type="none" w="sm" len="sm"/>
                    </a:lnR>
                    <a:lnT w="9525" cap="flat" cmpd="sng">
                      <a:solidFill>
                        <a:srgbClr val="595959">
                          <a:alpha val="0"/>
                        </a:srgbClr>
                      </a:solidFill>
                      <a:prstDash val="solid"/>
                      <a:round/>
                      <a:headEnd type="none" w="sm" len="sm"/>
                      <a:tailEnd type="none" w="sm" len="sm"/>
                    </a:lnT>
                    <a:lnB w="9525" cap="flat" cmpd="sng">
                      <a:solidFill>
                        <a:srgbClr val="595959">
                          <a:alpha val="0"/>
                        </a:srgbClr>
                      </a:solidFill>
                      <a:prstDash val="solid"/>
                      <a:round/>
                      <a:headEnd type="none" w="sm" len="sm"/>
                      <a:tailEnd type="none" w="sm" len="sm"/>
                    </a:lnB>
                    <a:solidFill>
                      <a:schemeClr val="dk2"/>
                    </a:solidFill>
                  </a:tcPr>
                </a:tc>
                <a:tc>
                  <a:txBody>
                    <a:bodyPr/>
                    <a:lstStyle/>
                    <a:p>
                      <a:pPr marL="0" marR="0" lvl="0" indent="0" algn="l" rtl="0">
                        <a:lnSpc>
                          <a:spcPct val="100000"/>
                        </a:lnSpc>
                        <a:spcBef>
                          <a:spcPts val="0"/>
                        </a:spcBef>
                        <a:spcAft>
                          <a:spcPts val="1600"/>
                        </a:spcAft>
                        <a:buClr>
                          <a:srgbClr val="000000"/>
                        </a:buClr>
                        <a:buFont typeface="Arial"/>
                        <a:buNone/>
                      </a:pPr>
                      <a:r>
                        <a:rPr lang="en-US" sz="1000" b="1" i="0" u="none" strike="noStrike" cap="none" dirty="0">
                          <a:solidFill>
                            <a:schemeClr val="dk2"/>
                          </a:solidFill>
                          <a:latin typeface="Fira Sans"/>
                          <a:ea typeface="Fira Sans"/>
                          <a:cs typeface="Fira Sans"/>
                          <a:sym typeface="Fira Sans"/>
                        </a:rPr>
                        <a:t>What is the most sought-after property type in the dataset?</a:t>
                      </a:r>
                      <a:endParaRPr sz="1000" b="1" i="0" u="none" strike="noStrike" cap="none" dirty="0">
                        <a:solidFill>
                          <a:schemeClr val="dk2"/>
                        </a:solidFill>
                        <a:latin typeface="Fira Sans"/>
                        <a:ea typeface="Fira Sans"/>
                        <a:cs typeface="Fira Sans"/>
                        <a:sym typeface="Fira Sans"/>
                      </a:endParaRPr>
                    </a:p>
                  </a:txBody>
                  <a:tcPr marL="91425" marR="91425" marT="0" marB="0" anchor="ctr">
                    <a:lnL w="9525" cap="flat" cmpd="sng" algn="ctr">
                      <a:solidFill>
                        <a:srgbClr val="595959">
                          <a:alpha val="0"/>
                        </a:srgbClr>
                      </a:solidFill>
                      <a:prstDash val="solid"/>
                      <a:round/>
                      <a:headEnd type="none" w="sm" len="sm"/>
                      <a:tailEnd type="none" w="sm" len="sm"/>
                    </a:lnL>
                    <a:lnR w="9525" cap="flat" cmpd="sng">
                      <a:solidFill>
                        <a:srgbClr val="595959">
                          <a:alpha val="0"/>
                        </a:srgbClr>
                      </a:solidFill>
                      <a:prstDash val="solid"/>
                      <a:round/>
                      <a:headEnd type="none" w="sm" len="sm"/>
                      <a:tailEnd type="none" w="sm" len="sm"/>
                    </a:lnR>
                    <a:lnT w="9525" cap="flat" cmpd="sng" algn="ctr">
                      <a:solidFill>
                        <a:srgbClr val="595959">
                          <a:alpha val="0"/>
                        </a:srgbClr>
                      </a:solidFill>
                      <a:prstDash val="solid"/>
                      <a:round/>
                      <a:headEnd type="none" w="sm" len="sm"/>
                      <a:tailEnd type="none" w="sm" len="sm"/>
                    </a:lnT>
                    <a:lnB w="9525" cap="flat" cmpd="sng" algn="ctr">
                      <a:solidFill>
                        <a:srgbClr val="595959">
                          <a:alpha val="0"/>
                        </a:srgbClr>
                      </a:solidFill>
                      <a:prstDash val="solid"/>
                      <a:round/>
                      <a:headEnd type="none" w="sm" len="sm"/>
                      <a:tailEnd type="none" w="sm" len="sm"/>
                    </a:lnB>
                    <a:solidFill>
                      <a:schemeClr val="lt2"/>
                    </a:solidFill>
                  </a:tcPr>
                </a:tc>
                <a:extLst>
                  <a:ext uri="{0D108BD9-81ED-4DB2-BD59-A6C34878D82A}">
                    <a16:rowId xmlns:a16="http://schemas.microsoft.com/office/drawing/2014/main" val="10001"/>
                  </a:ext>
                </a:extLst>
              </a:tr>
              <a:tr h="268248">
                <a:tc>
                  <a:txBody>
                    <a:bodyPr/>
                    <a:lstStyle/>
                    <a:p>
                      <a:pPr marL="0" lvl="0" indent="0" algn="l" rtl="0">
                        <a:spcBef>
                          <a:spcPts val="0"/>
                        </a:spcBef>
                        <a:spcAft>
                          <a:spcPts val="0"/>
                        </a:spcAft>
                        <a:buNone/>
                      </a:pPr>
                      <a:r>
                        <a:rPr lang="en" sz="1200" b="1" dirty="0">
                          <a:solidFill>
                            <a:schemeClr val="lt2"/>
                          </a:solidFill>
                          <a:uFill>
                            <a:noFill/>
                          </a:uFill>
                          <a:latin typeface="Fira Sans"/>
                          <a:ea typeface="Fira Sans"/>
                          <a:cs typeface="Fira Sans"/>
                          <a:sym typeface="Fira Sans"/>
                        </a:rPr>
                        <a:t>QUESTION 3.</a:t>
                      </a:r>
                      <a:endParaRPr sz="1200" b="1" dirty="0">
                        <a:solidFill>
                          <a:schemeClr val="lt2"/>
                        </a:solidFill>
                        <a:latin typeface="Fira Sans"/>
                        <a:ea typeface="Fira Sans"/>
                        <a:cs typeface="Fira Sans"/>
                        <a:sym typeface="Fira Sans"/>
                      </a:endParaRPr>
                    </a:p>
                  </a:txBody>
                  <a:tcPr marL="91425" marR="91425" marT="0" marB="0" anchor="ctr">
                    <a:lnL w="9525" cap="flat" cmpd="sng">
                      <a:solidFill>
                        <a:srgbClr val="595959">
                          <a:alpha val="0"/>
                        </a:srgbClr>
                      </a:solidFill>
                      <a:prstDash val="solid"/>
                      <a:round/>
                      <a:headEnd type="none" w="sm" len="sm"/>
                      <a:tailEnd type="none" w="sm" len="sm"/>
                    </a:lnL>
                    <a:lnR w="9525" cap="flat" cmpd="sng">
                      <a:solidFill>
                        <a:srgbClr val="595959">
                          <a:alpha val="0"/>
                        </a:srgbClr>
                      </a:solidFill>
                      <a:prstDash val="solid"/>
                      <a:round/>
                      <a:headEnd type="none" w="sm" len="sm"/>
                      <a:tailEnd type="none" w="sm" len="sm"/>
                    </a:lnR>
                    <a:lnT w="9525" cap="flat" cmpd="sng">
                      <a:solidFill>
                        <a:srgbClr val="595959">
                          <a:alpha val="0"/>
                        </a:srgbClr>
                      </a:solidFill>
                      <a:prstDash val="solid"/>
                      <a:round/>
                      <a:headEnd type="none" w="sm" len="sm"/>
                      <a:tailEnd type="none" w="sm" len="sm"/>
                    </a:lnT>
                    <a:lnB w="9525" cap="flat" cmpd="sng">
                      <a:solidFill>
                        <a:srgbClr val="595959">
                          <a:alpha val="0"/>
                        </a:srgbClr>
                      </a:solidFill>
                      <a:prstDash val="solid"/>
                      <a:round/>
                      <a:headEnd type="none" w="sm" len="sm"/>
                      <a:tailEnd type="none" w="sm" len="sm"/>
                    </a:lnB>
                    <a:solidFill>
                      <a:schemeClr val="dk2"/>
                    </a:solidFill>
                  </a:tcPr>
                </a:tc>
                <a:tc>
                  <a:txBody>
                    <a:bodyPr/>
                    <a:lstStyle/>
                    <a:p>
                      <a:pPr marL="0" marR="0" lvl="0" indent="0" algn="l" rtl="0">
                        <a:lnSpc>
                          <a:spcPct val="100000"/>
                        </a:lnSpc>
                        <a:spcBef>
                          <a:spcPts val="0"/>
                        </a:spcBef>
                        <a:spcAft>
                          <a:spcPts val="1600"/>
                        </a:spcAft>
                        <a:buClr>
                          <a:srgbClr val="000000"/>
                        </a:buClr>
                        <a:buFont typeface="Arial"/>
                        <a:buNone/>
                      </a:pPr>
                      <a:r>
                        <a:rPr lang="en-US" sz="1000" b="1" i="0" u="none" strike="noStrike" cap="none" dirty="0">
                          <a:solidFill>
                            <a:schemeClr val="dk2"/>
                          </a:solidFill>
                          <a:latin typeface="Fira Sans"/>
                          <a:ea typeface="Fira Sans"/>
                          <a:cs typeface="Fira Sans"/>
                          <a:sym typeface="Fira Sans"/>
                        </a:rPr>
                        <a:t>Which societies have the highest representation in the dataset?</a:t>
                      </a:r>
                      <a:endParaRPr sz="1000" b="1" i="0" u="none" strike="noStrike" cap="none" dirty="0">
                        <a:solidFill>
                          <a:schemeClr val="dk2"/>
                        </a:solidFill>
                        <a:latin typeface="Fira Sans"/>
                        <a:ea typeface="Fira Sans"/>
                        <a:cs typeface="Fira Sans"/>
                        <a:sym typeface="Fira Sans"/>
                      </a:endParaRPr>
                    </a:p>
                  </a:txBody>
                  <a:tcPr marL="91425" marR="91425" marT="0" marB="0" anchor="ctr">
                    <a:lnL w="9525" cap="flat" cmpd="sng" algn="ctr">
                      <a:solidFill>
                        <a:srgbClr val="595959">
                          <a:alpha val="0"/>
                        </a:srgbClr>
                      </a:solidFill>
                      <a:prstDash val="solid"/>
                      <a:round/>
                      <a:headEnd type="none" w="sm" len="sm"/>
                      <a:tailEnd type="none" w="sm" len="sm"/>
                    </a:lnL>
                    <a:lnR w="9525" cap="flat" cmpd="sng">
                      <a:solidFill>
                        <a:srgbClr val="595959">
                          <a:alpha val="0"/>
                        </a:srgbClr>
                      </a:solidFill>
                      <a:prstDash val="solid"/>
                      <a:round/>
                      <a:headEnd type="none" w="sm" len="sm"/>
                      <a:tailEnd type="none" w="sm" len="sm"/>
                    </a:lnR>
                    <a:lnT w="9525" cap="flat" cmpd="sng" algn="ctr">
                      <a:solidFill>
                        <a:srgbClr val="595959">
                          <a:alpha val="0"/>
                        </a:srgbClr>
                      </a:solidFill>
                      <a:prstDash val="solid"/>
                      <a:round/>
                      <a:headEnd type="none" w="sm" len="sm"/>
                      <a:tailEnd type="none" w="sm" len="sm"/>
                    </a:lnT>
                    <a:lnB w="9525" cap="flat" cmpd="sng" algn="ctr">
                      <a:solidFill>
                        <a:srgbClr val="595959">
                          <a:alpha val="0"/>
                        </a:srgbClr>
                      </a:solidFill>
                      <a:prstDash val="solid"/>
                      <a:round/>
                      <a:headEnd type="none" w="sm" len="sm"/>
                      <a:tailEnd type="none" w="sm" len="sm"/>
                    </a:lnB>
                    <a:solidFill>
                      <a:schemeClr val="lt2"/>
                    </a:solidFill>
                  </a:tcPr>
                </a:tc>
                <a:extLst>
                  <a:ext uri="{0D108BD9-81ED-4DB2-BD59-A6C34878D82A}">
                    <a16:rowId xmlns:a16="http://schemas.microsoft.com/office/drawing/2014/main" val="10002"/>
                  </a:ext>
                </a:extLst>
              </a:tr>
              <a:tr h="268248">
                <a:tc>
                  <a:txBody>
                    <a:bodyPr/>
                    <a:lstStyle/>
                    <a:p>
                      <a:pPr marL="0" lvl="0" indent="0" algn="l" rtl="0">
                        <a:spcBef>
                          <a:spcPts val="0"/>
                        </a:spcBef>
                        <a:spcAft>
                          <a:spcPts val="0"/>
                        </a:spcAft>
                        <a:buNone/>
                      </a:pPr>
                      <a:r>
                        <a:rPr lang="en" sz="1200" b="1" dirty="0">
                          <a:solidFill>
                            <a:schemeClr val="lt2"/>
                          </a:solidFill>
                          <a:uFill>
                            <a:noFill/>
                          </a:uFill>
                          <a:latin typeface="Fira Sans"/>
                          <a:ea typeface="Fira Sans"/>
                          <a:cs typeface="Fira Sans"/>
                          <a:sym typeface="Fira Sans"/>
                        </a:rPr>
                        <a:t>QUESTION 4.</a:t>
                      </a:r>
                      <a:endParaRPr sz="1200" b="1" dirty="0">
                        <a:solidFill>
                          <a:schemeClr val="lt2"/>
                        </a:solidFill>
                        <a:latin typeface="Fira Sans"/>
                        <a:ea typeface="Fira Sans"/>
                        <a:cs typeface="Fira Sans"/>
                        <a:sym typeface="Fira Sans"/>
                      </a:endParaRPr>
                    </a:p>
                  </a:txBody>
                  <a:tcPr marL="91425" marR="91425" marT="0" marB="0" anchor="ctr">
                    <a:lnL w="9525" cap="flat" cmpd="sng">
                      <a:solidFill>
                        <a:srgbClr val="595959">
                          <a:alpha val="0"/>
                        </a:srgbClr>
                      </a:solidFill>
                      <a:prstDash val="solid"/>
                      <a:round/>
                      <a:headEnd type="none" w="sm" len="sm"/>
                      <a:tailEnd type="none" w="sm" len="sm"/>
                    </a:lnL>
                    <a:lnR w="9525" cap="flat" cmpd="sng">
                      <a:solidFill>
                        <a:srgbClr val="595959">
                          <a:alpha val="0"/>
                        </a:srgbClr>
                      </a:solidFill>
                      <a:prstDash val="solid"/>
                      <a:round/>
                      <a:headEnd type="none" w="sm" len="sm"/>
                      <a:tailEnd type="none" w="sm" len="sm"/>
                    </a:lnR>
                    <a:lnT w="9525" cap="flat" cmpd="sng">
                      <a:solidFill>
                        <a:srgbClr val="595959">
                          <a:alpha val="0"/>
                        </a:srgbClr>
                      </a:solidFill>
                      <a:prstDash val="solid"/>
                      <a:round/>
                      <a:headEnd type="none" w="sm" len="sm"/>
                      <a:tailEnd type="none" w="sm" len="sm"/>
                    </a:lnT>
                    <a:lnB w="9525" cap="flat" cmpd="sng">
                      <a:solidFill>
                        <a:srgbClr val="595959">
                          <a:alpha val="0"/>
                        </a:srgbClr>
                      </a:solidFill>
                      <a:prstDash val="solid"/>
                      <a:round/>
                      <a:headEnd type="none" w="sm" len="sm"/>
                      <a:tailEnd type="none" w="sm" len="sm"/>
                    </a:lnB>
                    <a:solidFill>
                      <a:schemeClr val="dk2"/>
                    </a:solidFill>
                  </a:tcPr>
                </a:tc>
                <a:tc>
                  <a:txBody>
                    <a:bodyPr/>
                    <a:lstStyle/>
                    <a:p>
                      <a:pPr marL="0" marR="0" lvl="0" indent="0" algn="l" rtl="0">
                        <a:lnSpc>
                          <a:spcPct val="100000"/>
                        </a:lnSpc>
                        <a:spcBef>
                          <a:spcPts val="0"/>
                        </a:spcBef>
                        <a:spcAft>
                          <a:spcPts val="1600"/>
                        </a:spcAft>
                        <a:buClr>
                          <a:srgbClr val="000000"/>
                        </a:buClr>
                        <a:buFont typeface="Arial"/>
                        <a:buNone/>
                      </a:pPr>
                      <a:r>
                        <a:rPr lang="en-US" sz="1000" b="1" i="0" u="none" strike="noStrike" cap="none" dirty="0">
                          <a:solidFill>
                            <a:schemeClr val="dk2"/>
                          </a:solidFill>
                          <a:latin typeface="Fira Sans"/>
                          <a:ea typeface="Fira Sans"/>
                          <a:cs typeface="Fira Sans"/>
                          <a:sym typeface="Fira Sans"/>
                        </a:rPr>
                        <a:t>How does the average price of a property vary depending on its type?</a:t>
                      </a:r>
                      <a:endParaRPr sz="1000" b="1" i="0" u="none" strike="noStrike" cap="none" dirty="0">
                        <a:solidFill>
                          <a:schemeClr val="dk2"/>
                        </a:solidFill>
                        <a:latin typeface="Fira Sans"/>
                        <a:ea typeface="Fira Sans"/>
                        <a:cs typeface="Fira Sans"/>
                        <a:sym typeface="Fira Sans"/>
                      </a:endParaRPr>
                    </a:p>
                  </a:txBody>
                  <a:tcPr marL="91425" marR="91425" marT="0" marB="0" anchor="ctr">
                    <a:lnL w="9525" cap="flat" cmpd="sng" algn="ctr">
                      <a:solidFill>
                        <a:srgbClr val="595959">
                          <a:alpha val="0"/>
                        </a:srgbClr>
                      </a:solidFill>
                      <a:prstDash val="solid"/>
                      <a:round/>
                      <a:headEnd type="none" w="sm" len="sm"/>
                      <a:tailEnd type="none" w="sm" len="sm"/>
                    </a:lnL>
                    <a:lnR w="9525" cap="flat" cmpd="sng">
                      <a:solidFill>
                        <a:srgbClr val="595959">
                          <a:alpha val="0"/>
                        </a:srgbClr>
                      </a:solidFill>
                      <a:prstDash val="solid"/>
                      <a:round/>
                      <a:headEnd type="none" w="sm" len="sm"/>
                      <a:tailEnd type="none" w="sm" len="sm"/>
                    </a:lnR>
                    <a:lnT w="9525" cap="flat" cmpd="sng" algn="ctr">
                      <a:solidFill>
                        <a:srgbClr val="595959">
                          <a:alpha val="0"/>
                        </a:srgbClr>
                      </a:solidFill>
                      <a:prstDash val="solid"/>
                      <a:round/>
                      <a:headEnd type="none" w="sm" len="sm"/>
                      <a:tailEnd type="none" w="sm" len="sm"/>
                    </a:lnT>
                    <a:lnB w="9525" cap="flat" cmpd="sng" algn="ctr">
                      <a:solidFill>
                        <a:srgbClr val="595959">
                          <a:alpha val="0"/>
                        </a:srgbClr>
                      </a:solidFill>
                      <a:prstDash val="solid"/>
                      <a:round/>
                      <a:headEnd type="none" w="sm" len="sm"/>
                      <a:tailEnd type="none" w="sm" len="sm"/>
                    </a:lnB>
                    <a:solidFill>
                      <a:schemeClr val="lt2"/>
                    </a:solidFill>
                  </a:tcPr>
                </a:tc>
                <a:extLst>
                  <a:ext uri="{0D108BD9-81ED-4DB2-BD59-A6C34878D82A}">
                    <a16:rowId xmlns:a16="http://schemas.microsoft.com/office/drawing/2014/main" val="10003"/>
                  </a:ext>
                </a:extLst>
              </a:tr>
              <a:tr h="268248">
                <a:tc>
                  <a:txBody>
                    <a:bodyPr/>
                    <a:lstStyle/>
                    <a:p>
                      <a:pPr marL="0" lvl="0" indent="0" algn="l" rtl="0">
                        <a:spcBef>
                          <a:spcPts val="0"/>
                        </a:spcBef>
                        <a:spcAft>
                          <a:spcPts val="0"/>
                        </a:spcAft>
                        <a:buNone/>
                      </a:pPr>
                      <a:r>
                        <a:rPr lang="en" sz="1200" b="1" dirty="0">
                          <a:solidFill>
                            <a:schemeClr val="lt2"/>
                          </a:solidFill>
                          <a:uFill>
                            <a:noFill/>
                          </a:uFill>
                          <a:latin typeface="Fira Sans"/>
                          <a:ea typeface="Fira Sans"/>
                          <a:cs typeface="Fira Sans"/>
                          <a:sym typeface="Fira Sans"/>
                        </a:rPr>
                        <a:t>QUESTION 5.</a:t>
                      </a:r>
                      <a:endParaRPr sz="1200" b="1" dirty="0">
                        <a:solidFill>
                          <a:schemeClr val="lt2"/>
                        </a:solidFill>
                        <a:latin typeface="Fira Sans"/>
                        <a:ea typeface="Fira Sans"/>
                        <a:cs typeface="Fira Sans"/>
                        <a:sym typeface="Fira Sans"/>
                      </a:endParaRPr>
                    </a:p>
                  </a:txBody>
                  <a:tcPr marL="91425" marR="91425" marT="0" marB="0" anchor="ctr">
                    <a:lnL w="9525" cap="flat" cmpd="sng">
                      <a:solidFill>
                        <a:srgbClr val="595959">
                          <a:alpha val="0"/>
                        </a:srgbClr>
                      </a:solidFill>
                      <a:prstDash val="solid"/>
                      <a:round/>
                      <a:headEnd type="none" w="sm" len="sm"/>
                      <a:tailEnd type="none" w="sm" len="sm"/>
                    </a:lnL>
                    <a:lnR w="9525" cap="flat" cmpd="sng">
                      <a:solidFill>
                        <a:srgbClr val="595959">
                          <a:alpha val="0"/>
                        </a:srgbClr>
                      </a:solidFill>
                      <a:prstDash val="solid"/>
                      <a:round/>
                      <a:headEnd type="none" w="sm" len="sm"/>
                      <a:tailEnd type="none" w="sm" len="sm"/>
                    </a:lnR>
                    <a:lnT w="9525" cap="flat" cmpd="sng">
                      <a:solidFill>
                        <a:srgbClr val="595959">
                          <a:alpha val="0"/>
                        </a:srgbClr>
                      </a:solidFill>
                      <a:prstDash val="solid"/>
                      <a:round/>
                      <a:headEnd type="none" w="sm" len="sm"/>
                      <a:tailEnd type="none" w="sm" len="sm"/>
                    </a:lnT>
                    <a:lnB w="9525" cap="flat" cmpd="sng">
                      <a:solidFill>
                        <a:srgbClr val="595959">
                          <a:alpha val="0"/>
                        </a:srgbClr>
                      </a:solidFill>
                      <a:prstDash val="solid"/>
                      <a:round/>
                      <a:headEnd type="none" w="sm" len="sm"/>
                      <a:tailEnd type="none" w="sm" len="sm"/>
                    </a:lnB>
                    <a:solidFill>
                      <a:schemeClr val="dk2"/>
                    </a:solidFill>
                  </a:tcPr>
                </a:tc>
                <a:tc>
                  <a:txBody>
                    <a:bodyPr/>
                    <a:lstStyle/>
                    <a:p>
                      <a:pPr marL="0" marR="0" lvl="0" indent="0" algn="l" rtl="0">
                        <a:lnSpc>
                          <a:spcPct val="100000"/>
                        </a:lnSpc>
                        <a:spcBef>
                          <a:spcPts val="0"/>
                        </a:spcBef>
                        <a:spcAft>
                          <a:spcPts val="1600"/>
                        </a:spcAft>
                        <a:buClr>
                          <a:srgbClr val="000000"/>
                        </a:buClr>
                        <a:buFont typeface="Arial"/>
                        <a:buNone/>
                      </a:pPr>
                      <a:r>
                        <a:rPr lang="en-US" sz="1000" b="1" i="0" u="none" strike="noStrike" cap="none" dirty="0">
                          <a:solidFill>
                            <a:schemeClr val="dk2"/>
                          </a:solidFill>
                          <a:latin typeface="Fira Sans"/>
                          <a:ea typeface="Fira Sans"/>
                          <a:cs typeface="Fira Sans"/>
                          <a:sym typeface="Fira Sans"/>
                        </a:rPr>
                        <a:t>Do property prices show a significant correlation with the locality?</a:t>
                      </a:r>
                      <a:endParaRPr sz="1000" b="1" i="0" u="none" strike="noStrike" cap="none" dirty="0">
                        <a:solidFill>
                          <a:schemeClr val="dk2"/>
                        </a:solidFill>
                        <a:latin typeface="Fira Sans"/>
                        <a:ea typeface="Fira Sans"/>
                        <a:cs typeface="Fira Sans"/>
                        <a:sym typeface="Fira Sans"/>
                      </a:endParaRPr>
                    </a:p>
                  </a:txBody>
                  <a:tcPr marL="91425" marR="91425" marT="0" marB="0" anchor="ctr">
                    <a:lnL w="9525" cap="flat" cmpd="sng" algn="ctr">
                      <a:solidFill>
                        <a:srgbClr val="595959">
                          <a:alpha val="0"/>
                        </a:srgbClr>
                      </a:solidFill>
                      <a:prstDash val="solid"/>
                      <a:round/>
                      <a:headEnd type="none" w="sm" len="sm"/>
                      <a:tailEnd type="none" w="sm" len="sm"/>
                    </a:lnL>
                    <a:lnR w="9525" cap="flat" cmpd="sng">
                      <a:solidFill>
                        <a:srgbClr val="595959">
                          <a:alpha val="0"/>
                        </a:srgbClr>
                      </a:solidFill>
                      <a:prstDash val="solid"/>
                      <a:round/>
                      <a:headEnd type="none" w="sm" len="sm"/>
                      <a:tailEnd type="none" w="sm" len="sm"/>
                    </a:lnR>
                    <a:lnT w="9525" cap="flat" cmpd="sng" algn="ctr">
                      <a:solidFill>
                        <a:srgbClr val="595959">
                          <a:alpha val="0"/>
                        </a:srgbClr>
                      </a:solidFill>
                      <a:prstDash val="solid"/>
                      <a:round/>
                      <a:headEnd type="none" w="sm" len="sm"/>
                      <a:tailEnd type="none" w="sm" len="sm"/>
                    </a:lnT>
                    <a:lnB w="9525" cap="flat" cmpd="sng" algn="ctr">
                      <a:solidFill>
                        <a:srgbClr val="595959">
                          <a:alpha val="0"/>
                        </a:srgbClr>
                      </a:solidFill>
                      <a:prstDash val="solid"/>
                      <a:round/>
                      <a:headEnd type="none" w="sm" len="sm"/>
                      <a:tailEnd type="none" w="sm" len="sm"/>
                    </a:lnB>
                    <a:solidFill>
                      <a:schemeClr val="lt2"/>
                    </a:solidFill>
                  </a:tcPr>
                </a:tc>
                <a:extLst>
                  <a:ext uri="{0D108BD9-81ED-4DB2-BD59-A6C34878D82A}">
                    <a16:rowId xmlns:a16="http://schemas.microsoft.com/office/drawing/2014/main" val="10004"/>
                  </a:ext>
                </a:extLst>
              </a:tr>
              <a:tr h="268248">
                <a:tc>
                  <a:txBody>
                    <a:bodyPr/>
                    <a:lstStyle/>
                    <a:p>
                      <a:pPr marL="0" lvl="0" indent="0" algn="l" rtl="0">
                        <a:spcBef>
                          <a:spcPts val="0"/>
                        </a:spcBef>
                        <a:spcAft>
                          <a:spcPts val="0"/>
                        </a:spcAft>
                        <a:buNone/>
                      </a:pPr>
                      <a:r>
                        <a:rPr lang="en" sz="1200" b="1" dirty="0">
                          <a:solidFill>
                            <a:schemeClr val="lt2"/>
                          </a:solidFill>
                          <a:latin typeface="Fira Sans"/>
                          <a:ea typeface="Fira Sans"/>
                          <a:cs typeface="Fira Sans"/>
                          <a:sym typeface="Fira Sans"/>
                        </a:rPr>
                        <a:t>QUESTION 6.</a:t>
                      </a:r>
                      <a:endParaRPr sz="1200" b="1" dirty="0">
                        <a:solidFill>
                          <a:schemeClr val="lt2"/>
                        </a:solidFill>
                        <a:latin typeface="Fira Sans"/>
                        <a:ea typeface="Fira Sans"/>
                        <a:cs typeface="Fira Sans"/>
                        <a:sym typeface="Fira Sans"/>
                      </a:endParaRPr>
                    </a:p>
                  </a:txBody>
                  <a:tcPr marL="91425" marR="91425" marT="0" marB="0" anchor="ctr">
                    <a:lnL w="9525" cap="flat" cmpd="sng">
                      <a:solidFill>
                        <a:srgbClr val="595959">
                          <a:alpha val="0"/>
                        </a:srgbClr>
                      </a:solidFill>
                      <a:prstDash val="solid"/>
                      <a:round/>
                      <a:headEnd type="none" w="sm" len="sm"/>
                      <a:tailEnd type="none" w="sm" len="sm"/>
                    </a:lnL>
                    <a:lnR w="9525" cap="flat" cmpd="sng">
                      <a:solidFill>
                        <a:srgbClr val="595959">
                          <a:alpha val="0"/>
                        </a:srgbClr>
                      </a:solidFill>
                      <a:prstDash val="solid"/>
                      <a:round/>
                      <a:headEnd type="none" w="sm" len="sm"/>
                      <a:tailEnd type="none" w="sm" len="sm"/>
                    </a:lnR>
                    <a:lnT w="9525" cap="flat" cmpd="sng">
                      <a:solidFill>
                        <a:srgbClr val="595959">
                          <a:alpha val="0"/>
                        </a:srgbClr>
                      </a:solidFill>
                      <a:prstDash val="solid"/>
                      <a:round/>
                      <a:headEnd type="none" w="sm" len="sm"/>
                      <a:tailEnd type="none" w="sm" len="sm"/>
                    </a:lnT>
                    <a:lnB w="9525" cap="flat" cmpd="sng" algn="ctr">
                      <a:solidFill>
                        <a:srgbClr val="595959">
                          <a:alpha val="0"/>
                        </a:srgbClr>
                      </a:solidFill>
                      <a:prstDash val="solid"/>
                      <a:round/>
                      <a:headEnd type="none" w="sm" len="sm"/>
                      <a:tailEnd type="none" w="sm" len="sm"/>
                    </a:lnB>
                    <a:solidFill>
                      <a:schemeClr val="dk2"/>
                    </a:solidFill>
                  </a:tcPr>
                </a:tc>
                <a:tc>
                  <a:txBody>
                    <a:bodyPr/>
                    <a:lstStyle/>
                    <a:p>
                      <a:pPr marL="0" marR="0" lvl="0" indent="0" algn="l" rtl="0">
                        <a:lnSpc>
                          <a:spcPct val="100000"/>
                        </a:lnSpc>
                        <a:spcBef>
                          <a:spcPts val="0"/>
                        </a:spcBef>
                        <a:spcAft>
                          <a:spcPts val="1600"/>
                        </a:spcAft>
                        <a:buClr>
                          <a:srgbClr val="000000"/>
                        </a:buClr>
                        <a:buFont typeface="Arial"/>
                        <a:buNone/>
                      </a:pPr>
                      <a:r>
                        <a:rPr lang="en-US" sz="1000" b="1" i="0" u="none" strike="noStrike" cap="none" dirty="0">
                          <a:solidFill>
                            <a:schemeClr val="dk2"/>
                          </a:solidFill>
                          <a:latin typeface="Fira Sans"/>
                          <a:ea typeface="Fira Sans"/>
                          <a:cs typeface="Fira Sans"/>
                          <a:sym typeface="Fira Sans"/>
                        </a:rPr>
                        <a:t>Which combination of society, locality, and property type leads to the highest average property price?</a:t>
                      </a:r>
                      <a:endParaRPr sz="1000" b="1" i="0" u="none" strike="noStrike" cap="none" dirty="0">
                        <a:solidFill>
                          <a:schemeClr val="dk2"/>
                        </a:solidFill>
                        <a:latin typeface="Fira Sans"/>
                        <a:ea typeface="Fira Sans"/>
                        <a:cs typeface="Fira Sans"/>
                        <a:sym typeface="Fira Sans"/>
                      </a:endParaRPr>
                    </a:p>
                  </a:txBody>
                  <a:tcPr marL="91425" marR="91425" marT="0" marB="0" anchor="ctr">
                    <a:lnL w="9525" cap="flat" cmpd="sng" algn="ctr">
                      <a:solidFill>
                        <a:srgbClr val="595959">
                          <a:alpha val="0"/>
                        </a:srgbClr>
                      </a:solidFill>
                      <a:prstDash val="solid"/>
                      <a:round/>
                      <a:headEnd type="none" w="sm" len="sm"/>
                      <a:tailEnd type="none" w="sm" len="sm"/>
                    </a:lnL>
                    <a:lnR w="9525" cap="flat" cmpd="sng">
                      <a:solidFill>
                        <a:srgbClr val="595959">
                          <a:alpha val="0"/>
                        </a:srgbClr>
                      </a:solidFill>
                      <a:prstDash val="solid"/>
                      <a:round/>
                      <a:headEnd type="none" w="sm" len="sm"/>
                      <a:tailEnd type="none" w="sm" len="sm"/>
                    </a:lnR>
                    <a:lnT w="9525" cap="flat" cmpd="sng" algn="ctr">
                      <a:solidFill>
                        <a:srgbClr val="595959">
                          <a:alpha val="0"/>
                        </a:srgbClr>
                      </a:solidFill>
                      <a:prstDash val="solid"/>
                      <a:round/>
                      <a:headEnd type="none" w="sm" len="sm"/>
                      <a:tailEnd type="none" w="sm" len="sm"/>
                    </a:lnT>
                    <a:lnB w="9525" cap="flat" cmpd="sng" algn="ctr">
                      <a:solidFill>
                        <a:srgbClr val="595959">
                          <a:alpha val="0"/>
                        </a:srgbClr>
                      </a:solidFill>
                      <a:prstDash val="solid"/>
                      <a:round/>
                      <a:headEnd type="none" w="sm" len="sm"/>
                      <a:tailEnd type="none" w="sm" len="sm"/>
                    </a:lnB>
                    <a:solidFill>
                      <a:schemeClr val="lt2"/>
                    </a:solidFill>
                  </a:tcPr>
                </a:tc>
                <a:extLst>
                  <a:ext uri="{0D108BD9-81ED-4DB2-BD59-A6C34878D82A}">
                    <a16:rowId xmlns:a16="http://schemas.microsoft.com/office/drawing/2014/main" val="10005"/>
                  </a:ext>
                </a:extLst>
              </a:tr>
              <a:tr h="268248">
                <a:tc>
                  <a:txBody>
                    <a:bodyPr/>
                    <a:lstStyle/>
                    <a:p>
                      <a:pPr marL="0" lvl="0" indent="0" algn="l" rtl="0">
                        <a:spcBef>
                          <a:spcPts val="0"/>
                        </a:spcBef>
                        <a:spcAft>
                          <a:spcPts val="0"/>
                        </a:spcAft>
                        <a:buNone/>
                      </a:pPr>
                      <a:r>
                        <a:rPr lang="en-US" sz="1200" b="1" dirty="0">
                          <a:solidFill>
                            <a:schemeClr val="lt2"/>
                          </a:solidFill>
                          <a:latin typeface="Fira Sans"/>
                          <a:ea typeface="Fira Sans"/>
                          <a:cs typeface="Fira Sans"/>
                          <a:sym typeface="Fira Sans"/>
                        </a:rPr>
                        <a:t>QUESTION 7.</a:t>
                      </a:r>
                    </a:p>
                  </a:txBody>
                  <a:tcPr marL="91425" marR="91425" marT="0" marB="0" anchor="ctr">
                    <a:lnL w="9525" cap="flat" cmpd="sng">
                      <a:solidFill>
                        <a:srgbClr val="595959">
                          <a:alpha val="0"/>
                        </a:srgbClr>
                      </a:solidFill>
                      <a:prstDash val="solid"/>
                      <a:round/>
                      <a:headEnd type="none" w="sm" len="sm"/>
                      <a:tailEnd type="none" w="sm" len="sm"/>
                    </a:lnL>
                    <a:lnR w="9525" cap="flat" cmpd="sng" algn="ctr">
                      <a:solidFill>
                        <a:srgbClr val="595959">
                          <a:alpha val="0"/>
                        </a:srgbClr>
                      </a:solidFill>
                      <a:prstDash val="solid"/>
                      <a:round/>
                      <a:headEnd type="none" w="sm" len="sm"/>
                      <a:tailEnd type="none" w="sm" len="sm"/>
                    </a:lnR>
                    <a:lnT w="9525" cap="flat" cmpd="sng" algn="ctr">
                      <a:solidFill>
                        <a:srgbClr val="595959">
                          <a:alpha val="0"/>
                        </a:srgbClr>
                      </a:solidFill>
                      <a:prstDash val="solid"/>
                      <a:round/>
                      <a:headEnd type="none" w="sm" len="sm"/>
                      <a:tailEnd type="none" w="sm" len="sm"/>
                    </a:lnT>
                    <a:lnB w="9525" cap="flat" cmpd="sng" algn="ctr">
                      <a:solidFill>
                        <a:srgbClr val="595959">
                          <a:alpha val="0"/>
                        </a:srgbClr>
                      </a:solidFill>
                      <a:prstDash val="solid"/>
                      <a:round/>
                      <a:headEnd type="none" w="sm" len="sm"/>
                      <a:tailEnd type="none" w="sm" len="sm"/>
                    </a:lnB>
                    <a:solidFill>
                      <a:schemeClr val="dk2"/>
                    </a:solidFill>
                  </a:tcPr>
                </a:tc>
                <a:tc>
                  <a:txBody>
                    <a:bodyPr/>
                    <a:lstStyle/>
                    <a:p>
                      <a:pPr marL="0" lvl="0" indent="0" algn="l" rtl="0">
                        <a:spcBef>
                          <a:spcPts val="0"/>
                        </a:spcBef>
                        <a:spcAft>
                          <a:spcPts val="1600"/>
                        </a:spcAft>
                        <a:buNone/>
                      </a:pPr>
                      <a:r>
                        <a:rPr lang="en-US" sz="1000" b="1" dirty="0">
                          <a:solidFill>
                            <a:schemeClr val="dk2"/>
                          </a:solidFill>
                          <a:latin typeface="Fira Sans"/>
                          <a:ea typeface="Fira Sans"/>
                          <a:cs typeface="Fira Sans"/>
                          <a:sym typeface="Fira Sans"/>
                        </a:rPr>
                        <a:t>Which locality has the highest average price per square foot?</a:t>
                      </a:r>
                      <a:endParaRPr sz="1000" b="1" dirty="0">
                        <a:solidFill>
                          <a:schemeClr val="dk2"/>
                        </a:solidFill>
                        <a:latin typeface="Fira Sans"/>
                        <a:ea typeface="Fira Sans"/>
                        <a:cs typeface="Fira Sans"/>
                        <a:sym typeface="Fira Sans"/>
                      </a:endParaRPr>
                    </a:p>
                  </a:txBody>
                  <a:tcPr marL="91425" marR="91425" marT="0" marB="0" anchor="ctr">
                    <a:lnL w="9525" cap="flat" cmpd="sng" algn="ctr">
                      <a:solidFill>
                        <a:srgbClr val="595959">
                          <a:alpha val="0"/>
                        </a:srgbClr>
                      </a:solidFill>
                      <a:prstDash val="solid"/>
                      <a:round/>
                      <a:headEnd type="none" w="sm" len="sm"/>
                      <a:tailEnd type="none" w="sm" len="sm"/>
                    </a:lnL>
                    <a:lnR w="9525" cap="flat" cmpd="sng">
                      <a:solidFill>
                        <a:srgbClr val="595959">
                          <a:alpha val="0"/>
                        </a:srgbClr>
                      </a:solidFill>
                      <a:prstDash val="solid"/>
                      <a:round/>
                      <a:headEnd type="none" w="sm" len="sm"/>
                      <a:tailEnd type="none" w="sm" len="sm"/>
                    </a:lnR>
                    <a:lnT w="9525" cap="flat" cmpd="sng" algn="ctr">
                      <a:solidFill>
                        <a:srgbClr val="595959">
                          <a:alpha val="0"/>
                        </a:srgbClr>
                      </a:solidFill>
                      <a:prstDash val="solid"/>
                      <a:round/>
                      <a:headEnd type="none" w="sm" len="sm"/>
                      <a:tailEnd type="none" w="sm" len="sm"/>
                    </a:lnT>
                    <a:lnB w="9525" cap="flat" cmpd="sng" algn="ctr">
                      <a:solidFill>
                        <a:srgbClr val="595959">
                          <a:alpha val="0"/>
                        </a:srgbClr>
                      </a:solidFill>
                      <a:prstDash val="solid"/>
                      <a:round/>
                      <a:headEnd type="none" w="sm" len="sm"/>
                      <a:tailEnd type="none" w="sm" len="sm"/>
                    </a:lnB>
                    <a:solidFill>
                      <a:schemeClr val="lt2"/>
                    </a:solidFill>
                  </a:tcPr>
                </a:tc>
                <a:extLst>
                  <a:ext uri="{0D108BD9-81ED-4DB2-BD59-A6C34878D82A}">
                    <a16:rowId xmlns:a16="http://schemas.microsoft.com/office/drawing/2014/main" val="2472989610"/>
                  </a:ext>
                </a:extLst>
              </a:tr>
              <a:tr h="268248">
                <a:tc>
                  <a:txBody>
                    <a:bodyPr/>
                    <a:lstStyle/>
                    <a:p>
                      <a:pPr marL="0" lvl="0" indent="0" algn="l" rtl="0">
                        <a:spcBef>
                          <a:spcPts val="0"/>
                        </a:spcBef>
                        <a:spcAft>
                          <a:spcPts val="0"/>
                        </a:spcAft>
                        <a:buNone/>
                      </a:pPr>
                      <a:r>
                        <a:rPr lang="en-US" sz="1200" b="1" dirty="0">
                          <a:solidFill>
                            <a:schemeClr val="lt2"/>
                          </a:solidFill>
                          <a:latin typeface="Fira Sans"/>
                          <a:ea typeface="Fira Sans"/>
                          <a:cs typeface="Fira Sans"/>
                          <a:sym typeface="Fira Sans"/>
                        </a:rPr>
                        <a:t>QUESTION 8.</a:t>
                      </a:r>
                      <a:endParaRPr sz="1200" b="1" dirty="0">
                        <a:solidFill>
                          <a:schemeClr val="lt2"/>
                        </a:solidFill>
                        <a:latin typeface="Fira Sans"/>
                        <a:ea typeface="Fira Sans"/>
                        <a:cs typeface="Fira Sans"/>
                        <a:sym typeface="Fira Sans"/>
                      </a:endParaRPr>
                    </a:p>
                  </a:txBody>
                  <a:tcPr marL="91425" marR="91425" marT="0" marB="0" anchor="ctr">
                    <a:lnL w="9525" cap="flat" cmpd="sng">
                      <a:solidFill>
                        <a:srgbClr val="595959">
                          <a:alpha val="0"/>
                        </a:srgbClr>
                      </a:solidFill>
                      <a:prstDash val="solid"/>
                      <a:round/>
                      <a:headEnd type="none" w="sm" len="sm"/>
                      <a:tailEnd type="none" w="sm" len="sm"/>
                    </a:lnL>
                    <a:lnR w="9525" cap="flat" cmpd="sng" algn="ctr">
                      <a:solidFill>
                        <a:srgbClr val="595959">
                          <a:alpha val="0"/>
                        </a:srgbClr>
                      </a:solidFill>
                      <a:prstDash val="solid"/>
                      <a:round/>
                      <a:headEnd type="none" w="sm" len="sm"/>
                      <a:tailEnd type="none" w="sm" len="sm"/>
                    </a:lnR>
                    <a:lnT w="9525" cap="flat" cmpd="sng">
                      <a:solidFill>
                        <a:srgbClr val="595959">
                          <a:alpha val="0"/>
                        </a:srgbClr>
                      </a:solidFill>
                      <a:prstDash val="solid"/>
                      <a:round/>
                      <a:headEnd type="none" w="sm" len="sm"/>
                      <a:tailEnd type="none" w="sm" len="sm"/>
                    </a:lnT>
                    <a:lnB w="9525" cap="flat" cmpd="sng" algn="ctr">
                      <a:solidFill>
                        <a:srgbClr val="595959">
                          <a:alpha val="0"/>
                        </a:srgbClr>
                      </a:solidFill>
                      <a:prstDash val="solid"/>
                      <a:round/>
                      <a:headEnd type="none" w="sm" len="sm"/>
                      <a:tailEnd type="none" w="sm" len="sm"/>
                    </a:lnB>
                    <a:solidFill>
                      <a:schemeClr val="dk2"/>
                    </a:solidFill>
                  </a:tcPr>
                </a:tc>
                <a:tc>
                  <a:txBody>
                    <a:bodyPr/>
                    <a:lstStyle/>
                    <a:p>
                      <a:pPr marL="0" lvl="0" indent="0" algn="l" rtl="0">
                        <a:spcBef>
                          <a:spcPts val="0"/>
                        </a:spcBef>
                        <a:spcAft>
                          <a:spcPts val="1600"/>
                        </a:spcAft>
                        <a:buNone/>
                      </a:pPr>
                      <a:r>
                        <a:rPr lang="en-US" sz="1000" b="1" dirty="0">
                          <a:solidFill>
                            <a:schemeClr val="dk2"/>
                          </a:solidFill>
                          <a:latin typeface="Fira Sans"/>
                          <a:ea typeface="Fira Sans"/>
                          <a:cs typeface="Fira Sans"/>
                          <a:sym typeface="Fira Sans"/>
                        </a:rPr>
                        <a:t>Which property type has the highest average price per square foot?</a:t>
                      </a:r>
                      <a:endParaRPr sz="1000" b="1" dirty="0">
                        <a:solidFill>
                          <a:schemeClr val="dk2"/>
                        </a:solidFill>
                        <a:latin typeface="Fira Sans"/>
                        <a:ea typeface="Fira Sans"/>
                        <a:cs typeface="Fira Sans"/>
                        <a:sym typeface="Fira Sans"/>
                      </a:endParaRPr>
                    </a:p>
                  </a:txBody>
                  <a:tcPr marL="91425" marR="91425" marT="0" marB="0" anchor="ctr">
                    <a:lnL w="9525" cap="flat" cmpd="sng" algn="ctr">
                      <a:solidFill>
                        <a:srgbClr val="595959">
                          <a:alpha val="0"/>
                        </a:srgbClr>
                      </a:solidFill>
                      <a:prstDash val="solid"/>
                      <a:round/>
                      <a:headEnd type="none" w="sm" len="sm"/>
                      <a:tailEnd type="none" w="sm" len="sm"/>
                    </a:lnL>
                    <a:lnR w="9525" cap="flat" cmpd="sng">
                      <a:solidFill>
                        <a:srgbClr val="595959">
                          <a:alpha val="0"/>
                        </a:srgbClr>
                      </a:solidFill>
                      <a:prstDash val="solid"/>
                      <a:round/>
                      <a:headEnd type="none" w="sm" len="sm"/>
                      <a:tailEnd type="none" w="sm" len="sm"/>
                    </a:lnR>
                    <a:lnT w="9525" cap="flat" cmpd="sng" algn="ctr">
                      <a:solidFill>
                        <a:srgbClr val="595959">
                          <a:alpha val="0"/>
                        </a:srgbClr>
                      </a:solidFill>
                      <a:prstDash val="solid"/>
                      <a:round/>
                      <a:headEnd type="none" w="sm" len="sm"/>
                      <a:tailEnd type="none" w="sm" len="sm"/>
                    </a:lnT>
                    <a:lnB w="9525" cap="flat" cmpd="sng" algn="ctr">
                      <a:solidFill>
                        <a:srgbClr val="595959">
                          <a:alpha val="0"/>
                        </a:srgbClr>
                      </a:solidFill>
                      <a:prstDash val="solid"/>
                      <a:round/>
                      <a:headEnd type="none" w="sm" len="sm"/>
                      <a:tailEnd type="none" w="sm" len="sm"/>
                    </a:lnB>
                    <a:solidFill>
                      <a:schemeClr val="lt2"/>
                    </a:solidFill>
                  </a:tcPr>
                </a:tc>
                <a:extLst>
                  <a:ext uri="{0D108BD9-81ED-4DB2-BD59-A6C34878D82A}">
                    <a16:rowId xmlns:a16="http://schemas.microsoft.com/office/drawing/2014/main" val="482496679"/>
                  </a:ext>
                </a:extLst>
              </a:tr>
              <a:tr h="268248">
                <a:tc>
                  <a:txBody>
                    <a:bodyPr/>
                    <a:lstStyle/>
                    <a:p>
                      <a:pPr marL="0" lvl="0" indent="0" algn="l" rtl="0">
                        <a:spcBef>
                          <a:spcPts val="0"/>
                        </a:spcBef>
                        <a:spcAft>
                          <a:spcPts val="0"/>
                        </a:spcAft>
                        <a:buNone/>
                      </a:pPr>
                      <a:r>
                        <a:rPr lang="en-US" sz="1200" b="1" dirty="0">
                          <a:solidFill>
                            <a:schemeClr val="lt2"/>
                          </a:solidFill>
                          <a:latin typeface="Fira Sans"/>
                          <a:ea typeface="Fira Sans"/>
                          <a:cs typeface="Fira Sans"/>
                          <a:sym typeface="Fira Sans"/>
                        </a:rPr>
                        <a:t>QUESTION 9.</a:t>
                      </a:r>
                    </a:p>
                  </a:txBody>
                  <a:tcPr marL="91425" marR="91425" marT="0" marB="0" anchor="ctr">
                    <a:lnL w="9525" cap="flat" cmpd="sng">
                      <a:solidFill>
                        <a:srgbClr val="595959">
                          <a:alpha val="0"/>
                        </a:srgbClr>
                      </a:solidFill>
                      <a:prstDash val="solid"/>
                      <a:round/>
                      <a:headEnd type="none" w="sm" len="sm"/>
                      <a:tailEnd type="none" w="sm" len="sm"/>
                    </a:lnL>
                    <a:lnR w="9525" cap="flat" cmpd="sng" algn="ctr">
                      <a:solidFill>
                        <a:srgbClr val="595959">
                          <a:alpha val="0"/>
                        </a:srgbClr>
                      </a:solidFill>
                      <a:prstDash val="solid"/>
                      <a:round/>
                      <a:headEnd type="none" w="sm" len="sm"/>
                      <a:tailEnd type="none" w="sm" len="sm"/>
                    </a:lnR>
                    <a:lnT w="9525" cap="flat" cmpd="sng" algn="ctr">
                      <a:solidFill>
                        <a:srgbClr val="595959">
                          <a:alpha val="0"/>
                        </a:srgbClr>
                      </a:solidFill>
                      <a:prstDash val="solid"/>
                      <a:round/>
                      <a:headEnd type="none" w="sm" len="sm"/>
                      <a:tailEnd type="none" w="sm" len="sm"/>
                    </a:lnT>
                    <a:lnB w="9525" cap="flat" cmpd="sng" algn="ctr">
                      <a:solidFill>
                        <a:srgbClr val="595959">
                          <a:alpha val="0"/>
                        </a:srgbClr>
                      </a:solidFill>
                      <a:prstDash val="solid"/>
                      <a:round/>
                      <a:headEnd type="none" w="sm" len="sm"/>
                      <a:tailEnd type="none" w="sm" len="sm"/>
                    </a:lnB>
                    <a:solidFill>
                      <a:schemeClr val="dk2"/>
                    </a:solidFill>
                  </a:tcPr>
                </a:tc>
                <a:tc>
                  <a:txBody>
                    <a:bodyPr/>
                    <a:lstStyle/>
                    <a:p>
                      <a:pPr marL="0" lvl="0" indent="0" algn="l" rtl="0">
                        <a:spcBef>
                          <a:spcPts val="0"/>
                        </a:spcBef>
                        <a:spcAft>
                          <a:spcPts val="1600"/>
                        </a:spcAft>
                        <a:buNone/>
                      </a:pPr>
                      <a:r>
                        <a:rPr lang="en-US" sz="1000" b="1" dirty="0">
                          <a:solidFill>
                            <a:schemeClr val="dk2"/>
                          </a:solidFill>
                          <a:latin typeface="Fira Sans"/>
                          <a:ea typeface="Fira Sans"/>
                          <a:cs typeface="Fira Sans"/>
                          <a:sym typeface="Fira Sans"/>
                        </a:rPr>
                        <a:t>Which property type typically has the highest number of floors?</a:t>
                      </a:r>
                      <a:endParaRPr sz="1000" b="1" dirty="0">
                        <a:solidFill>
                          <a:schemeClr val="dk2"/>
                        </a:solidFill>
                        <a:latin typeface="Fira Sans"/>
                        <a:ea typeface="Fira Sans"/>
                        <a:cs typeface="Fira Sans"/>
                        <a:sym typeface="Fira Sans"/>
                      </a:endParaRPr>
                    </a:p>
                  </a:txBody>
                  <a:tcPr marL="91425" marR="91425" marT="0" marB="0" anchor="ctr">
                    <a:lnL w="9525" cap="flat" cmpd="sng" algn="ctr">
                      <a:solidFill>
                        <a:srgbClr val="595959">
                          <a:alpha val="0"/>
                        </a:srgbClr>
                      </a:solidFill>
                      <a:prstDash val="solid"/>
                      <a:round/>
                      <a:headEnd type="none" w="sm" len="sm"/>
                      <a:tailEnd type="none" w="sm" len="sm"/>
                    </a:lnL>
                    <a:lnR w="9525" cap="flat" cmpd="sng">
                      <a:solidFill>
                        <a:srgbClr val="595959">
                          <a:alpha val="0"/>
                        </a:srgbClr>
                      </a:solidFill>
                      <a:prstDash val="solid"/>
                      <a:round/>
                      <a:headEnd type="none" w="sm" len="sm"/>
                      <a:tailEnd type="none" w="sm" len="sm"/>
                    </a:lnR>
                    <a:lnT w="9525" cap="flat" cmpd="sng" algn="ctr">
                      <a:solidFill>
                        <a:srgbClr val="595959">
                          <a:alpha val="0"/>
                        </a:srgbClr>
                      </a:solidFill>
                      <a:prstDash val="solid"/>
                      <a:round/>
                      <a:headEnd type="none" w="sm" len="sm"/>
                      <a:tailEnd type="none" w="sm" len="sm"/>
                    </a:lnT>
                    <a:lnB w="9525" cap="flat" cmpd="sng" algn="ctr">
                      <a:solidFill>
                        <a:srgbClr val="595959">
                          <a:alpha val="0"/>
                        </a:srgbClr>
                      </a:solidFill>
                      <a:prstDash val="solid"/>
                      <a:round/>
                      <a:headEnd type="none" w="sm" len="sm"/>
                      <a:tailEnd type="none" w="sm" len="sm"/>
                    </a:lnB>
                    <a:solidFill>
                      <a:schemeClr val="lt2"/>
                    </a:solidFill>
                  </a:tcPr>
                </a:tc>
                <a:extLst>
                  <a:ext uri="{0D108BD9-81ED-4DB2-BD59-A6C34878D82A}">
                    <a16:rowId xmlns:a16="http://schemas.microsoft.com/office/drawing/2014/main" val="324551818"/>
                  </a:ext>
                </a:extLst>
              </a:tr>
              <a:tr h="268248">
                <a:tc>
                  <a:txBody>
                    <a:bodyPr/>
                    <a:lstStyle/>
                    <a:p>
                      <a:pPr marL="0" lvl="0" indent="0" algn="l" rtl="0">
                        <a:spcBef>
                          <a:spcPts val="0"/>
                        </a:spcBef>
                        <a:spcAft>
                          <a:spcPts val="0"/>
                        </a:spcAft>
                        <a:buNone/>
                      </a:pPr>
                      <a:r>
                        <a:rPr lang="en-US" sz="1200" b="1" dirty="0">
                          <a:solidFill>
                            <a:schemeClr val="lt2"/>
                          </a:solidFill>
                          <a:latin typeface="Fira Sans"/>
                          <a:ea typeface="Fira Sans"/>
                          <a:cs typeface="Fira Sans"/>
                          <a:sym typeface="Fira Sans"/>
                        </a:rPr>
                        <a:t>QUESTION 10.</a:t>
                      </a:r>
                      <a:endParaRPr sz="1200" b="1" dirty="0">
                        <a:solidFill>
                          <a:schemeClr val="lt2"/>
                        </a:solidFill>
                        <a:latin typeface="Fira Sans"/>
                        <a:ea typeface="Fira Sans"/>
                        <a:cs typeface="Fira Sans"/>
                        <a:sym typeface="Fira Sans"/>
                      </a:endParaRPr>
                    </a:p>
                  </a:txBody>
                  <a:tcPr marL="91425" marR="91425" marT="0" marB="0" anchor="ctr">
                    <a:lnL w="9525" cap="flat" cmpd="sng">
                      <a:solidFill>
                        <a:srgbClr val="595959">
                          <a:alpha val="0"/>
                        </a:srgbClr>
                      </a:solidFill>
                      <a:prstDash val="solid"/>
                      <a:round/>
                      <a:headEnd type="none" w="sm" len="sm"/>
                      <a:tailEnd type="none" w="sm" len="sm"/>
                    </a:lnL>
                    <a:lnR w="9525" cap="flat" cmpd="sng" algn="ctr">
                      <a:solidFill>
                        <a:srgbClr val="595959">
                          <a:alpha val="0"/>
                        </a:srgbClr>
                      </a:solidFill>
                      <a:prstDash val="solid"/>
                      <a:round/>
                      <a:headEnd type="none" w="sm" len="sm"/>
                      <a:tailEnd type="none" w="sm" len="sm"/>
                    </a:lnR>
                    <a:lnT w="9525" cap="flat" cmpd="sng">
                      <a:solidFill>
                        <a:srgbClr val="595959">
                          <a:alpha val="0"/>
                        </a:srgbClr>
                      </a:solidFill>
                      <a:prstDash val="solid"/>
                      <a:round/>
                      <a:headEnd type="none" w="sm" len="sm"/>
                      <a:tailEnd type="none" w="sm" len="sm"/>
                    </a:lnT>
                    <a:lnB w="9525" cap="flat" cmpd="sng" algn="ctr">
                      <a:solidFill>
                        <a:srgbClr val="595959">
                          <a:alpha val="0"/>
                        </a:srgbClr>
                      </a:solidFill>
                      <a:prstDash val="solid"/>
                      <a:round/>
                      <a:headEnd type="none" w="sm" len="sm"/>
                      <a:tailEnd type="none" w="sm" len="sm"/>
                    </a:lnB>
                    <a:solidFill>
                      <a:schemeClr val="dk2"/>
                    </a:solidFill>
                  </a:tcPr>
                </a:tc>
                <a:tc>
                  <a:txBody>
                    <a:bodyPr/>
                    <a:lstStyle/>
                    <a:p>
                      <a:pPr marL="0" lvl="0" indent="0" algn="l" rtl="0">
                        <a:spcBef>
                          <a:spcPts val="0"/>
                        </a:spcBef>
                        <a:spcAft>
                          <a:spcPts val="1600"/>
                        </a:spcAft>
                        <a:buNone/>
                      </a:pPr>
                      <a:r>
                        <a:rPr lang="en-US" sz="1000" b="1" dirty="0">
                          <a:solidFill>
                            <a:schemeClr val="dk2"/>
                          </a:solidFill>
                          <a:latin typeface="Fira Sans"/>
                          <a:ea typeface="Fira Sans"/>
                          <a:cs typeface="Fira Sans"/>
                          <a:sym typeface="Fira Sans"/>
                        </a:rPr>
                        <a:t>How does the age of a property impact its average price?</a:t>
                      </a:r>
                      <a:endParaRPr sz="1000" b="1" dirty="0">
                        <a:solidFill>
                          <a:schemeClr val="dk2"/>
                        </a:solidFill>
                        <a:latin typeface="Fira Sans"/>
                        <a:ea typeface="Fira Sans"/>
                        <a:cs typeface="Fira Sans"/>
                        <a:sym typeface="Fira Sans"/>
                      </a:endParaRPr>
                    </a:p>
                  </a:txBody>
                  <a:tcPr marL="91425" marR="91425" marT="0" marB="0" anchor="ctr">
                    <a:lnL w="9525" cap="flat" cmpd="sng" algn="ctr">
                      <a:solidFill>
                        <a:srgbClr val="595959">
                          <a:alpha val="0"/>
                        </a:srgbClr>
                      </a:solidFill>
                      <a:prstDash val="solid"/>
                      <a:round/>
                      <a:headEnd type="none" w="sm" len="sm"/>
                      <a:tailEnd type="none" w="sm" len="sm"/>
                    </a:lnL>
                    <a:lnR w="9525" cap="flat" cmpd="sng">
                      <a:solidFill>
                        <a:srgbClr val="595959">
                          <a:alpha val="0"/>
                        </a:srgbClr>
                      </a:solidFill>
                      <a:prstDash val="solid"/>
                      <a:round/>
                      <a:headEnd type="none" w="sm" len="sm"/>
                      <a:tailEnd type="none" w="sm" len="sm"/>
                    </a:lnR>
                    <a:lnT w="9525" cap="flat" cmpd="sng" algn="ctr">
                      <a:solidFill>
                        <a:srgbClr val="595959">
                          <a:alpha val="0"/>
                        </a:srgbClr>
                      </a:solidFill>
                      <a:prstDash val="solid"/>
                      <a:round/>
                      <a:headEnd type="none" w="sm" len="sm"/>
                      <a:tailEnd type="none" w="sm" len="sm"/>
                    </a:lnT>
                    <a:lnB w="9525" cap="flat" cmpd="sng" algn="ctr">
                      <a:solidFill>
                        <a:srgbClr val="595959">
                          <a:alpha val="0"/>
                        </a:srgbClr>
                      </a:solidFill>
                      <a:prstDash val="solid"/>
                      <a:round/>
                      <a:headEnd type="none" w="sm" len="sm"/>
                      <a:tailEnd type="none" w="sm" len="sm"/>
                    </a:lnB>
                    <a:solidFill>
                      <a:schemeClr val="lt2"/>
                    </a:solidFill>
                  </a:tcPr>
                </a:tc>
                <a:extLst>
                  <a:ext uri="{0D108BD9-81ED-4DB2-BD59-A6C34878D82A}">
                    <a16:rowId xmlns:a16="http://schemas.microsoft.com/office/drawing/2014/main" val="1485335456"/>
                  </a:ext>
                </a:extLst>
              </a:tr>
              <a:tr h="268248">
                <a:tc>
                  <a:txBody>
                    <a:bodyPr/>
                    <a:lstStyle/>
                    <a:p>
                      <a:pPr marL="0" lvl="0" indent="0" algn="l" rtl="0">
                        <a:spcBef>
                          <a:spcPts val="0"/>
                        </a:spcBef>
                        <a:spcAft>
                          <a:spcPts val="0"/>
                        </a:spcAft>
                        <a:buNone/>
                      </a:pPr>
                      <a:r>
                        <a:rPr lang="en-US" sz="1200" b="1" dirty="0">
                          <a:solidFill>
                            <a:schemeClr val="lt2"/>
                          </a:solidFill>
                          <a:latin typeface="Fira Sans"/>
                          <a:ea typeface="Fira Sans"/>
                          <a:cs typeface="Fira Sans"/>
                          <a:sym typeface="Fira Sans"/>
                        </a:rPr>
                        <a:t>QUESTION 11.</a:t>
                      </a:r>
                      <a:endParaRPr sz="1200" b="1" dirty="0">
                        <a:solidFill>
                          <a:schemeClr val="lt2"/>
                        </a:solidFill>
                        <a:latin typeface="Fira Sans"/>
                        <a:ea typeface="Fira Sans"/>
                        <a:cs typeface="Fira Sans"/>
                        <a:sym typeface="Fira Sans"/>
                      </a:endParaRPr>
                    </a:p>
                  </a:txBody>
                  <a:tcPr marL="91425" marR="91425" marT="0" marB="0" anchor="ctr">
                    <a:lnL w="9525" cap="flat" cmpd="sng">
                      <a:solidFill>
                        <a:srgbClr val="595959">
                          <a:alpha val="0"/>
                        </a:srgbClr>
                      </a:solidFill>
                      <a:prstDash val="solid"/>
                      <a:round/>
                      <a:headEnd type="none" w="sm" len="sm"/>
                      <a:tailEnd type="none" w="sm" len="sm"/>
                    </a:lnL>
                    <a:lnR w="9525" cap="flat" cmpd="sng" algn="ctr">
                      <a:solidFill>
                        <a:srgbClr val="595959">
                          <a:alpha val="0"/>
                        </a:srgbClr>
                      </a:solidFill>
                      <a:prstDash val="solid"/>
                      <a:round/>
                      <a:headEnd type="none" w="sm" len="sm"/>
                      <a:tailEnd type="none" w="sm" len="sm"/>
                    </a:lnR>
                    <a:lnT w="9525" cap="flat" cmpd="sng">
                      <a:solidFill>
                        <a:srgbClr val="595959">
                          <a:alpha val="0"/>
                        </a:srgbClr>
                      </a:solidFill>
                      <a:prstDash val="solid"/>
                      <a:round/>
                      <a:headEnd type="none" w="sm" len="sm"/>
                      <a:tailEnd type="none" w="sm" len="sm"/>
                    </a:lnT>
                    <a:lnB w="9525" cap="flat" cmpd="sng" algn="ctr">
                      <a:solidFill>
                        <a:srgbClr val="595959">
                          <a:alpha val="0"/>
                        </a:srgbClr>
                      </a:solidFill>
                      <a:prstDash val="solid"/>
                      <a:round/>
                      <a:headEnd type="none" w="sm" len="sm"/>
                      <a:tailEnd type="none" w="sm" len="sm"/>
                    </a:lnB>
                    <a:solidFill>
                      <a:schemeClr val="dk2"/>
                    </a:solidFill>
                  </a:tcPr>
                </a:tc>
                <a:tc>
                  <a:txBody>
                    <a:bodyPr/>
                    <a:lstStyle/>
                    <a:p>
                      <a:pPr marL="0" lvl="0" indent="0" algn="l" rtl="0">
                        <a:spcBef>
                          <a:spcPts val="0"/>
                        </a:spcBef>
                        <a:spcAft>
                          <a:spcPts val="1600"/>
                        </a:spcAft>
                        <a:buNone/>
                      </a:pPr>
                      <a:r>
                        <a:rPr lang="en-US" sz="1000" b="1" dirty="0">
                          <a:solidFill>
                            <a:schemeClr val="dk2"/>
                          </a:solidFill>
                          <a:latin typeface="Fira Sans"/>
                          <a:ea typeface="Fira Sans"/>
                          <a:cs typeface="Fira Sans"/>
                          <a:sym typeface="Fira Sans"/>
                        </a:rPr>
                        <a:t>Which localities have the highest concentration of premium properties?</a:t>
                      </a:r>
                      <a:endParaRPr sz="1000" b="1" dirty="0">
                        <a:solidFill>
                          <a:schemeClr val="dk2"/>
                        </a:solidFill>
                        <a:latin typeface="Fira Sans"/>
                        <a:ea typeface="Fira Sans"/>
                        <a:cs typeface="Fira Sans"/>
                        <a:sym typeface="Fira Sans"/>
                      </a:endParaRPr>
                    </a:p>
                  </a:txBody>
                  <a:tcPr marL="91425" marR="91425" marT="0" marB="0" anchor="ctr">
                    <a:lnL w="9525" cap="flat" cmpd="sng" algn="ctr">
                      <a:solidFill>
                        <a:srgbClr val="595959">
                          <a:alpha val="0"/>
                        </a:srgbClr>
                      </a:solidFill>
                      <a:prstDash val="solid"/>
                      <a:round/>
                      <a:headEnd type="none" w="sm" len="sm"/>
                      <a:tailEnd type="none" w="sm" len="sm"/>
                    </a:lnL>
                    <a:lnR w="9525" cap="flat" cmpd="sng">
                      <a:solidFill>
                        <a:srgbClr val="595959">
                          <a:alpha val="0"/>
                        </a:srgbClr>
                      </a:solidFill>
                      <a:prstDash val="solid"/>
                      <a:round/>
                      <a:headEnd type="none" w="sm" len="sm"/>
                      <a:tailEnd type="none" w="sm" len="sm"/>
                    </a:lnR>
                    <a:lnT w="9525" cap="flat" cmpd="sng" algn="ctr">
                      <a:solidFill>
                        <a:srgbClr val="595959">
                          <a:alpha val="0"/>
                        </a:srgbClr>
                      </a:solidFill>
                      <a:prstDash val="solid"/>
                      <a:round/>
                      <a:headEnd type="none" w="sm" len="sm"/>
                      <a:tailEnd type="none" w="sm" len="sm"/>
                    </a:lnT>
                    <a:lnB w="9525" cap="flat" cmpd="sng" algn="ctr">
                      <a:solidFill>
                        <a:srgbClr val="595959">
                          <a:alpha val="0"/>
                        </a:srgbClr>
                      </a:solidFill>
                      <a:prstDash val="solid"/>
                      <a:round/>
                      <a:headEnd type="none" w="sm" len="sm"/>
                      <a:tailEnd type="none" w="sm" len="sm"/>
                    </a:lnB>
                    <a:solidFill>
                      <a:schemeClr val="lt2"/>
                    </a:solidFill>
                  </a:tcPr>
                </a:tc>
                <a:extLst>
                  <a:ext uri="{0D108BD9-81ED-4DB2-BD59-A6C34878D82A}">
                    <a16:rowId xmlns:a16="http://schemas.microsoft.com/office/drawing/2014/main" val="3789972669"/>
                  </a:ext>
                </a:extLst>
              </a:tr>
              <a:tr h="268248">
                <a:tc>
                  <a:txBody>
                    <a:bodyPr/>
                    <a:lstStyle/>
                    <a:p>
                      <a:pPr marL="0" lvl="0" indent="0" algn="l" rtl="0">
                        <a:spcBef>
                          <a:spcPts val="0"/>
                        </a:spcBef>
                        <a:spcAft>
                          <a:spcPts val="0"/>
                        </a:spcAft>
                        <a:buNone/>
                      </a:pPr>
                      <a:r>
                        <a:rPr lang="en-US" sz="1200" b="1" dirty="0">
                          <a:solidFill>
                            <a:schemeClr val="lt2"/>
                          </a:solidFill>
                          <a:latin typeface="Fira Sans"/>
                          <a:ea typeface="Fira Sans"/>
                          <a:cs typeface="Fira Sans"/>
                          <a:sym typeface="Fira Sans"/>
                        </a:rPr>
                        <a:t>QUESTION 12.</a:t>
                      </a:r>
                      <a:endParaRPr sz="1200" b="1" dirty="0">
                        <a:solidFill>
                          <a:schemeClr val="lt2"/>
                        </a:solidFill>
                        <a:latin typeface="Fira Sans"/>
                        <a:ea typeface="Fira Sans"/>
                        <a:cs typeface="Fira Sans"/>
                        <a:sym typeface="Fira Sans"/>
                      </a:endParaRPr>
                    </a:p>
                  </a:txBody>
                  <a:tcPr marL="91425" marR="91425" marT="0" marB="0" anchor="ctr">
                    <a:lnL w="9525" cap="flat" cmpd="sng">
                      <a:solidFill>
                        <a:srgbClr val="595959">
                          <a:alpha val="0"/>
                        </a:srgbClr>
                      </a:solidFill>
                      <a:prstDash val="solid"/>
                      <a:round/>
                      <a:headEnd type="none" w="sm" len="sm"/>
                      <a:tailEnd type="none" w="sm" len="sm"/>
                    </a:lnL>
                    <a:lnR w="9525" cap="flat" cmpd="sng" algn="ctr">
                      <a:solidFill>
                        <a:srgbClr val="595959">
                          <a:alpha val="0"/>
                        </a:srgbClr>
                      </a:solidFill>
                      <a:prstDash val="solid"/>
                      <a:round/>
                      <a:headEnd type="none" w="sm" len="sm"/>
                      <a:tailEnd type="none" w="sm" len="sm"/>
                    </a:lnR>
                    <a:lnT w="9525" cap="flat" cmpd="sng">
                      <a:solidFill>
                        <a:srgbClr val="595959">
                          <a:alpha val="0"/>
                        </a:srgbClr>
                      </a:solidFill>
                      <a:prstDash val="solid"/>
                      <a:round/>
                      <a:headEnd type="none" w="sm" len="sm"/>
                      <a:tailEnd type="none" w="sm" len="sm"/>
                    </a:lnT>
                    <a:lnB w="9525" cap="flat" cmpd="sng" algn="ctr">
                      <a:solidFill>
                        <a:srgbClr val="595959">
                          <a:alpha val="0"/>
                        </a:srgbClr>
                      </a:solidFill>
                      <a:prstDash val="solid"/>
                      <a:round/>
                      <a:headEnd type="none" w="sm" len="sm"/>
                      <a:tailEnd type="none" w="sm" len="sm"/>
                    </a:lnB>
                    <a:solidFill>
                      <a:schemeClr val="dk2"/>
                    </a:solidFill>
                  </a:tcPr>
                </a:tc>
                <a:tc>
                  <a:txBody>
                    <a:bodyPr/>
                    <a:lstStyle/>
                    <a:p>
                      <a:pPr marL="0" lvl="0" indent="0" algn="l" rtl="0">
                        <a:spcBef>
                          <a:spcPts val="0"/>
                        </a:spcBef>
                        <a:spcAft>
                          <a:spcPts val="1600"/>
                        </a:spcAft>
                        <a:buNone/>
                      </a:pPr>
                      <a:r>
                        <a:rPr lang="en-US" sz="1000" b="1" dirty="0">
                          <a:solidFill>
                            <a:schemeClr val="dk2"/>
                          </a:solidFill>
                          <a:latin typeface="Fira Sans"/>
                          <a:ea typeface="Fira Sans"/>
                          <a:cs typeface="Fira Sans"/>
                          <a:sym typeface="Fira Sans"/>
                        </a:rPr>
                        <a:t>Do property listings show any preferences for specific floor numbers?</a:t>
                      </a:r>
                      <a:endParaRPr sz="1000" b="1" dirty="0">
                        <a:solidFill>
                          <a:schemeClr val="dk2"/>
                        </a:solidFill>
                        <a:latin typeface="Fira Sans"/>
                        <a:ea typeface="Fira Sans"/>
                        <a:cs typeface="Fira Sans"/>
                        <a:sym typeface="Fira Sans"/>
                      </a:endParaRPr>
                    </a:p>
                  </a:txBody>
                  <a:tcPr marL="91425" marR="91425" marT="0" marB="0" anchor="ctr">
                    <a:lnL w="9525" cap="flat" cmpd="sng" algn="ctr">
                      <a:solidFill>
                        <a:srgbClr val="595959">
                          <a:alpha val="0"/>
                        </a:srgbClr>
                      </a:solidFill>
                      <a:prstDash val="solid"/>
                      <a:round/>
                      <a:headEnd type="none" w="sm" len="sm"/>
                      <a:tailEnd type="none" w="sm" len="sm"/>
                    </a:lnL>
                    <a:lnR w="9525" cap="flat" cmpd="sng">
                      <a:solidFill>
                        <a:srgbClr val="595959">
                          <a:alpha val="0"/>
                        </a:srgbClr>
                      </a:solidFill>
                      <a:prstDash val="solid"/>
                      <a:round/>
                      <a:headEnd type="none" w="sm" len="sm"/>
                      <a:tailEnd type="none" w="sm" len="sm"/>
                    </a:lnR>
                    <a:lnT w="9525" cap="flat" cmpd="sng" algn="ctr">
                      <a:solidFill>
                        <a:srgbClr val="595959">
                          <a:alpha val="0"/>
                        </a:srgbClr>
                      </a:solidFill>
                      <a:prstDash val="solid"/>
                      <a:round/>
                      <a:headEnd type="none" w="sm" len="sm"/>
                      <a:tailEnd type="none" w="sm" len="sm"/>
                    </a:lnT>
                    <a:lnB w="9525" cap="flat" cmpd="sng" algn="ctr">
                      <a:solidFill>
                        <a:srgbClr val="595959">
                          <a:alpha val="0"/>
                        </a:srgbClr>
                      </a:solidFill>
                      <a:prstDash val="solid"/>
                      <a:round/>
                      <a:headEnd type="none" w="sm" len="sm"/>
                      <a:tailEnd type="none" w="sm" len="sm"/>
                    </a:lnB>
                    <a:solidFill>
                      <a:schemeClr val="lt2"/>
                    </a:solidFill>
                  </a:tcPr>
                </a:tc>
                <a:extLst>
                  <a:ext uri="{0D108BD9-81ED-4DB2-BD59-A6C34878D82A}">
                    <a16:rowId xmlns:a16="http://schemas.microsoft.com/office/drawing/2014/main" val="475852752"/>
                  </a:ext>
                </a:extLst>
              </a:tr>
              <a:tr h="268248">
                <a:tc>
                  <a:txBody>
                    <a:bodyPr/>
                    <a:lstStyle/>
                    <a:p>
                      <a:pPr marL="0" lvl="0" indent="0" algn="l" rtl="0">
                        <a:spcBef>
                          <a:spcPts val="0"/>
                        </a:spcBef>
                        <a:spcAft>
                          <a:spcPts val="0"/>
                        </a:spcAft>
                        <a:buNone/>
                      </a:pPr>
                      <a:r>
                        <a:rPr lang="en-US" sz="1200" b="1" dirty="0">
                          <a:solidFill>
                            <a:schemeClr val="lt2"/>
                          </a:solidFill>
                          <a:latin typeface="Fira Sans"/>
                          <a:ea typeface="Fira Sans"/>
                          <a:cs typeface="Fira Sans"/>
                          <a:sym typeface="Fira Sans"/>
                        </a:rPr>
                        <a:t>QUESTION 13.</a:t>
                      </a:r>
                      <a:endParaRPr sz="1200" b="1" dirty="0">
                        <a:solidFill>
                          <a:schemeClr val="lt2"/>
                        </a:solidFill>
                        <a:latin typeface="Fira Sans"/>
                        <a:ea typeface="Fira Sans"/>
                        <a:cs typeface="Fira Sans"/>
                        <a:sym typeface="Fira Sans"/>
                      </a:endParaRPr>
                    </a:p>
                  </a:txBody>
                  <a:tcPr marL="91425" marR="91425" marT="0" marB="0" anchor="ctr">
                    <a:lnL w="9525" cap="flat" cmpd="sng">
                      <a:solidFill>
                        <a:srgbClr val="595959">
                          <a:alpha val="0"/>
                        </a:srgbClr>
                      </a:solidFill>
                      <a:prstDash val="solid"/>
                      <a:round/>
                      <a:headEnd type="none" w="sm" len="sm"/>
                      <a:tailEnd type="none" w="sm" len="sm"/>
                    </a:lnL>
                    <a:lnR w="9525" cap="flat" cmpd="sng" algn="ctr">
                      <a:solidFill>
                        <a:srgbClr val="595959">
                          <a:alpha val="0"/>
                        </a:srgbClr>
                      </a:solidFill>
                      <a:prstDash val="solid"/>
                      <a:round/>
                      <a:headEnd type="none" w="sm" len="sm"/>
                      <a:tailEnd type="none" w="sm" len="sm"/>
                    </a:lnR>
                    <a:lnT w="9525" cap="flat" cmpd="sng">
                      <a:solidFill>
                        <a:srgbClr val="595959">
                          <a:alpha val="0"/>
                        </a:srgbClr>
                      </a:solidFill>
                      <a:prstDash val="solid"/>
                      <a:round/>
                      <a:headEnd type="none" w="sm" len="sm"/>
                      <a:tailEnd type="none" w="sm" len="sm"/>
                    </a:lnT>
                    <a:lnB w="9525" cap="flat" cmpd="sng">
                      <a:solidFill>
                        <a:srgbClr val="595959">
                          <a:alpha val="0"/>
                        </a:srgbClr>
                      </a:solidFill>
                      <a:prstDash val="solid"/>
                      <a:round/>
                      <a:headEnd type="none" w="sm" len="sm"/>
                      <a:tailEnd type="none" w="sm" len="sm"/>
                    </a:lnB>
                    <a:solidFill>
                      <a:schemeClr val="dk2"/>
                    </a:solidFill>
                  </a:tcPr>
                </a:tc>
                <a:tc>
                  <a:txBody>
                    <a:bodyPr/>
                    <a:lstStyle/>
                    <a:p>
                      <a:pPr marL="0" lvl="0" indent="0" algn="l" rtl="0">
                        <a:spcBef>
                          <a:spcPts val="0"/>
                        </a:spcBef>
                        <a:spcAft>
                          <a:spcPts val="1600"/>
                        </a:spcAft>
                        <a:buNone/>
                      </a:pPr>
                      <a:r>
                        <a:rPr lang="en-US" sz="1000" b="1" dirty="0">
                          <a:solidFill>
                            <a:schemeClr val="dk2"/>
                          </a:solidFill>
                          <a:latin typeface="Fira Sans"/>
                          <a:ea typeface="Fira Sans"/>
                          <a:cs typeface="Fira Sans"/>
                          <a:sym typeface="Fira Sans"/>
                        </a:rPr>
                        <a:t>How do property prices fluctuate over time for different property types?</a:t>
                      </a:r>
                      <a:endParaRPr sz="1000" b="1" dirty="0">
                        <a:solidFill>
                          <a:schemeClr val="dk2"/>
                        </a:solidFill>
                        <a:latin typeface="Fira Sans"/>
                        <a:ea typeface="Fira Sans"/>
                        <a:cs typeface="Fira Sans"/>
                        <a:sym typeface="Fira Sans"/>
                      </a:endParaRPr>
                    </a:p>
                  </a:txBody>
                  <a:tcPr marL="91425" marR="91425" marT="0" marB="0" anchor="ctr">
                    <a:lnL w="9525" cap="flat" cmpd="sng" algn="ctr">
                      <a:solidFill>
                        <a:srgbClr val="595959">
                          <a:alpha val="0"/>
                        </a:srgbClr>
                      </a:solidFill>
                      <a:prstDash val="solid"/>
                      <a:round/>
                      <a:headEnd type="none" w="sm" len="sm"/>
                      <a:tailEnd type="none" w="sm" len="sm"/>
                    </a:lnL>
                    <a:lnR w="9525" cap="flat" cmpd="sng">
                      <a:solidFill>
                        <a:srgbClr val="595959">
                          <a:alpha val="0"/>
                        </a:srgbClr>
                      </a:solidFill>
                      <a:prstDash val="solid"/>
                      <a:round/>
                      <a:headEnd type="none" w="sm" len="sm"/>
                      <a:tailEnd type="none" w="sm" len="sm"/>
                    </a:lnR>
                    <a:lnT w="9525" cap="flat" cmpd="sng" algn="ctr">
                      <a:solidFill>
                        <a:srgbClr val="595959">
                          <a:alpha val="0"/>
                        </a:srgbClr>
                      </a:solidFill>
                      <a:prstDash val="solid"/>
                      <a:round/>
                      <a:headEnd type="none" w="sm" len="sm"/>
                      <a:tailEnd type="none" w="sm" len="sm"/>
                    </a:lnT>
                    <a:lnB w="9525" cap="flat" cmpd="sng">
                      <a:solidFill>
                        <a:srgbClr val="595959">
                          <a:alpha val="0"/>
                        </a:srgbClr>
                      </a:solidFill>
                      <a:prstDash val="solid"/>
                      <a:round/>
                      <a:headEnd type="none" w="sm" len="sm"/>
                      <a:tailEnd type="none" w="sm" len="sm"/>
                    </a:lnB>
                    <a:solidFill>
                      <a:schemeClr val="lt2"/>
                    </a:solidFill>
                  </a:tcPr>
                </a:tc>
                <a:extLst>
                  <a:ext uri="{0D108BD9-81ED-4DB2-BD59-A6C34878D82A}">
                    <a16:rowId xmlns:a16="http://schemas.microsoft.com/office/drawing/2014/main" val="3866442022"/>
                  </a:ext>
                </a:extLst>
              </a:tr>
            </a:tbl>
          </a:graphicData>
        </a:graphic>
      </p:graphicFrame>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57"/>
        <p:cNvGrpSpPr/>
        <p:nvPr/>
      </p:nvGrpSpPr>
      <p:grpSpPr>
        <a:xfrm>
          <a:off x="0" y="0"/>
          <a:ext cx="0" cy="0"/>
          <a:chOff x="0" y="0"/>
          <a:chExt cx="0" cy="0"/>
        </a:xfrm>
      </p:grpSpPr>
      <p:sp>
        <p:nvSpPr>
          <p:cNvPr id="29" name="TextBox 28">
            <a:extLst>
              <a:ext uri="{FF2B5EF4-FFF2-40B4-BE49-F238E27FC236}">
                <a16:creationId xmlns:a16="http://schemas.microsoft.com/office/drawing/2014/main" id="{56491AEF-AA56-898D-1DF7-CB81749E32BB}"/>
              </a:ext>
            </a:extLst>
          </p:cNvPr>
          <p:cNvSpPr txBox="1"/>
          <p:nvPr/>
        </p:nvSpPr>
        <p:spPr>
          <a:xfrm>
            <a:off x="1044497" y="191872"/>
            <a:ext cx="7055005" cy="553998"/>
          </a:xfrm>
          <a:prstGeom prst="rect">
            <a:avLst/>
          </a:prstGeom>
          <a:noFill/>
        </p:spPr>
        <p:txBody>
          <a:bodyPr wrap="square">
            <a:spAutoFit/>
          </a:bodyPr>
          <a:lstStyle/>
          <a:p>
            <a:pPr marL="0" lvl="0" indent="0">
              <a:buClr>
                <a:schemeClr val="dk1"/>
              </a:buClr>
              <a:buSzPts val="3600"/>
            </a:pPr>
            <a:r>
              <a:rPr lang="en-US" sz="3000" b="1" dirty="0">
                <a:solidFill>
                  <a:schemeClr val="dk1"/>
                </a:solidFill>
                <a:latin typeface="Be Vietnam Pro"/>
                <a:sym typeface="Fira Sans"/>
              </a:rPr>
              <a:t>Top Property Hotspots on 99acres</a:t>
            </a:r>
          </a:p>
        </p:txBody>
      </p:sp>
      <p:pic>
        <p:nvPicPr>
          <p:cNvPr id="31" name="Picture 30">
            <a:extLst>
              <a:ext uri="{FF2B5EF4-FFF2-40B4-BE49-F238E27FC236}">
                <a16:creationId xmlns:a16="http://schemas.microsoft.com/office/drawing/2014/main" id="{82FA5861-9590-14D0-D817-864CC16F7716}"/>
              </a:ext>
            </a:extLst>
          </p:cNvPr>
          <p:cNvPicPr>
            <a:picLocks noChangeAspect="1"/>
          </p:cNvPicPr>
          <p:nvPr/>
        </p:nvPicPr>
        <p:blipFill>
          <a:blip r:embed="rId3">
            <a:extLst>
              <a:ext uri="{BEBA8EAE-BF5A-486C-A8C5-ECC9F3942E4B}">
                <a14:imgProps xmlns:a14="http://schemas.microsoft.com/office/drawing/2010/main">
                  <a14:imgLayer r:embed="rId4">
                    <a14:imgEffect>
                      <a14:saturation sat="300000"/>
                    </a14:imgEffect>
                  </a14:imgLayer>
                </a14:imgProps>
              </a:ext>
            </a:extLst>
          </a:blip>
          <a:srcRect t="2252"/>
          <a:stretch/>
        </p:blipFill>
        <p:spPr>
          <a:xfrm>
            <a:off x="4247391" y="1040781"/>
            <a:ext cx="4324141" cy="2810108"/>
          </a:xfrm>
          <a:prstGeom prst="rect">
            <a:avLst/>
          </a:prstGeom>
          <a:ln>
            <a:solidFill>
              <a:schemeClr val="tx1"/>
            </a:solidFill>
          </a:ln>
          <a:effectLst>
            <a:outerShdw blurRad="50800" dist="38100" dir="2700000" algn="tl" rotWithShape="0">
              <a:prstClr val="black">
                <a:alpha val="40000"/>
              </a:prstClr>
            </a:outerShdw>
          </a:effectLst>
        </p:spPr>
      </p:pic>
      <p:sp>
        <p:nvSpPr>
          <p:cNvPr id="34" name="TextBox 33">
            <a:extLst>
              <a:ext uri="{FF2B5EF4-FFF2-40B4-BE49-F238E27FC236}">
                <a16:creationId xmlns:a16="http://schemas.microsoft.com/office/drawing/2014/main" id="{C5A4E50B-5C08-7411-6CCE-FE67C1C21742}"/>
              </a:ext>
            </a:extLst>
          </p:cNvPr>
          <p:cNvSpPr txBox="1"/>
          <p:nvPr/>
        </p:nvSpPr>
        <p:spPr>
          <a:xfrm>
            <a:off x="267628" y="1299759"/>
            <a:ext cx="3593388" cy="2123658"/>
          </a:xfrm>
          <a:prstGeom prst="rect">
            <a:avLst/>
          </a:prstGeom>
          <a:noFill/>
        </p:spPr>
        <p:txBody>
          <a:bodyPr wrap="square">
            <a:spAutoFit/>
          </a:bodyPr>
          <a:lstStyle/>
          <a:p>
            <a:pPr>
              <a:spcAft>
                <a:spcPts val="1600"/>
              </a:spcAft>
              <a:buSzPts val="1200"/>
            </a:pPr>
            <a:r>
              <a:rPr lang="en-US" sz="1200" b="1" dirty="0">
                <a:solidFill>
                  <a:schemeClr val="dk2"/>
                </a:solidFill>
                <a:latin typeface="Fira Sans"/>
                <a:sym typeface="Fira Sans"/>
              </a:rPr>
              <a:t>The pie chart illustrates the distribution of a certain count across different locations in Gurgaon. The largest segment of the pie belongs to Sector 65 Gurgaon, accounting for 24% of the total count. Following closely is Sector 102 Gurgaon with 20%, while Sector 48 Gurgaon and Sector 54 Gurgaon both share 19% each. DLF Phase 2 holds the smallest share with 18% of the count. This visualization provides a clear overview of the relative proportions of the count across the mentioned locations in Gurgaon.</a:t>
            </a: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57">
          <a:extLst>
            <a:ext uri="{FF2B5EF4-FFF2-40B4-BE49-F238E27FC236}">
              <a16:creationId xmlns:a16="http://schemas.microsoft.com/office/drawing/2014/main" id="{3D662993-A651-6913-8728-35115CA29E29}"/>
            </a:ext>
          </a:extLst>
        </p:cNvPr>
        <p:cNvGrpSpPr/>
        <p:nvPr/>
      </p:nvGrpSpPr>
      <p:grpSpPr>
        <a:xfrm>
          <a:off x="0" y="0"/>
          <a:ext cx="0" cy="0"/>
          <a:chOff x="0" y="0"/>
          <a:chExt cx="0" cy="0"/>
        </a:xfrm>
      </p:grpSpPr>
      <p:sp>
        <p:nvSpPr>
          <p:cNvPr id="29" name="TextBox 28">
            <a:extLst>
              <a:ext uri="{FF2B5EF4-FFF2-40B4-BE49-F238E27FC236}">
                <a16:creationId xmlns:a16="http://schemas.microsoft.com/office/drawing/2014/main" id="{46418E22-6E13-7239-AD61-61476A62E1D2}"/>
              </a:ext>
            </a:extLst>
          </p:cNvPr>
          <p:cNvSpPr txBox="1"/>
          <p:nvPr/>
        </p:nvSpPr>
        <p:spPr>
          <a:xfrm>
            <a:off x="1689409" y="162136"/>
            <a:ext cx="5765181" cy="553998"/>
          </a:xfrm>
          <a:prstGeom prst="rect">
            <a:avLst/>
          </a:prstGeom>
          <a:noFill/>
        </p:spPr>
        <p:txBody>
          <a:bodyPr wrap="square">
            <a:spAutoFit/>
          </a:bodyPr>
          <a:lstStyle/>
          <a:p>
            <a:pPr marL="0" lvl="0" indent="0">
              <a:buClr>
                <a:schemeClr val="dk1"/>
              </a:buClr>
              <a:buSzPts val="3600"/>
            </a:pPr>
            <a:r>
              <a:rPr lang="en-US" sz="3000" b="1" dirty="0">
                <a:solidFill>
                  <a:schemeClr val="dk1"/>
                </a:solidFill>
                <a:latin typeface="Be Vietnam Pro"/>
                <a:sym typeface="Fira Sans"/>
              </a:rPr>
              <a:t>Most Sought-After Property</a:t>
            </a:r>
          </a:p>
        </p:txBody>
      </p:sp>
      <p:pic>
        <p:nvPicPr>
          <p:cNvPr id="3" name="Picture 2">
            <a:extLst>
              <a:ext uri="{FF2B5EF4-FFF2-40B4-BE49-F238E27FC236}">
                <a16:creationId xmlns:a16="http://schemas.microsoft.com/office/drawing/2014/main" id="{FF92E3F5-1099-B8DC-D822-EEB9DD4CDE16}"/>
              </a:ext>
            </a:extLst>
          </p:cNvPr>
          <p:cNvPicPr>
            <a:picLocks noChangeAspect="1"/>
          </p:cNvPicPr>
          <p:nvPr/>
        </p:nvPicPr>
        <p:blipFill>
          <a:blip r:embed="rId3">
            <a:extLst>
              <a:ext uri="{BEBA8EAE-BF5A-486C-A8C5-ECC9F3942E4B}">
                <a14:imgProps xmlns:a14="http://schemas.microsoft.com/office/drawing/2010/main">
                  <a14:imgLayer r:embed="rId4">
                    <a14:imgEffect>
                      <a14:saturation sat="300000"/>
                    </a14:imgEffect>
                  </a14:imgLayer>
                </a14:imgProps>
              </a:ext>
            </a:extLst>
          </a:blip>
          <a:stretch>
            <a:fillRect/>
          </a:stretch>
        </p:blipFill>
        <p:spPr>
          <a:xfrm>
            <a:off x="391762" y="1038355"/>
            <a:ext cx="4537078" cy="3066790"/>
          </a:xfrm>
          <a:prstGeom prst="rect">
            <a:avLst/>
          </a:prstGeom>
          <a:ln>
            <a:solidFill>
              <a:schemeClr val="tx1"/>
            </a:solidFill>
          </a:ln>
          <a:effectLst>
            <a:outerShdw blurRad="50800" dist="38100" dir="2700000" algn="tl" rotWithShape="0">
              <a:prstClr val="black">
                <a:alpha val="40000"/>
              </a:prstClr>
            </a:outerShdw>
          </a:effectLst>
        </p:spPr>
      </p:pic>
      <p:sp>
        <p:nvSpPr>
          <p:cNvPr id="6" name="TextBox 5">
            <a:extLst>
              <a:ext uri="{FF2B5EF4-FFF2-40B4-BE49-F238E27FC236}">
                <a16:creationId xmlns:a16="http://schemas.microsoft.com/office/drawing/2014/main" id="{B44626FA-8D71-9161-F709-93937D5EF20A}"/>
              </a:ext>
            </a:extLst>
          </p:cNvPr>
          <p:cNvSpPr txBox="1"/>
          <p:nvPr/>
        </p:nvSpPr>
        <p:spPr>
          <a:xfrm>
            <a:off x="5195773" y="1092058"/>
            <a:ext cx="3888754" cy="2698175"/>
          </a:xfrm>
          <a:prstGeom prst="rect">
            <a:avLst/>
          </a:prstGeom>
          <a:noFill/>
        </p:spPr>
        <p:txBody>
          <a:bodyPr wrap="square">
            <a:spAutoFit/>
          </a:bodyPr>
          <a:lstStyle/>
          <a:p>
            <a:pPr>
              <a:spcAft>
                <a:spcPts val="1600"/>
              </a:spcAft>
              <a:buSzPts val="1200"/>
            </a:pPr>
            <a:r>
              <a:rPr lang="en-US" sz="1200" b="1" dirty="0">
                <a:solidFill>
                  <a:schemeClr val="dk2"/>
                </a:solidFill>
                <a:latin typeface="Fira Sans"/>
              </a:rPr>
              <a:t>The pie chart presents a breakdown of property types in terms of their count. Most properties fall under the "Residential Apartment" category, representing a substantial 65% of the total count. Following this, "Independent/Builder Floor" holds a significant share at 26%. "Independent House/Villa" accounts for 7% of the properties, while "Residential Land" comprises the smallest portion at 2%. </a:t>
            </a:r>
          </a:p>
          <a:p>
            <a:pPr>
              <a:spcAft>
                <a:spcPts val="1600"/>
              </a:spcAft>
              <a:buSzPts val="1200"/>
            </a:pPr>
            <a:r>
              <a:rPr lang="en-US" sz="1200" b="1" dirty="0">
                <a:solidFill>
                  <a:schemeClr val="dk2"/>
                </a:solidFill>
                <a:latin typeface="Fira Sans"/>
              </a:rPr>
              <a:t>This visual representation offers a clear picture of the distribution of property types, highlighting the dominance of residential apartments and the relatively smaller proportions of other property categories. </a:t>
            </a:r>
          </a:p>
        </p:txBody>
      </p:sp>
    </p:spTree>
    <p:extLst>
      <p:ext uri="{BB962C8B-B14F-4D97-AF65-F5344CB8AC3E}">
        <p14:creationId xmlns:p14="http://schemas.microsoft.com/office/powerpoint/2010/main" val="261504880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57">
          <a:extLst>
            <a:ext uri="{FF2B5EF4-FFF2-40B4-BE49-F238E27FC236}">
              <a16:creationId xmlns:a16="http://schemas.microsoft.com/office/drawing/2014/main" id="{B59022C7-691D-EE56-16A5-1DFB4134A410}"/>
            </a:ext>
          </a:extLst>
        </p:cNvPr>
        <p:cNvGrpSpPr/>
        <p:nvPr/>
      </p:nvGrpSpPr>
      <p:grpSpPr>
        <a:xfrm>
          <a:off x="0" y="0"/>
          <a:ext cx="0" cy="0"/>
          <a:chOff x="0" y="0"/>
          <a:chExt cx="0" cy="0"/>
        </a:xfrm>
      </p:grpSpPr>
      <p:sp>
        <p:nvSpPr>
          <p:cNvPr id="29" name="TextBox 28">
            <a:extLst>
              <a:ext uri="{FF2B5EF4-FFF2-40B4-BE49-F238E27FC236}">
                <a16:creationId xmlns:a16="http://schemas.microsoft.com/office/drawing/2014/main" id="{E66E6BE7-DEC7-2669-8149-2FDCAF60B2CA}"/>
              </a:ext>
            </a:extLst>
          </p:cNvPr>
          <p:cNvSpPr txBox="1"/>
          <p:nvPr/>
        </p:nvSpPr>
        <p:spPr>
          <a:xfrm>
            <a:off x="3139068" y="110097"/>
            <a:ext cx="2865864" cy="553998"/>
          </a:xfrm>
          <a:prstGeom prst="rect">
            <a:avLst/>
          </a:prstGeom>
          <a:noFill/>
        </p:spPr>
        <p:txBody>
          <a:bodyPr wrap="square">
            <a:spAutoFit/>
          </a:bodyPr>
          <a:lstStyle/>
          <a:p>
            <a:pPr marL="0" lvl="0" indent="0">
              <a:buClr>
                <a:schemeClr val="dk1"/>
              </a:buClr>
              <a:buSzPts val="3600"/>
            </a:pPr>
            <a:r>
              <a:rPr lang="en-US" sz="3000" b="1" dirty="0">
                <a:solidFill>
                  <a:schemeClr val="dk1"/>
                </a:solidFill>
                <a:latin typeface="Be Vietnam Pro"/>
                <a:sym typeface="Fira Sans"/>
              </a:rPr>
              <a:t>Top Societies</a:t>
            </a:r>
          </a:p>
        </p:txBody>
      </p:sp>
      <p:pic>
        <p:nvPicPr>
          <p:cNvPr id="3" name="Picture 2">
            <a:extLst>
              <a:ext uri="{FF2B5EF4-FFF2-40B4-BE49-F238E27FC236}">
                <a16:creationId xmlns:a16="http://schemas.microsoft.com/office/drawing/2014/main" id="{F3E6261B-FEED-9249-6E00-CA84C05EC8F5}"/>
              </a:ext>
            </a:extLst>
          </p:cNvPr>
          <p:cNvPicPr>
            <a:picLocks noChangeAspect="1"/>
          </p:cNvPicPr>
          <p:nvPr/>
        </p:nvPicPr>
        <p:blipFill>
          <a:blip r:embed="rId3">
            <a:extLst>
              <a:ext uri="{BEBA8EAE-BF5A-486C-A8C5-ECC9F3942E4B}">
                <a14:imgProps xmlns:a14="http://schemas.microsoft.com/office/drawing/2010/main">
                  <a14:imgLayer r:embed="rId4">
                    <a14:imgEffect>
                      <a14:saturation sat="300000"/>
                    </a14:imgEffect>
                  </a14:imgLayer>
                </a14:imgProps>
              </a:ext>
            </a:extLst>
          </a:blip>
          <a:srcRect t="2899"/>
          <a:stretch/>
        </p:blipFill>
        <p:spPr>
          <a:xfrm>
            <a:off x="3961938" y="1000047"/>
            <a:ext cx="4738881" cy="2664988"/>
          </a:xfrm>
          <a:prstGeom prst="rect">
            <a:avLst/>
          </a:prstGeom>
          <a:ln>
            <a:solidFill>
              <a:schemeClr val="tx1"/>
            </a:solidFill>
          </a:ln>
          <a:effectLst>
            <a:outerShdw blurRad="50800" dist="38100" dir="2700000" algn="tl" rotWithShape="0">
              <a:prstClr val="black">
                <a:alpha val="40000"/>
              </a:prstClr>
            </a:outerShdw>
          </a:effectLst>
        </p:spPr>
      </p:pic>
      <p:sp>
        <p:nvSpPr>
          <p:cNvPr id="6" name="TextBox 5">
            <a:extLst>
              <a:ext uri="{FF2B5EF4-FFF2-40B4-BE49-F238E27FC236}">
                <a16:creationId xmlns:a16="http://schemas.microsoft.com/office/drawing/2014/main" id="{7B78914E-E72C-5BE6-8324-96DC82F6FEA4}"/>
              </a:ext>
            </a:extLst>
          </p:cNvPr>
          <p:cNvSpPr txBox="1"/>
          <p:nvPr/>
        </p:nvSpPr>
        <p:spPr>
          <a:xfrm>
            <a:off x="279630" y="1000047"/>
            <a:ext cx="3509534" cy="2513509"/>
          </a:xfrm>
          <a:prstGeom prst="rect">
            <a:avLst/>
          </a:prstGeom>
          <a:noFill/>
        </p:spPr>
        <p:txBody>
          <a:bodyPr wrap="square">
            <a:spAutoFit/>
          </a:bodyPr>
          <a:lstStyle/>
          <a:p>
            <a:pPr>
              <a:spcAft>
                <a:spcPts val="1600"/>
              </a:spcAft>
              <a:buSzPts val="1200"/>
            </a:pPr>
            <a:r>
              <a:rPr lang="en-US" sz="1200" b="1" dirty="0">
                <a:solidFill>
                  <a:schemeClr val="dk2"/>
                </a:solidFill>
                <a:latin typeface="Fira Sans"/>
              </a:rPr>
              <a:t>The pie chart illustrates the distribution of properties across different builders in Gurgaon. Emaar Digi Homes dominates the market, accounting for a substantial 83% of the total count. </a:t>
            </a:r>
            <a:r>
              <a:rPr lang="en-US" sz="1200" b="1" dirty="0" err="1">
                <a:solidFill>
                  <a:schemeClr val="dk2"/>
                </a:solidFill>
                <a:latin typeface="Fira Sans"/>
              </a:rPr>
              <a:t>Sobha</a:t>
            </a:r>
            <a:r>
              <a:rPr lang="en-US" sz="1200" b="1" dirty="0">
                <a:solidFill>
                  <a:schemeClr val="dk2"/>
                </a:solidFill>
                <a:latin typeface="Fira Sans"/>
              </a:rPr>
              <a:t> City follows this with 5%, while Emaar Emerald Hills, Godrej Meridien, and Shapoorji Pallonji </a:t>
            </a:r>
            <a:r>
              <a:rPr lang="en-US" sz="1200" b="1" dirty="0" err="1">
                <a:solidFill>
                  <a:schemeClr val="dk2"/>
                </a:solidFill>
                <a:latin typeface="Fira Sans"/>
              </a:rPr>
              <a:t>Joyville</a:t>
            </a:r>
            <a:r>
              <a:rPr lang="en-US" sz="1200" b="1" dirty="0">
                <a:solidFill>
                  <a:schemeClr val="dk2"/>
                </a:solidFill>
                <a:latin typeface="Fira Sans"/>
              </a:rPr>
              <a:t> Gurgaon each hold a relatively small share of 4%.</a:t>
            </a:r>
          </a:p>
          <a:p>
            <a:pPr>
              <a:spcAft>
                <a:spcPts val="1600"/>
              </a:spcAft>
              <a:buSzPts val="1200"/>
            </a:pPr>
            <a:r>
              <a:rPr lang="en-US" sz="1200" b="1" dirty="0">
                <a:solidFill>
                  <a:schemeClr val="dk2"/>
                </a:solidFill>
                <a:latin typeface="Fira Sans"/>
              </a:rPr>
              <a:t>This visualization demonstrates the market dominance of Emaar Digi Homes in Gurgaon, highlighting its significantly larger presence compared to other builders in the area. </a:t>
            </a:r>
          </a:p>
        </p:txBody>
      </p:sp>
    </p:spTree>
    <p:extLst>
      <p:ext uri="{BB962C8B-B14F-4D97-AF65-F5344CB8AC3E}">
        <p14:creationId xmlns:p14="http://schemas.microsoft.com/office/powerpoint/2010/main" val="2512745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57">
          <a:extLst>
            <a:ext uri="{FF2B5EF4-FFF2-40B4-BE49-F238E27FC236}">
              <a16:creationId xmlns:a16="http://schemas.microsoft.com/office/drawing/2014/main" id="{AF0BF1A6-7197-27D2-1F2D-342A9B9CFF8D}"/>
            </a:ext>
          </a:extLst>
        </p:cNvPr>
        <p:cNvGrpSpPr/>
        <p:nvPr/>
      </p:nvGrpSpPr>
      <p:grpSpPr>
        <a:xfrm>
          <a:off x="0" y="0"/>
          <a:ext cx="0" cy="0"/>
          <a:chOff x="0" y="0"/>
          <a:chExt cx="0" cy="0"/>
        </a:xfrm>
      </p:grpSpPr>
      <p:sp>
        <p:nvSpPr>
          <p:cNvPr id="29" name="TextBox 28">
            <a:extLst>
              <a:ext uri="{FF2B5EF4-FFF2-40B4-BE49-F238E27FC236}">
                <a16:creationId xmlns:a16="http://schemas.microsoft.com/office/drawing/2014/main" id="{FE3321D9-429F-4227-6A3A-636B7E503F3F}"/>
              </a:ext>
            </a:extLst>
          </p:cNvPr>
          <p:cNvSpPr txBox="1"/>
          <p:nvPr/>
        </p:nvSpPr>
        <p:spPr>
          <a:xfrm>
            <a:off x="2315736" y="177003"/>
            <a:ext cx="4754137" cy="553998"/>
          </a:xfrm>
          <a:prstGeom prst="rect">
            <a:avLst/>
          </a:prstGeom>
          <a:noFill/>
        </p:spPr>
        <p:txBody>
          <a:bodyPr wrap="square">
            <a:spAutoFit/>
          </a:bodyPr>
          <a:lstStyle/>
          <a:p>
            <a:pPr marL="0" lvl="0" indent="0">
              <a:buClr>
                <a:schemeClr val="dk1"/>
              </a:buClr>
              <a:buSzPts val="3600"/>
            </a:pPr>
            <a:r>
              <a:rPr lang="en-US" sz="3000" b="1" dirty="0">
                <a:solidFill>
                  <a:schemeClr val="dk1"/>
                </a:solidFill>
                <a:latin typeface="Be Vietnam Pro"/>
                <a:sym typeface="Fira Sans"/>
              </a:rPr>
              <a:t>Price by Property Type</a:t>
            </a:r>
          </a:p>
        </p:txBody>
      </p:sp>
      <p:pic>
        <p:nvPicPr>
          <p:cNvPr id="3" name="Picture 2">
            <a:extLst>
              <a:ext uri="{FF2B5EF4-FFF2-40B4-BE49-F238E27FC236}">
                <a16:creationId xmlns:a16="http://schemas.microsoft.com/office/drawing/2014/main" id="{8FCBE9A9-1360-1BAB-25B7-816288FB4640}"/>
              </a:ext>
            </a:extLst>
          </p:cNvPr>
          <p:cNvPicPr>
            <a:picLocks noChangeAspect="1"/>
          </p:cNvPicPr>
          <p:nvPr/>
        </p:nvPicPr>
        <p:blipFill>
          <a:blip r:embed="rId3">
            <a:extLst>
              <a:ext uri="{BEBA8EAE-BF5A-486C-A8C5-ECC9F3942E4B}">
                <a14:imgProps xmlns:a14="http://schemas.microsoft.com/office/drawing/2010/main">
                  <a14:imgLayer r:embed="rId4">
                    <a14:imgEffect>
                      <a14:saturation sat="300000"/>
                    </a14:imgEffect>
                  </a14:imgLayer>
                </a14:imgProps>
              </a:ext>
            </a:extLst>
          </a:blip>
          <a:stretch>
            <a:fillRect/>
          </a:stretch>
        </p:blipFill>
        <p:spPr>
          <a:xfrm>
            <a:off x="360574" y="1236982"/>
            <a:ext cx="4486490" cy="2826551"/>
          </a:xfrm>
          <a:prstGeom prst="rect">
            <a:avLst/>
          </a:prstGeom>
          <a:ln>
            <a:solidFill>
              <a:schemeClr val="tx1"/>
            </a:solidFill>
          </a:ln>
          <a:effectLst>
            <a:outerShdw blurRad="50800" dist="38100" dir="2700000" algn="tl" rotWithShape="0">
              <a:prstClr val="black">
                <a:alpha val="40000"/>
              </a:prstClr>
            </a:outerShdw>
          </a:effectLst>
        </p:spPr>
      </p:pic>
      <p:sp>
        <p:nvSpPr>
          <p:cNvPr id="6" name="TextBox 5">
            <a:extLst>
              <a:ext uri="{FF2B5EF4-FFF2-40B4-BE49-F238E27FC236}">
                <a16:creationId xmlns:a16="http://schemas.microsoft.com/office/drawing/2014/main" id="{174A09D2-19BD-1FCF-0CFA-DB017F5E0B2E}"/>
              </a:ext>
            </a:extLst>
          </p:cNvPr>
          <p:cNvSpPr txBox="1"/>
          <p:nvPr/>
        </p:nvSpPr>
        <p:spPr>
          <a:xfrm>
            <a:off x="5052175" y="1130330"/>
            <a:ext cx="3824196" cy="2882840"/>
          </a:xfrm>
          <a:prstGeom prst="rect">
            <a:avLst/>
          </a:prstGeom>
          <a:noFill/>
        </p:spPr>
        <p:txBody>
          <a:bodyPr wrap="square">
            <a:spAutoFit/>
          </a:bodyPr>
          <a:lstStyle/>
          <a:p>
            <a:pPr>
              <a:spcAft>
                <a:spcPts val="1600"/>
              </a:spcAft>
              <a:buSzPts val="1200"/>
            </a:pPr>
            <a:r>
              <a:rPr lang="en-US" sz="1200" b="1" dirty="0">
                <a:solidFill>
                  <a:schemeClr val="dk2"/>
                </a:solidFill>
                <a:latin typeface="Fira Sans"/>
              </a:rPr>
              <a:t>The bar chart presents the distribution of property types based on their count. The longest bar represents "Residential Land", indicating that it has the highest count among all property types. Following this, "Residential Apartment" has a significantly lower count, but still outnumbers the remaining categories. "Independent/Builder Floor" and "Independent House/Villa" have similar counts, both lower than "Residential Apartment" and "Residential Land". </a:t>
            </a:r>
          </a:p>
          <a:p>
            <a:pPr>
              <a:spcAft>
                <a:spcPts val="1600"/>
              </a:spcAft>
              <a:buSzPts val="1200"/>
            </a:pPr>
            <a:r>
              <a:rPr lang="en-US" sz="1200" b="1" dirty="0">
                <a:solidFill>
                  <a:schemeClr val="dk2"/>
                </a:solidFill>
                <a:latin typeface="Fira Sans"/>
              </a:rPr>
              <a:t>This visualization clearly shows the relative proportions of each property type, highlighting the dominance of "Residential Land" and the significantly lower counts for the other types. </a:t>
            </a:r>
          </a:p>
        </p:txBody>
      </p:sp>
    </p:spTree>
    <p:extLst>
      <p:ext uri="{BB962C8B-B14F-4D97-AF65-F5344CB8AC3E}">
        <p14:creationId xmlns:p14="http://schemas.microsoft.com/office/powerpoint/2010/main" val="381912500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57">
          <a:extLst>
            <a:ext uri="{FF2B5EF4-FFF2-40B4-BE49-F238E27FC236}">
              <a16:creationId xmlns:a16="http://schemas.microsoft.com/office/drawing/2014/main" id="{4ED39508-84C6-D744-97BA-1A4EE282F805}"/>
            </a:ext>
          </a:extLst>
        </p:cNvPr>
        <p:cNvGrpSpPr/>
        <p:nvPr/>
      </p:nvGrpSpPr>
      <p:grpSpPr>
        <a:xfrm>
          <a:off x="0" y="0"/>
          <a:ext cx="0" cy="0"/>
          <a:chOff x="0" y="0"/>
          <a:chExt cx="0" cy="0"/>
        </a:xfrm>
      </p:grpSpPr>
      <p:sp>
        <p:nvSpPr>
          <p:cNvPr id="29" name="TextBox 28">
            <a:extLst>
              <a:ext uri="{FF2B5EF4-FFF2-40B4-BE49-F238E27FC236}">
                <a16:creationId xmlns:a16="http://schemas.microsoft.com/office/drawing/2014/main" id="{46D2D89E-8867-A18E-2ADA-606103BC5A79}"/>
              </a:ext>
            </a:extLst>
          </p:cNvPr>
          <p:cNvSpPr txBox="1"/>
          <p:nvPr/>
        </p:nvSpPr>
        <p:spPr>
          <a:xfrm>
            <a:off x="2479288" y="243911"/>
            <a:ext cx="4003288" cy="553998"/>
          </a:xfrm>
          <a:prstGeom prst="rect">
            <a:avLst/>
          </a:prstGeom>
          <a:noFill/>
        </p:spPr>
        <p:txBody>
          <a:bodyPr wrap="square">
            <a:spAutoFit/>
          </a:bodyPr>
          <a:lstStyle/>
          <a:p>
            <a:pPr marL="0" lvl="0" indent="0" algn="ctr">
              <a:buClr>
                <a:schemeClr val="dk1"/>
              </a:buClr>
              <a:buSzPts val="3600"/>
            </a:pPr>
            <a:r>
              <a:rPr lang="en-US" sz="3000" b="1" dirty="0">
                <a:solidFill>
                  <a:schemeClr val="dk1"/>
                </a:solidFill>
                <a:latin typeface="Be Vietnam Pro"/>
                <a:sym typeface="Fira Sans"/>
              </a:rPr>
              <a:t>Prices vs. Locality</a:t>
            </a:r>
          </a:p>
        </p:txBody>
      </p:sp>
      <p:pic>
        <p:nvPicPr>
          <p:cNvPr id="5" name="Picture 4">
            <a:extLst>
              <a:ext uri="{FF2B5EF4-FFF2-40B4-BE49-F238E27FC236}">
                <a16:creationId xmlns:a16="http://schemas.microsoft.com/office/drawing/2014/main" id="{CB073FC8-B83E-25EE-665B-4BCB48227C4E}"/>
              </a:ext>
            </a:extLst>
          </p:cNvPr>
          <p:cNvPicPr>
            <a:picLocks noChangeAspect="1"/>
          </p:cNvPicPr>
          <p:nvPr/>
        </p:nvPicPr>
        <p:blipFill>
          <a:blip r:embed="rId3">
            <a:extLst>
              <a:ext uri="{BEBA8EAE-BF5A-486C-A8C5-ECC9F3942E4B}">
                <a14:imgProps xmlns:a14="http://schemas.microsoft.com/office/drawing/2010/main">
                  <a14:imgLayer r:embed="rId4">
                    <a14:imgEffect>
                      <a14:saturation sat="300000"/>
                    </a14:imgEffect>
                  </a14:imgLayer>
                </a14:imgProps>
              </a:ext>
            </a:extLst>
          </a:blip>
          <a:stretch>
            <a:fillRect/>
          </a:stretch>
        </p:blipFill>
        <p:spPr>
          <a:xfrm>
            <a:off x="4572000" y="1107832"/>
            <a:ext cx="4338224" cy="2683583"/>
          </a:xfrm>
          <a:prstGeom prst="rect">
            <a:avLst/>
          </a:prstGeom>
          <a:ln>
            <a:solidFill>
              <a:schemeClr val="tx1"/>
            </a:solidFill>
          </a:ln>
          <a:effectLst>
            <a:outerShdw blurRad="50800" dist="38100" dir="2700000" algn="tl" rotWithShape="0">
              <a:prstClr val="black">
                <a:alpha val="40000"/>
              </a:prstClr>
            </a:outerShdw>
          </a:effectLst>
        </p:spPr>
      </p:pic>
      <p:sp>
        <p:nvSpPr>
          <p:cNvPr id="8" name="TextBox 7">
            <a:extLst>
              <a:ext uri="{FF2B5EF4-FFF2-40B4-BE49-F238E27FC236}">
                <a16:creationId xmlns:a16="http://schemas.microsoft.com/office/drawing/2014/main" id="{94A67C69-3FA0-BBC0-608B-5145C66BD926}"/>
              </a:ext>
            </a:extLst>
          </p:cNvPr>
          <p:cNvSpPr txBox="1"/>
          <p:nvPr/>
        </p:nvSpPr>
        <p:spPr>
          <a:xfrm>
            <a:off x="233776" y="1107832"/>
            <a:ext cx="4222595" cy="2328843"/>
          </a:xfrm>
          <a:prstGeom prst="rect">
            <a:avLst/>
          </a:prstGeom>
          <a:noFill/>
        </p:spPr>
        <p:txBody>
          <a:bodyPr wrap="square">
            <a:spAutoFit/>
          </a:bodyPr>
          <a:lstStyle/>
          <a:p>
            <a:pPr>
              <a:spcAft>
                <a:spcPts val="1600"/>
              </a:spcAft>
              <a:buSzPts val="1200"/>
            </a:pPr>
            <a:r>
              <a:rPr lang="en-US" sz="1200" b="1" dirty="0">
                <a:solidFill>
                  <a:schemeClr val="dk2"/>
                </a:solidFill>
                <a:latin typeface="Fira Sans"/>
              </a:rPr>
              <a:t>The bar chart presents the distribution of properties across different localities in Gurgaon. </a:t>
            </a:r>
            <a:r>
              <a:rPr lang="en-US" sz="1200" b="1" dirty="0" err="1">
                <a:solidFill>
                  <a:schemeClr val="dk2"/>
                </a:solidFill>
                <a:latin typeface="Fira Sans"/>
              </a:rPr>
              <a:t>Ansal</a:t>
            </a:r>
            <a:r>
              <a:rPr lang="en-US" sz="1200" b="1" dirty="0">
                <a:solidFill>
                  <a:schemeClr val="dk2"/>
                </a:solidFill>
                <a:latin typeface="Fira Sans"/>
              </a:rPr>
              <a:t> Plaza stands out with the highest count, significantly outnumbering the other localities. A Block Sushant Lok Phase 1 has the second-highest count, followed by Ardee City. Ashok Vihar Phase 1 and A Block Sushant Lok Phase - 3 have relatively lower counts. </a:t>
            </a:r>
          </a:p>
          <a:p>
            <a:pPr>
              <a:spcAft>
                <a:spcPts val="1600"/>
              </a:spcAft>
              <a:buSzPts val="1200"/>
            </a:pPr>
            <a:r>
              <a:rPr lang="en-US" sz="1200" b="1" dirty="0">
                <a:solidFill>
                  <a:schemeClr val="dk2"/>
                </a:solidFill>
                <a:latin typeface="Fira Sans"/>
              </a:rPr>
              <a:t>This visualization demonstrates the uneven distribution of properties across the mentioned localities, with </a:t>
            </a:r>
            <a:r>
              <a:rPr lang="en-US" sz="1200" b="1" dirty="0" err="1">
                <a:solidFill>
                  <a:schemeClr val="dk2"/>
                </a:solidFill>
                <a:latin typeface="Fira Sans"/>
              </a:rPr>
              <a:t>Ansal</a:t>
            </a:r>
            <a:r>
              <a:rPr lang="en-US" sz="1200" b="1" dirty="0">
                <a:solidFill>
                  <a:schemeClr val="dk2"/>
                </a:solidFill>
                <a:latin typeface="Fira Sans"/>
              </a:rPr>
              <a:t> Plaza having a dominant presence compared to the others.</a:t>
            </a:r>
          </a:p>
        </p:txBody>
      </p:sp>
    </p:spTree>
    <p:extLst>
      <p:ext uri="{BB962C8B-B14F-4D97-AF65-F5344CB8AC3E}">
        <p14:creationId xmlns:p14="http://schemas.microsoft.com/office/powerpoint/2010/main" val="341728900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theme/theme1.xml><?xml version="1.0" encoding="utf-8"?>
<a:theme xmlns:a="http://schemas.openxmlformats.org/drawingml/2006/main" name="Commercial Property Consulting  by Slidesgo">
  <a:themeElements>
    <a:clrScheme name="Simple Light">
      <a:dk1>
        <a:srgbClr val="3A4D57"/>
      </a:dk1>
      <a:lt1>
        <a:srgbClr val="F3FFFF"/>
      </a:lt1>
      <a:dk2>
        <a:srgbClr val="F47A5C"/>
      </a:dk2>
      <a:lt2>
        <a:srgbClr val="FFFFFF"/>
      </a:lt2>
      <a:accent1>
        <a:srgbClr val="D8D0BC"/>
      </a:accent1>
      <a:accent2>
        <a:srgbClr val="F4DDB1"/>
      </a:accent2>
      <a:accent3>
        <a:srgbClr val="D4B374"/>
      </a:accent3>
      <a:accent4>
        <a:srgbClr val="3F4B31"/>
      </a:accent4>
      <a:accent5>
        <a:srgbClr val="835F40"/>
      </a:accent5>
      <a:accent6>
        <a:srgbClr val="038E8E"/>
      </a:accent6>
      <a:hlink>
        <a:srgbClr val="3A4D5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110</TotalTime>
  <Words>2088</Words>
  <Application>Microsoft Office PowerPoint</Application>
  <PresentationFormat>On-screen Show (16:9)</PresentationFormat>
  <Paragraphs>100</Paragraphs>
  <Slides>19</Slides>
  <Notes>19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Viga</vt:lpstr>
      <vt:lpstr>Fira Sans</vt:lpstr>
      <vt:lpstr>Be Vietnam Pro</vt:lpstr>
      <vt:lpstr>Arial</vt:lpstr>
      <vt:lpstr>Commercial Property Consulting  by Slidesgo</vt:lpstr>
      <vt:lpstr>99 ACER. DATASET ANALYSIS</vt:lpstr>
      <vt:lpstr>Introduction</vt:lpstr>
      <vt:lpstr>Objective</vt:lpstr>
      <vt:lpstr>Key Questions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Thank you so much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Shubham Upadhyay</cp:lastModifiedBy>
  <cp:revision>4</cp:revision>
  <dcterms:modified xsi:type="dcterms:W3CDTF">2025-01-20T11:26:36Z</dcterms:modified>
</cp:coreProperties>
</file>