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18"/>
  </p:notesMasterIdLst>
  <p:sldIdLst>
    <p:sldId id="256" r:id="rId2"/>
    <p:sldId id="265" r:id="rId3"/>
    <p:sldId id="260" r:id="rId4"/>
    <p:sldId id="257" r:id="rId5"/>
    <p:sldId id="259" r:id="rId6"/>
    <p:sldId id="261" r:id="rId7"/>
    <p:sldId id="263" r:id="rId8"/>
    <p:sldId id="264" r:id="rId9"/>
    <p:sldId id="266" r:id="rId10"/>
    <p:sldId id="267" r:id="rId11"/>
    <p:sldId id="268" r:id="rId12"/>
    <p:sldId id="269" r:id="rId13"/>
    <p:sldId id="270" r:id="rId14"/>
    <p:sldId id="271" r:id="rId15"/>
    <p:sldId id="273" r:id="rId16"/>
    <p:sldId id="315" r:id="rId17"/>
  </p:sldIdLst>
  <p:sldSz cx="9144000" cy="5143500" type="screen16x9"/>
  <p:notesSz cx="6858000" cy="9144000"/>
  <p:embeddedFontLst>
    <p:embeddedFont>
      <p:font typeface="Balsamiq Sans" panose="020B060402020202020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5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0A7907-539A-4238-B160-A8F0F289BF87}">
  <a:tblStyle styleId="{FD0A7907-539A-4238-B160-A8F0F289BF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0"/>
        <p:cNvGrpSpPr/>
        <p:nvPr/>
      </p:nvGrpSpPr>
      <p:grpSpPr>
        <a:xfrm>
          <a:off x="0" y="0"/>
          <a:ext cx="0" cy="0"/>
          <a:chOff x="0" y="0"/>
          <a:chExt cx="0" cy="0"/>
        </a:xfrm>
      </p:grpSpPr>
      <p:sp>
        <p:nvSpPr>
          <p:cNvPr id="4361" name="Google Shape;4361;g11a1ccd9bf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2" name="Google Shape;4362;g11a1ccd9bf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9"/>
        <p:cNvGrpSpPr/>
        <p:nvPr/>
      </p:nvGrpSpPr>
      <p:grpSpPr>
        <a:xfrm>
          <a:off x="0" y="0"/>
          <a:ext cx="0" cy="0"/>
          <a:chOff x="0" y="0"/>
          <a:chExt cx="0" cy="0"/>
        </a:xfrm>
      </p:grpSpPr>
      <p:sp>
        <p:nvSpPr>
          <p:cNvPr id="5640" name="Google Shape;5640;g11a1a2aa2d3_0_1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1" name="Google Shape;5641;g11a1a2aa2d3_0_1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8"/>
        <p:cNvGrpSpPr/>
        <p:nvPr/>
      </p:nvGrpSpPr>
      <p:grpSpPr>
        <a:xfrm>
          <a:off x="0" y="0"/>
          <a:ext cx="0" cy="0"/>
          <a:chOff x="0" y="0"/>
          <a:chExt cx="0" cy="0"/>
        </a:xfrm>
      </p:grpSpPr>
      <p:sp>
        <p:nvSpPr>
          <p:cNvPr id="5729" name="Google Shape;5729;g11a1a2aa2d3_0_2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0" name="Google Shape;5730;g11a1a2aa2d3_0_2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0"/>
        <p:cNvGrpSpPr/>
        <p:nvPr/>
      </p:nvGrpSpPr>
      <p:grpSpPr>
        <a:xfrm>
          <a:off x="0" y="0"/>
          <a:ext cx="0" cy="0"/>
          <a:chOff x="0" y="0"/>
          <a:chExt cx="0" cy="0"/>
        </a:xfrm>
      </p:grpSpPr>
      <p:sp>
        <p:nvSpPr>
          <p:cNvPr id="5801" name="Google Shape;5801;g11e085b000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2" name="Google Shape;5802;g11e085b000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8"/>
        <p:cNvGrpSpPr/>
        <p:nvPr/>
      </p:nvGrpSpPr>
      <p:grpSpPr>
        <a:xfrm>
          <a:off x="0" y="0"/>
          <a:ext cx="0" cy="0"/>
          <a:chOff x="0" y="0"/>
          <a:chExt cx="0" cy="0"/>
        </a:xfrm>
      </p:grpSpPr>
      <p:sp>
        <p:nvSpPr>
          <p:cNvPr id="5859" name="Google Shape;5859;g11a1a2aa2d3_0_3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0" name="Google Shape;5860;g11a1a2aa2d3_0_3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0"/>
        <p:cNvGrpSpPr/>
        <p:nvPr/>
      </p:nvGrpSpPr>
      <p:grpSpPr>
        <a:xfrm>
          <a:off x="0" y="0"/>
          <a:ext cx="0" cy="0"/>
          <a:chOff x="0" y="0"/>
          <a:chExt cx="0" cy="0"/>
        </a:xfrm>
      </p:grpSpPr>
      <p:sp>
        <p:nvSpPr>
          <p:cNvPr id="5941" name="Google Shape;5941;g11a1a2aa2d3_0_2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2" name="Google Shape;5942;g11a1a2aa2d3_0_2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2"/>
        <p:cNvGrpSpPr/>
        <p:nvPr/>
      </p:nvGrpSpPr>
      <p:grpSpPr>
        <a:xfrm>
          <a:off x="0" y="0"/>
          <a:ext cx="0" cy="0"/>
          <a:chOff x="0" y="0"/>
          <a:chExt cx="0" cy="0"/>
        </a:xfrm>
      </p:grpSpPr>
      <p:sp>
        <p:nvSpPr>
          <p:cNvPr id="6243" name="Google Shape;6243;g11fd37bff83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4" name="Google Shape;6244;g11fd37bff83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5"/>
        <p:cNvGrpSpPr/>
        <p:nvPr/>
      </p:nvGrpSpPr>
      <p:grpSpPr>
        <a:xfrm>
          <a:off x="0" y="0"/>
          <a:ext cx="0" cy="0"/>
          <a:chOff x="0" y="0"/>
          <a:chExt cx="0" cy="0"/>
        </a:xfrm>
      </p:grpSpPr>
      <p:sp>
        <p:nvSpPr>
          <p:cNvPr id="10326" name="Google Shape;10326;g11d63b3f37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7" name="Google Shape;10327;g11d63b3f37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9"/>
        <p:cNvGrpSpPr/>
        <p:nvPr/>
      </p:nvGrpSpPr>
      <p:grpSpPr>
        <a:xfrm>
          <a:off x="0" y="0"/>
          <a:ext cx="0" cy="0"/>
          <a:chOff x="0" y="0"/>
          <a:chExt cx="0" cy="0"/>
        </a:xfrm>
      </p:grpSpPr>
      <p:sp>
        <p:nvSpPr>
          <p:cNvPr id="5450" name="Google Shape;5450;g13367e44202_1_16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1" name="Google Shape;5451;g13367e44202_1_1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6"/>
        <p:cNvGrpSpPr/>
        <p:nvPr/>
      </p:nvGrpSpPr>
      <p:grpSpPr>
        <a:xfrm>
          <a:off x="0" y="0"/>
          <a:ext cx="0" cy="0"/>
          <a:chOff x="0" y="0"/>
          <a:chExt cx="0" cy="0"/>
        </a:xfrm>
      </p:grpSpPr>
      <p:sp>
        <p:nvSpPr>
          <p:cNvPr id="4717" name="Google Shape;4717;g11fea237f49_1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8" name="Google Shape;4718;g11fea237f49_1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4"/>
        <p:cNvGrpSpPr/>
        <p:nvPr/>
      </p:nvGrpSpPr>
      <p:grpSpPr>
        <a:xfrm>
          <a:off x="0" y="0"/>
          <a:ext cx="0" cy="0"/>
          <a:chOff x="0" y="0"/>
          <a:chExt cx="0" cy="0"/>
        </a:xfrm>
      </p:grpSpPr>
      <p:sp>
        <p:nvSpPr>
          <p:cNvPr id="4525" name="Google Shape;4525;g11a1a2aa2d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6" name="Google Shape;4526;g11a1a2aa2d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3"/>
        <p:cNvGrpSpPr/>
        <p:nvPr/>
      </p:nvGrpSpPr>
      <p:grpSpPr>
        <a:xfrm>
          <a:off x="0" y="0"/>
          <a:ext cx="0" cy="0"/>
          <a:chOff x="0" y="0"/>
          <a:chExt cx="0" cy="0"/>
        </a:xfrm>
      </p:grpSpPr>
      <p:sp>
        <p:nvSpPr>
          <p:cNvPr id="4584" name="Google Shape;4584;g13367e44202_1_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5" name="Google Shape;4585;g13367e44202_1_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9"/>
        <p:cNvGrpSpPr/>
        <p:nvPr/>
      </p:nvGrpSpPr>
      <p:grpSpPr>
        <a:xfrm>
          <a:off x="0" y="0"/>
          <a:ext cx="0" cy="0"/>
          <a:chOff x="0" y="0"/>
          <a:chExt cx="0" cy="0"/>
        </a:xfrm>
      </p:grpSpPr>
      <p:sp>
        <p:nvSpPr>
          <p:cNvPr id="4810" name="Google Shape;4810;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1" name="Google Shape;4811;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0"/>
        <p:cNvGrpSpPr/>
        <p:nvPr/>
      </p:nvGrpSpPr>
      <p:grpSpPr>
        <a:xfrm>
          <a:off x="0" y="0"/>
          <a:ext cx="0" cy="0"/>
          <a:chOff x="0" y="0"/>
          <a:chExt cx="0" cy="0"/>
        </a:xfrm>
      </p:grpSpPr>
      <p:sp>
        <p:nvSpPr>
          <p:cNvPr id="5151" name="Google Shape;5151;g11e3af78c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2" name="Google Shape;5152;g11e3af78c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6"/>
        <p:cNvGrpSpPr/>
        <p:nvPr/>
      </p:nvGrpSpPr>
      <p:grpSpPr>
        <a:xfrm>
          <a:off x="0" y="0"/>
          <a:ext cx="0" cy="0"/>
          <a:chOff x="0" y="0"/>
          <a:chExt cx="0" cy="0"/>
        </a:xfrm>
      </p:grpSpPr>
      <p:sp>
        <p:nvSpPr>
          <p:cNvPr id="5317" name="Google Shape;5317;g1355ef61f56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8" name="Google Shape;5318;g1355ef61f5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0"/>
        <p:cNvGrpSpPr/>
        <p:nvPr/>
      </p:nvGrpSpPr>
      <p:grpSpPr>
        <a:xfrm>
          <a:off x="0" y="0"/>
          <a:ext cx="0" cy="0"/>
          <a:chOff x="0" y="0"/>
          <a:chExt cx="0" cy="0"/>
        </a:xfrm>
      </p:grpSpPr>
      <p:sp>
        <p:nvSpPr>
          <p:cNvPr id="5561" name="Google Shape;5561;g11a1a2aa2d3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2" name="Google Shape;5562;g11a1a2aa2d3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10" name="Google Shape;10;p2"/>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477550" y="942475"/>
            <a:ext cx="4188900" cy="2333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Font typeface="Balsamiq Sans"/>
              <a:buNone/>
              <a:defRPr sz="5200">
                <a:solidFill>
                  <a:schemeClr val="dk2"/>
                </a:solidFill>
              </a:defRPr>
            </a:lvl1pPr>
            <a:lvl2pPr lvl="1"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2pPr>
            <a:lvl3pPr lvl="2"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3pPr>
            <a:lvl4pPr lvl="3"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4pPr>
            <a:lvl5pPr lvl="4"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5pPr>
            <a:lvl6pPr lvl="5"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6pPr>
            <a:lvl7pPr lvl="6"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7pPr>
            <a:lvl8pPr lvl="7"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8pPr>
            <a:lvl9pPr lvl="8"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9pPr>
          </a:lstStyle>
          <a:p>
            <a:endParaRPr/>
          </a:p>
        </p:txBody>
      </p:sp>
      <p:sp>
        <p:nvSpPr>
          <p:cNvPr id="12" name="Google Shape;12;p2"/>
          <p:cNvSpPr txBox="1">
            <a:spLocks noGrp="1"/>
          </p:cNvSpPr>
          <p:nvPr>
            <p:ph type="subTitle" idx="1"/>
          </p:nvPr>
        </p:nvSpPr>
        <p:spPr>
          <a:xfrm>
            <a:off x="2477575" y="3330588"/>
            <a:ext cx="41889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Open Sans"/>
              <a:buNone/>
              <a:defRPr>
                <a:solidFill>
                  <a:schemeClr val="dk1"/>
                </a:solidFill>
              </a:defRPr>
            </a:lvl1pPr>
            <a:lvl2pPr lvl="1" algn="ctr">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a:lnSpc>
                <a:spcPct val="100000"/>
              </a:lnSpc>
              <a:spcBef>
                <a:spcPts val="0"/>
              </a:spcBef>
              <a:spcAft>
                <a:spcPts val="0"/>
              </a:spcAft>
              <a:buSzPts val="1400"/>
              <a:buFont typeface="Open Sans"/>
              <a:buNone/>
              <a:defRPr>
                <a:latin typeface="Open Sans"/>
                <a:ea typeface="Open Sans"/>
                <a:cs typeface="Open Sans"/>
                <a:sym typeface="Open Sans"/>
              </a:defRPr>
            </a:lvl9pPr>
          </a:lstStyle>
          <a:p>
            <a:endParaRPr/>
          </a:p>
        </p:txBody>
      </p:sp>
      <p:grpSp>
        <p:nvGrpSpPr>
          <p:cNvPr id="13" name="Google Shape;13;p2"/>
          <p:cNvGrpSpPr/>
          <p:nvPr/>
        </p:nvGrpSpPr>
        <p:grpSpPr>
          <a:xfrm>
            <a:off x="-221497" y="504869"/>
            <a:ext cx="1536924" cy="3541378"/>
            <a:chOff x="-221497" y="504869"/>
            <a:chExt cx="1536924" cy="3541378"/>
          </a:xfrm>
        </p:grpSpPr>
        <p:sp>
          <p:nvSpPr>
            <p:cNvPr id="14" name="Google Shape;14;p2"/>
            <p:cNvSpPr/>
            <p:nvPr/>
          </p:nvSpPr>
          <p:spPr>
            <a:xfrm>
              <a:off x="881973" y="1179358"/>
              <a:ext cx="433454" cy="2866889"/>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221497" y="1179358"/>
              <a:ext cx="1179732" cy="2866889"/>
              <a:chOff x="-221497" y="1179358"/>
              <a:chExt cx="1179732" cy="2866889"/>
            </a:xfrm>
          </p:grpSpPr>
          <p:grpSp>
            <p:nvGrpSpPr>
              <p:cNvPr id="16" name="Google Shape;16;p2"/>
              <p:cNvGrpSpPr/>
              <p:nvPr/>
            </p:nvGrpSpPr>
            <p:grpSpPr>
              <a:xfrm>
                <a:off x="-221497" y="1179358"/>
                <a:ext cx="1179732" cy="2866889"/>
                <a:chOff x="-221497" y="1179358"/>
                <a:chExt cx="1179732" cy="2866889"/>
              </a:xfrm>
            </p:grpSpPr>
            <p:sp>
              <p:nvSpPr>
                <p:cNvPr id="17" name="Google Shape;17;p2"/>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13172" y="504869"/>
              <a:ext cx="510392" cy="674487"/>
              <a:chOff x="-37116" y="2186994"/>
              <a:chExt cx="510392" cy="674487"/>
            </a:xfrm>
          </p:grpSpPr>
          <p:sp>
            <p:nvSpPr>
              <p:cNvPr id="27" name="Google Shape;27;p2"/>
              <p:cNvSpPr/>
              <p:nvPr/>
            </p:nvSpPr>
            <p:spPr>
              <a:xfrm>
                <a:off x="63791" y="2706778"/>
                <a:ext cx="256323" cy="143808"/>
              </a:xfrm>
              <a:custGeom>
                <a:avLst/>
                <a:gdLst/>
                <a:ahLst/>
                <a:cxnLst/>
                <a:rect l="l" t="t" r="r" b="b"/>
                <a:pathLst>
                  <a:path w="6823" h="3828" extrusionOk="0">
                    <a:moveTo>
                      <a:pt x="2706" y="1"/>
                    </a:moveTo>
                    <a:lnTo>
                      <a:pt x="2706" y="2900"/>
                    </a:lnTo>
                    <a:lnTo>
                      <a:pt x="136" y="3692"/>
                    </a:lnTo>
                    <a:lnTo>
                      <a:pt x="1" y="3827"/>
                    </a:lnTo>
                    <a:lnTo>
                      <a:pt x="6822" y="3827"/>
                    </a:lnTo>
                    <a:lnTo>
                      <a:pt x="6687" y="3692"/>
                    </a:lnTo>
                    <a:lnTo>
                      <a:pt x="4098" y="2900"/>
                    </a:lnTo>
                    <a:lnTo>
                      <a:pt x="40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896" y="2850548"/>
                <a:ext cx="278112" cy="10932"/>
              </a:xfrm>
              <a:custGeom>
                <a:avLst/>
                <a:gdLst/>
                <a:ahLst/>
                <a:cxnLst/>
                <a:rect l="l" t="t" r="r" b="b"/>
                <a:pathLst>
                  <a:path w="7403" h="291" extrusionOk="0">
                    <a:moveTo>
                      <a:pt x="291" y="0"/>
                    </a:moveTo>
                    <a:lnTo>
                      <a:pt x="1" y="290"/>
                    </a:lnTo>
                    <a:lnTo>
                      <a:pt x="7402" y="290"/>
                    </a:lnTo>
                    <a:lnTo>
                      <a:pt x="71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0508" y="2186994"/>
                <a:ext cx="392768" cy="506786"/>
              </a:xfrm>
              <a:custGeom>
                <a:avLst/>
                <a:gdLst/>
                <a:ahLst/>
                <a:cxnLst/>
                <a:rect l="l" t="t" r="r" b="b"/>
                <a:pathLst>
                  <a:path w="10455" h="13490" extrusionOk="0">
                    <a:moveTo>
                      <a:pt x="5836" y="368"/>
                    </a:moveTo>
                    <a:cubicBezTo>
                      <a:pt x="8677" y="1721"/>
                      <a:pt x="10204" y="4890"/>
                      <a:pt x="9508" y="7962"/>
                    </a:cubicBezTo>
                    <a:cubicBezTo>
                      <a:pt x="8812" y="11035"/>
                      <a:pt x="6068" y="13219"/>
                      <a:pt x="2918" y="13219"/>
                    </a:cubicBezTo>
                    <a:cubicBezTo>
                      <a:pt x="2049" y="13219"/>
                      <a:pt x="1179" y="13064"/>
                      <a:pt x="367" y="12716"/>
                    </a:cubicBezTo>
                    <a:lnTo>
                      <a:pt x="5836" y="368"/>
                    </a:lnTo>
                    <a:close/>
                    <a:moveTo>
                      <a:pt x="5701" y="1"/>
                    </a:moveTo>
                    <a:lnTo>
                      <a:pt x="0" y="12851"/>
                    </a:lnTo>
                    <a:lnTo>
                      <a:pt x="136" y="12909"/>
                    </a:lnTo>
                    <a:cubicBezTo>
                      <a:pt x="1005" y="13296"/>
                      <a:pt x="1952" y="13489"/>
                      <a:pt x="2918" y="13489"/>
                    </a:cubicBezTo>
                    <a:lnTo>
                      <a:pt x="2938" y="13489"/>
                    </a:lnTo>
                    <a:cubicBezTo>
                      <a:pt x="6223" y="13470"/>
                      <a:pt x="9063" y="11151"/>
                      <a:pt x="9759" y="7943"/>
                    </a:cubicBezTo>
                    <a:cubicBezTo>
                      <a:pt x="10455" y="4716"/>
                      <a:pt x="8812" y="1450"/>
                      <a:pt x="5836" y="59"/>
                    </a:cubicBezTo>
                    <a:lnTo>
                      <a:pt x="57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37116" y="2201532"/>
                <a:ext cx="466851" cy="455919"/>
                <a:chOff x="-37116" y="2201532"/>
                <a:chExt cx="466851" cy="455919"/>
              </a:xfrm>
            </p:grpSpPr>
            <p:sp>
              <p:nvSpPr>
                <p:cNvPr id="31" name="Google Shape;31;p2"/>
                <p:cNvSpPr/>
                <p:nvPr/>
              </p:nvSpPr>
              <p:spPr>
                <a:xfrm>
                  <a:off x="-37116" y="2201532"/>
                  <a:ext cx="454492" cy="455919"/>
                </a:xfrm>
                <a:custGeom>
                  <a:avLst/>
                  <a:gdLst/>
                  <a:ahLst/>
                  <a:cxnLst/>
                  <a:rect l="l" t="t" r="r" b="b"/>
                  <a:pathLst>
                    <a:path w="12098" h="12136" extrusionOk="0">
                      <a:moveTo>
                        <a:pt x="6049" y="0"/>
                      </a:moveTo>
                      <a:cubicBezTo>
                        <a:pt x="2706" y="0"/>
                        <a:pt x="1" y="2725"/>
                        <a:pt x="1" y="6068"/>
                      </a:cubicBezTo>
                      <a:cubicBezTo>
                        <a:pt x="1" y="9430"/>
                        <a:pt x="2706" y="12136"/>
                        <a:pt x="6049" y="12136"/>
                      </a:cubicBezTo>
                      <a:cubicBezTo>
                        <a:pt x="9392" y="12136"/>
                        <a:pt x="12098" y="9430"/>
                        <a:pt x="12098" y="6068"/>
                      </a:cubicBezTo>
                      <a:cubicBezTo>
                        <a:pt x="12098" y="2725"/>
                        <a:pt x="9392" y="0"/>
                        <a:pt x="6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1468" y="2201532"/>
                  <a:ext cx="217103" cy="392054"/>
                </a:xfrm>
                <a:custGeom>
                  <a:avLst/>
                  <a:gdLst/>
                  <a:ahLst/>
                  <a:cxnLst/>
                  <a:rect l="l" t="t" r="r" b="b"/>
                  <a:pathLst>
                    <a:path w="5779" h="10436" extrusionOk="0">
                      <a:moveTo>
                        <a:pt x="3227" y="0"/>
                      </a:moveTo>
                      <a:cubicBezTo>
                        <a:pt x="2319" y="78"/>
                        <a:pt x="1430" y="348"/>
                        <a:pt x="657" y="812"/>
                      </a:cubicBezTo>
                      <a:lnTo>
                        <a:pt x="309" y="1411"/>
                      </a:lnTo>
                      <a:lnTo>
                        <a:pt x="0" y="1894"/>
                      </a:lnTo>
                      <a:lnTo>
                        <a:pt x="136" y="1894"/>
                      </a:lnTo>
                      <a:lnTo>
                        <a:pt x="329" y="1701"/>
                      </a:lnTo>
                      <a:lnTo>
                        <a:pt x="657" y="1218"/>
                      </a:lnTo>
                      <a:lnTo>
                        <a:pt x="329" y="1913"/>
                      </a:lnTo>
                      <a:lnTo>
                        <a:pt x="78" y="2203"/>
                      </a:lnTo>
                      <a:lnTo>
                        <a:pt x="329" y="2590"/>
                      </a:lnTo>
                      <a:lnTo>
                        <a:pt x="967" y="3247"/>
                      </a:lnTo>
                      <a:lnTo>
                        <a:pt x="1121" y="3730"/>
                      </a:lnTo>
                      <a:lnTo>
                        <a:pt x="1682" y="4174"/>
                      </a:lnTo>
                      <a:lnTo>
                        <a:pt x="1488" y="4503"/>
                      </a:lnTo>
                      <a:lnTo>
                        <a:pt x="947" y="4793"/>
                      </a:lnTo>
                      <a:lnTo>
                        <a:pt x="599" y="5430"/>
                      </a:lnTo>
                      <a:cubicBezTo>
                        <a:pt x="599" y="5430"/>
                        <a:pt x="1334" y="6706"/>
                        <a:pt x="1334" y="6764"/>
                      </a:cubicBezTo>
                      <a:cubicBezTo>
                        <a:pt x="1334" y="6822"/>
                        <a:pt x="1198" y="7517"/>
                        <a:pt x="1198" y="7517"/>
                      </a:cubicBezTo>
                      <a:lnTo>
                        <a:pt x="677" y="8715"/>
                      </a:lnTo>
                      <a:lnTo>
                        <a:pt x="503" y="9798"/>
                      </a:lnTo>
                      <a:lnTo>
                        <a:pt x="754" y="10435"/>
                      </a:lnTo>
                      <a:lnTo>
                        <a:pt x="967" y="10319"/>
                      </a:lnTo>
                      <a:lnTo>
                        <a:pt x="1082" y="9836"/>
                      </a:lnTo>
                      <a:lnTo>
                        <a:pt x="1546" y="9334"/>
                      </a:lnTo>
                      <a:lnTo>
                        <a:pt x="2957" y="8986"/>
                      </a:lnTo>
                      <a:lnTo>
                        <a:pt x="3440" y="8406"/>
                      </a:lnTo>
                      <a:lnTo>
                        <a:pt x="3942" y="8406"/>
                      </a:lnTo>
                      <a:lnTo>
                        <a:pt x="4812" y="7981"/>
                      </a:lnTo>
                      <a:lnTo>
                        <a:pt x="4928" y="7653"/>
                      </a:lnTo>
                      <a:lnTo>
                        <a:pt x="5546" y="7343"/>
                      </a:lnTo>
                      <a:lnTo>
                        <a:pt x="5778" y="7092"/>
                      </a:lnTo>
                      <a:lnTo>
                        <a:pt x="4754" y="6493"/>
                      </a:lnTo>
                      <a:lnTo>
                        <a:pt x="4677" y="6165"/>
                      </a:lnTo>
                      <a:lnTo>
                        <a:pt x="4194" y="6068"/>
                      </a:lnTo>
                      <a:lnTo>
                        <a:pt x="4213" y="5469"/>
                      </a:lnTo>
                      <a:lnTo>
                        <a:pt x="3691" y="5160"/>
                      </a:lnTo>
                      <a:lnTo>
                        <a:pt x="3112" y="4290"/>
                      </a:lnTo>
                      <a:lnTo>
                        <a:pt x="2397" y="3865"/>
                      </a:lnTo>
                      <a:lnTo>
                        <a:pt x="1662" y="4000"/>
                      </a:lnTo>
                      <a:lnTo>
                        <a:pt x="1334" y="3749"/>
                      </a:lnTo>
                      <a:lnTo>
                        <a:pt x="1276" y="3401"/>
                      </a:lnTo>
                      <a:lnTo>
                        <a:pt x="1411" y="3227"/>
                      </a:lnTo>
                      <a:lnTo>
                        <a:pt x="1430" y="3015"/>
                      </a:lnTo>
                      <a:lnTo>
                        <a:pt x="1160" y="2744"/>
                      </a:lnTo>
                      <a:lnTo>
                        <a:pt x="1643" y="2493"/>
                      </a:lnTo>
                      <a:lnTo>
                        <a:pt x="1334" y="2435"/>
                      </a:lnTo>
                      <a:lnTo>
                        <a:pt x="947" y="2590"/>
                      </a:lnTo>
                      <a:lnTo>
                        <a:pt x="735" y="2435"/>
                      </a:lnTo>
                      <a:lnTo>
                        <a:pt x="1082" y="1894"/>
                      </a:lnTo>
                      <a:lnTo>
                        <a:pt x="1469" y="1681"/>
                      </a:lnTo>
                      <a:lnTo>
                        <a:pt x="1952" y="1720"/>
                      </a:lnTo>
                      <a:lnTo>
                        <a:pt x="2281" y="1836"/>
                      </a:lnTo>
                      <a:lnTo>
                        <a:pt x="2242" y="2165"/>
                      </a:lnTo>
                      <a:lnTo>
                        <a:pt x="2126" y="2512"/>
                      </a:lnTo>
                      <a:lnTo>
                        <a:pt x="2455" y="2512"/>
                      </a:lnTo>
                      <a:lnTo>
                        <a:pt x="2706" y="1894"/>
                      </a:lnTo>
                      <a:lnTo>
                        <a:pt x="3363" y="1701"/>
                      </a:lnTo>
                      <a:lnTo>
                        <a:pt x="3730" y="1392"/>
                      </a:lnTo>
                      <a:lnTo>
                        <a:pt x="4116" y="1469"/>
                      </a:lnTo>
                      <a:lnTo>
                        <a:pt x="4522" y="1218"/>
                      </a:lnTo>
                      <a:lnTo>
                        <a:pt x="4522" y="966"/>
                      </a:lnTo>
                      <a:lnTo>
                        <a:pt x="3595" y="966"/>
                      </a:lnTo>
                      <a:lnTo>
                        <a:pt x="2976" y="580"/>
                      </a:lnTo>
                      <a:lnTo>
                        <a:pt x="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26228" y="2304618"/>
                  <a:ext cx="50866" cy="30505"/>
                </a:xfrm>
                <a:custGeom>
                  <a:avLst/>
                  <a:gdLst/>
                  <a:ahLst/>
                  <a:cxnLst/>
                  <a:rect l="l" t="t" r="r" b="b"/>
                  <a:pathLst>
                    <a:path w="1354" h="812" extrusionOk="0">
                      <a:moveTo>
                        <a:pt x="1" y="0"/>
                      </a:moveTo>
                      <a:lnTo>
                        <a:pt x="387" y="348"/>
                      </a:lnTo>
                      <a:lnTo>
                        <a:pt x="774" y="561"/>
                      </a:lnTo>
                      <a:lnTo>
                        <a:pt x="1141" y="812"/>
                      </a:lnTo>
                      <a:lnTo>
                        <a:pt x="1353" y="812"/>
                      </a:lnTo>
                      <a:lnTo>
                        <a:pt x="890" y="483"/>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84307" y="2202058"/>
                  <a:ext cx="78441" cy="54661"/>
                </a:xfrm>
                <a:custGeom>
                  <a:avLst/>
                  <a:gdLst/>
                  <a:ahLst/>
                  <a:cxnLst/>
                  <a:rect l="l" t="t" r="r" b="b"/>
                  <a:pathLst>
                    <a:path w="2088" h="1455" extrusionOk="0">
                      <a:moveTo>
                        <a:pt x="344" y="1"/>
                      </a:moveTo>
                      <a:cubicBezTo>
                        <a:pt x="281" y="1"/>
                        <a:pt x="218" y="2"/>
                        <a:pt x="155" y="6"/>
                      </a:cubicBezTo>
                      <a:lnTo>
                        <a:pt x="1" y="6"/>
                      </a:lnTo>
                      <a:lnTo>
                        <a:pt x="1" y="295"/>
                      </a:lnTo>
                      <a:lnTo>
                        <a:pt x="194" y="527"/>
                      </a:lnTo>
                      <a:lnTo>
                        <a:pt x="271" y="798"/>
                      </a:lnTo>
                      <a:lnTo>
                        <a:pt x="1141" y="894"/>
                      </a:lnTo>
                      <a:lnTo>
                        <a:pt x="1701" y="1068"/>
                      </a:lnTo>
                      <a:lnTo>
                        <a:pt x="1972" y="1455"/>
                      </a:lnTo>
                      <a:lnTo>
                        <a:pt x="2088" y="1358"/>
                      </a:lnTo>
                      <a:lnTo>
                        <a:pt x="2088" y="817"/>
                      </a:lnTo>
                      <a:lnTo>
                        <a:pt x="1779" y="585"/>
                      </a:lnTo>
                      <a:lnTo>
                        <a:pt x="1643" y="353"/>
                      </a:lnTo>
                      <a:lnTo>
                        <a:pt x="1411" y="334"/>
                      </a:lnTo>
                      <a:lnTo>
                        <a:pt x="1044" y="585"/>
                      </a:lnTo>
                      <a:lnTo>
                        <a:pt x="716" y="585"/>
                      </a:lnTo>
                      <a:lnTo>
                        <a:pt x="812" y="411"/>
                      </a:lnTo>
                      <a:lnTo>
                        <a:pt x="638" y="160"/>
                      </a:lnTo>
                      <a:lnTo>
                        <a:pt x="638" y="160"/>
                      </a:lnTo>
                      <a:lnTo>
                        <a:pt x="1121" y="179"/>
                      </a:lnTo>
                      <a:lnTo>
                        <a:pt x="1257" y="102"/>
                      </a:lnTo>
                      <a:cubicBezTo>
                        <a:pt x="953" y="38"/>
                        <a:pt x="64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3798" y="2316940"/>
                  <a:ext cx="24719" cy="42865"/>
                </a:xfrm>
                <a:custGeom>
                  <a:avLst/>
                  <a:gdLst/>
                  <a:ahLst/>
                  <a:cxnLst/>
                  <a:rect l="l" t="t" r="r" b="b"/>
                  <a:pathLst>
                    <a:path w="658" h="1141" extrusionOk="0">
                      <a:moveTo>
                        <a:pt x="348" y="1"/>
                      </a:moveTo>
                      <a:lnTo>
                        <a:pt x="213" y="78"/>
                      </a:lnTo>
                      <a:lnTo>
                        <a:pt x="136" y="349"/>
                      </a:lnTo>
                      <a:lnTo>
                        <a:pt x="0" y="484"/>
                      </a:lnTo>
                      <a:lnTo>
                        <a:pt x="310" y="1141"/>
                      </a:lnTo>
                      <a:lnTo>
                        <a:pt x="425" y="1141"/>
                      </a:lnTo>
                      <a:lnTo>
                        <a:pt x="425" y="870"/>
                      </a:lnTo>
                      <a:lnTo>
                        <a:pt x="657" y="600"/>
                      </a:lnTo>
                      <a:cubicBezTo>
                        <a:pt x="580" y="387"/>
                        <a:pt x="464" y="194"/>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651" y="2364124"/>
                  <a:ext cx="82085" cy="222926"/>
                </a:xfrm>
                <a:custGeom>
                  <a:avLst/>
                  <a:gdLst/>
                  <a:ahLst/>
                  <a:cxnLst/>
                  <a:rect l="l" t="t" r="r" b="b"/>
                  <a:pathLst>
                    <a:path w="2185" h="5934" extrusionOk="0">
                      <a:moveTo>
                        <a:pt x="1121" y="1"/>
                      </a:moveTo>
                      <a:lnTo>
                        <a:pt x="696" y="329"/>
                      </a:lnTo>
                      <a:lnTo>
                        <a:pt x="329" y="600"/>
                      </a:lnTo>
                      <a:lnTo>
                        <a:pt x="329" y="735"/>
                      </a:lnTo>
                      <a:lnTo>
                        <a:pt x="1" y="1083"/>
                      </a:lnTo>
                      <a:lnTo>
                        <a:pt x="136" y="2049"/>
                      </a:lnTo>
                      <a:lnTo>
                        <a:pt x="271" y="2803"/>
                      </a:lnTo>
                      <a:lnTo>
                        <a:pt x="696" y="3015"/>
                      </a:lnTo>
                      <a:lnTo>
                        <a:pt x="1218" y="3151"/>
                      </a:lnTo>
                      <a:lnTo>
                        <a:pt x="1315" y="3557"/>
                      </a:lnTo>
                      <a:lnTo>
                        <a:pt x="1102" y="4658"/>
                      </a:lnTo>
                      <a:lnTo>
                        <a:pt x="310" y="5431"/>
                      </a:lnTo>
                      <a:lnTo>
                        <a:pt x="175" y="5933"/>
                      </a:lnTo>
                      <a:cubicBezTo>
                        <a:pt x="1643" y="4387"/>
                        <a:pt x="2184" y="2204"/>
                        <a:pt x="1643" y="155"/>
                      </a:cubicBezTo>
                      <a:lnTo>
                        <a:pt x="1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 name="Google Shape;37;p2"/>
          <p:cNvGrpSpPr/>
          <p:nvPr/>
        </p:nvGrpSpPr>
        <p:grpSpPr>
          <a:xfrm>
            <a:off x="-93016" y="3230957"/>
            <a:ext cx="501676" cy="471172"/>
            <a:chOff x="-93016" y="3230957"/>
            <a:chExt cx="501676" cy="471172"/>
          </a:xfrm>
        </p:grpSpPr>
        <p:sp>
          <p:nvSpPr>
            <p:cNvPr id="38" name="Google Shape;3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84300" y="1516940"/>
            <a:ext cx="506786" cy="503866"/>
            <a:chOff x="-84300" y="1516940"/>
            <a:chExt cx="506786" cy="503866"/>
          </a:xfrm>
        </p:grpSpPr>
        <p:sp>
          <p:nvSpPr>
            <p:cNvPr id="43" name="Google Shape;43;p2"/>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84300" y="1516940"/>
              <a:ext cx="130702" cy="503866"/>
              <a:chOff x="-84300" y="1516940"/>
              <a:chExt cx="130702" cy="503866"/>
            </a:xfrm>
          </p:grpSpPr>
          <p:sp>
            <p:nvSpPr>
              <p:cNvPr id="48" name="Google Shape;48;p2"/>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50;p2"/>
          <p:cNvGrpSpPr/>
          <p:nvPr/>
        </p:nvGrpSpPr>
        <p:grpSpPr>
          <a:xfrm>
            <a:off x="2936544" y="-329546"/>
            <a:ext cx="2934233" cy="708308"/>
            <a:chOff x="2375925" y="3297600"/>
            <a:chExt cx="735950" cy="177650"/>
          </a:xfrm>
        </p:grpSpPr>
        <p:sp>
          <p:nvSpPr>
            <p:cNvPr id="51" name="Google Shape;51;p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a:off x="7372498" y="938600"/>
            <a:ext cx="1793806" cy="1146767"/>
            <a:chOff x="2413900" y="1707875"/>
            <a:chExt cx="835650" cy="534225"/>
          </a:xfrm>
        </p:grpSpPr>
        <p:sp>
          <p:nvSpPr>
            <p:cNvPr id="58" name="Google Shape;58;p2"/>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65;p2"/>
            <p:cNvSpPr/>
            <p:nvPr/>
          </p:nvSpPr>
          <p:spPr>
            <a:xfrm>
              <a:off x="2455825" y="1763000"/>
              <a:ext cx="735625" cy="364200"/>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79700" y="1827050"/>
              <a:ext cx="305325" cy="38025"/>
            </a:xfrm>
            <a:custGeom>
              <a:avLst/>
              <a:gdLst/>
              <a:ahLst/>
              <a:cxnLst/>
              <a:rect l="l" t="t" r="r" b="b"/>
              <a:pathLst>
                <a:path w="12213" h="1521" extrusionOk="0">
                  <a:moveTo>
                    <a:pt x="12120" y="1"/>
                  </a:moveTo>
                  <a:lnTo>
                    <a:pt x="115" y="1361"/>
                  </a:lnTo>
                  <a:cubicBezTo>
                    <a:pt x="1" y="1374"/>
                    <a:pt x="21" y="1520"/>
                    <a:pt x="116" y="1520"/>
                  </a:cubicBezTo>
                  <a:cubicBezTo>
                    <a:pt x="120" y="1520"/>
                    <a:pt x="124" y="1520"/>
                    <a:pt x="128" y="1519"/>
                  </a:cubicBezTo>
                  <a:lnTo>
                    <a:pt x="12133" y="172"/>
                  </a:lnTo>
                  <a:cubicBezTo>
                    <a:pt x="12186" y="159"/>
                    <a:pt x="12212" y="119"/>
                    <a:pt x="12212" y="80"/>
                  </a:cubicBezTo>
                  <a:cubicBezTo>
                    <a:pt x="12199" y="27"/>
                    <a:pt x="12159" y="1"/>
                    <a:pt x="12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88500" y="1796350"/>
              <a:ext cx="293875" cy="67975"/>
            </a:xfrm>
            <a:custGeom>
              <a:avLst/>
              <a:gdLst/>
              <a:ahLst/>
              <a:cxnLst/>
              <a:rect l="l" t="t" r="r" b="b"/>
              <a:pathLst>
                <a:path w="11755" h="2719" extrusionOk="0">
                  <a:moveTo>
                    <a:pt x="9074" y="0"/>
                  </a:moveTo>
                  <a:cubicBezTo>
                    <a:pt x="7819" y="0"/>
                    <a:pt x="7053" y="502"/>
                    <a:pt x="6617" y="938"/>
                  </a:cubicBezTo>
                  <a:cubicBezTo>
                    <a:pt x="6380" y="1163"/>
                    <a:pt x="6195" y="1440"/>
                    <a:pt x="6036" y="1730"/>
                  </a:cubicBezTo>
                  <a:cubicBezTo>
                    <a:pt x="5851" y="1479"/>
                    <a:pt x="5640" y="1255"/>
                    <a:pt x="5376" y="1070"/>
                  </a:cubicBezTo>
                  <a:cubicBezTo>
                    <a:pt x="4848" y="701"/>
                    <a:pt x="4221" y="505"/>
                    <a:pt x="3588" y="505"/>
                  </a:cubicBezTo>
                  <a:cubicBezTo>
                    <a:pt x="3383" y="505"/>
                    <a:pt x="3176" y="526"/>
                    <a:pt x="2972" y="568"/>
                  </a:cubicBezTo>
                  <a:cubicBezTo>
                    <a:pt x="767" y="925"/>
                    <a:pt x="14" y="2589"/>
                    <a:pt x="14" y="2602"/>
                  </a:cubicBezTo>
                  <a:cubicBezTo>
                    <a:pt x="1" y="2642"/>
                    <a:pt x="14" y="2694"/>
                    <a:pt x="54" y="2708"/>
                  </a:cubicBezTo>
                  <a:cubicBezTo>
                    <a:pt x="65" y="2715"/>
                    <a:pt x="77" y="2718"/>
                    <a:pt x="89" y="2718"/>
                  </a:cubicBezTo>
                  <a:cubicBezTo>
                    <a:pt x="121" y="2718"/>
                    <a:pt x="153" y="2697"/>
                    <a:pt x="172" y="2668"/>
                  </a:cubicBezTo>
                  <a:cubicBezTo>
                    <a:pt x="172" y="2655"/>
                    <a:pt x="886" y="1070"/>
                    <a:pt x="2999" y="727"/>
                  </a:cubicBezTo>
                  <a:cubicBezTo>
                    <a:pt x="3192" y="688"/>
                    <a:pt x="3386" y="669"/>
                    <a:pt x="3580" y="669"/>
                  </a:cubicBezTo>
                  <a:cubicBezTo>
                    <a:pt x="4181" y="669"/>
                    <a:pt x="4774" y="852"/>
                    <a:pt x="5283" y="1202"/>
                  </a:cubicBezTo>
                  <a:cubicBezTo>
                    <a:pt x="5561" y="1400"/>
                    <a:pt x="5798" y="1651"/>
                    <a:pt x="5983" y="1942"/>
                  </a:cubicBezTo>
                  <a:cubicBezTo>
                    <a:pt x="6001" y="1971"/>
                    <a:pt x="6030" y="1985"/>
                    <a:pt x="6057" y="1985"/>
                  </a:cubicBezTo>
                  <a:cubicBezTo>
                    <a:pt x="6090" y="1985"/>
                    <a:pt x="6121" y="1965"/>
                    <a:pt x="6129" y="1929"/>
                  </a:cubicBezTo>
                  <a:cubicBezTo>
                    <a:pt x="6274" y="1598"/>
                    <a:pt x="6485" y="1295"/>
                    <a:pt x="6749" y="1044"/>
                  </a:cubicBezTo>
                  <a:cubicBezTo>
                    <a:pt x="7344" y="463"/>
                    <a:pt x="8123" y="172"/>
                    <a:pt x="9074" y="172"/>
                  </a:cubicBezTo>
                  <a:cubicBezTo>
                    <a:pt x="10883" y="172"/>
                    <a:pt x="11596" y="1361"/>
                    <a:pt x="11596" y="1374"/>
                  </a:cubicBezTo>
                  <a:cubicBezTo>
                    <a:pt x="11609" y="1400"/>
                    <a:pt x="11649" y="1413"/>
                    <a:pt x="11675" y="1413"/>
                  </a:cubicBezTo>
                  <a:cubicBezTo>
                    <a:pt x="11689" y="1413"/>
                    <a:pt x="11689" y="1400"/>
                    <a:pt x="11702" y="1400"/>
                  </a:cubicBezTo>
                  <a:cubicBezTo>
                    <a:pt x="11741" y="1374"/>
                    <a:pt x="11755" y="1321"/>
                    <a:pt x="11728" y="1281"/>
                  </a:cubicBezTo>
                  <a:cubicBezTo>
                    <a:pt x="11702" y="1242"/>
                    <a:pt x="10975" y="14"/>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77950" y="1846475"/>
              <a:ext cx="7600" cy="33500"/>
            </a:xfrm>
            <a:custGeom>
              <a:avLst/>
              <a:gdLst/>
              <a:ahLst/>
              <a:cxnLst/>
              <a:rect l="l" t="t" r="r" b="b"/>
              <a:pathLst>
                <a:path w="304" h="1340" extrusionOk="0">
                  <a:moveTo>
                    <a:pt x="95" y="0"/>
                  </a:moveTo>
                  <a:cubicBezTo>
                    <a:pt x="90" y="0"/>
                    <a:pt x="85" y="1"/>
                    <a:pt x="79" y="3"/>
                  </a:cubicBezTo>
                  <a:cubicBezTo>
                    <a:pt x="40" y="3"/>
                    <a:pt x="0" y="42"/>
                    <a:pt x="13" y="95"/>
                  </a:cubicBezTo>
                  <a:lnTo>
                    <a:pt x="145" y="1271"/>
                  </a:lnTo>
                  <a:cubicBezTo>
                    <a:pt x="145" y="1305"/>
                    <a:pt x="175" y="1339"/>
                    <a:pt x="217" y="1339"/>
                  </a:cubicBezTo>
                  <a:cubicBezTo>
                    <a:pt x="224" y="1339"/>
                    <a:pt x="231" y="1338"/>
                    <a:pt x="238" y="1337"/>
                  </a:cubicBezTo>
                  <a:cubicBezTo>
                    <a:pt x="278" y="1337"/>
                    <a:pt x="304" y="1297"/>
                    <a:pt x="304" y="1244"/>
                  </a:cubicBezTo>
                  <a:lnTo>
                    <a:pt x="172" y="69"/>
                  </a:lnTo>
                  <a:cubicBezTo>
                    <a:pt x="160" y="34"/>
                    <a:pt x="12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79050" y="1812200"/>
              <a:ext cx="7625" cy="33700"/>
            </a:xfrm>
            <a:custGeom>
              <a:avLst/>
              <a:gdLst/>
              <a:ahLst/>
              <a:cxnLst/>
              <a:rect l="l" t="t" r="r" b="b"/>
              <a:pathLst>
                <a:path w="305" h="1348" extrusionOk="0">
                  <a:moveTo>
                    <a:pt x="80" y="0"/>
                  </a:moveTo>
                  <a:cubicBezTo>
                    <a:pt x="27" y="13"/>
                    <a:pt x="1" y="53"/>
                    <a:pt x="1" y="93"/>
                  </a:cubicBezTo>
                  <a:lnTo>
                    <a:pt x="133" y="1281"/>
                  </a:lnTo>
                  <a:cubicBezTo>
                    <a:pt x="146" y="1321"/>
                    <a:pt x="185" y="1347"/>
                    <a:pt x="225" y="1347"/>
                  </a:cubicBezTo>
                  <a:cubicBezTo>
                    <a:pt x="278" y="1347"/>
                    <a:pt x="304" y="1295"/>
                    <a:pt x="304" y="1255"/>
                  </a:cubicBezTo>
                  <a:lnTo>
                    <a:pt x="172" y="80"/>
                  </a:lnTo>
                  <a:cubicBezTo>
                    <a:pt x="159" y="27"/>
                    <a:pt x="119" y="0"/>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74350" y="1921100"/>
              <a:ext cx="244025" cy="209075"/>
            </a:xfrm>
            <a:custGeom>
              <a:avLst/>
              <a:gdLst/>
              <a:ahLst/>
              <a:cxnLst/>
              <a:rect l="l" t="t" r="r" b="b"/>
              <a:pathLst>
                <a:path w="9761" h="8363" extrusionOk="0">
                  <a:moveTo>
                    <a:pt x="5587" y="161"/>
                  </a:moveTo>
                  <a:cubicBezTo>
                    <a:pt x="7806" y="161"/>
                    <a:pt x="9615" y="1957"/>
                    <a:pt x="9615" y="4189"/>
                  </a:cubicBezTo>
                  <a:cubicBezTo>
                    <a:pt x="9615" y="6620"/>
                    <a:pt x="7625" y="8228"/>
                    <a:pt x="5553" y="8228"/>
                  </a:cubicBezTo>
                  <a:cubicBezTo>
                    <a:pt x="4563" y="8228"/>
                    <a:pt x="3554" y="7861"/>
                    <a:pt x="2734" y="7041"/>
                  </a:cubicBezTo>
                  <a:cubicBezTo>
                    <a:pt x="185" y="4506"/>
                    <a:pt x="1981" y="161"/>
                    <a:pt x="5587" y="161"/>
                  </a:cubicBezTo>
                  <a:close/>
                  <a:moveTo>
                    <a:pt x="5549" y="1"/>
                  </a:moveTo>
                  <a:cubicBezTo>
                    <a:pt x="4523" y="1"/>
                    <a:pt x="3478" y="381"/>
                    <a:pt x="2629" y="1231"/>
                  </a:cubicBezTo>
                  <a:cubicBezTo>
                    <a:pt x="1" y="3872"/>
                    <a:pt x="1863" y="8362"/>
                    <a:pt x="5587" y="8362"/>
                  </a:cubicBezTo>
                  <a:cubicBezTo>
                    <a:pt x="7885" y="8362"/>
                    <a:pt x="9760" y="6500"/>
                    <a:pt x="9760" y="4189"/>
                  </a:cubicBezTo>
                  <a:cubicBezTo>
                    <a:pt x="9760" y="1668"/>
                    <a:pt x="7697" y="1"/>
                    <a:pt x="5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11875" y="1921650"/>
              <a:ext cx="100225" cy="105825"/>
            </a:xfrm>
            <a:custGeom>
              <a:avLst/>
              <a:gdLst/>
              <a:ahLst/>
              <a:cxnLst/>
              <a:rect l="l" t="t" r="r" b="b"/>
              <a:pathLst>
                <a:path w="4009" h="4233" extrusionOk="0">
                  <a:moveTo>
                    <a:pt x="79" y="0"/>
                  </a:moveTo>
                  <a:cubicBezTo>
                    <a:pt x="40" y="0"/>
                    <a:pt x="0" y="20"/>
                    <a:pt x="7" y="60"/>
                  </a:cubicBezTo>
                  <a:lnTo>
                    <a:pt x="7" y="4167"/>
                  </a:lnTo>
                  <a:cubicBezTo>
                    <a:pt x="7" y="4206"/>
                    <a:pt x="33" y="4233"/>
                    <a:pt x="86" y="4233"/>
                  </a:cubicBezTo>
                  <a:lnTo>
                    <a:pt x="99" y="4233"/>
                  </a:lnTo>
                  <a:lnTo>
                    <a:pt x="3955" y="2793"/>
                  </a:lnTo>
                  <a:cubicBezTo>
                    <a:pt x="3982" y="2780"/>
                    <a:pt x="4008" y="2741"/>
                    <a:pt x="3995" y="2701"/>
                  </a:cubicBezTo>
                  <a:cubicBezTo>
                    <a:pt x="3985" y="2671"/>
                    <a:pt x="3953" y="2656"/>
                    <a:pt x="3926" y="2656"/>
                  </a:cubicBezTo>
                  <a:cubicBezTo>
                    <a:pt x="3917" y="2656"/>
                    <a:pt x="3909" y="2658"/>
                    <a:pt x="3903" y="2661"/>
                  </a:cubicBezTo>
                  <a:lnTo>
                    <a:pt x="152" y="4074"/>
                  </a:lnTo>
                  <a:lnTo>
                    <a:pt x="152" y="60"/>
                  </a:lnTo>
                  <a:cubicBezTo>
                    <a:pt x="159" y="20"/>
                    <a:pt x="119" y="0"/>
                    <a:pt x="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12625" y="2023825"/>
              <a:ext cx="32125" cy="102375"/>
            </a:xfrm>
            <a:custGeom>
              <a:avLst/>
              <a:gdLst/>
              <a:ahLst/>
              <a:cxnLst/>
              <a:rect l="l" t="t" r="r" b="b"/>
              <a:pathLst>
                <a:path w="1285" h="4095" extrusionOk="0">
                  <a:moveTo>
                    <a:pt x="92" y="1"/>
                  </a:moveTo>
                  <a:cubicBezTo>
                    <a:pt x="47" y="1"/>
                    <a:pt x="0" y="37"/>
                    <a:pt x="16" y="93"/>
                  </a:cubicBezTo>
                  <a:lnTo>
                    <a:pt x="1126" y="4042"/>
                  </a:lnTo>
                  <a:cubicBezTo>
                    <a:pt x="1139" y="4068"/>
                    <a:pt x="1165" y="4095"/>
                    <a:pt x="1205" y="4095"/>
                  </a:cubicBezTo>
                  <a:lnTo>
                    <a:pt x="1218" y="4095"/>
                  </a:lnTo>
                  <a:cubicBezTo>
                    <a:pt x="1258" y="4081"/>
                    <a:pt x="1284" y="4042"/>
                    <a:pt x="1271" y="4002"/>
                  </a:cubicBezTo>
                  <a:lnTo>
                    <a:pt x="162" y="53"/>
                  </a:lnTo>
                  <a:cubicBezTo>
                    <a:pt x="151" y="17"/>
                    <a:pt x="122" y="1"/>
                    <a:pt x="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956025" y="1796650"/>
              <a:ext cx="141200" cy="216075"/>
            </a:xfrm>
            <a:custGeom>
              <a:avLst/>
              <a:gdLst/>
              <a:ahLst/>
              <a:cxnLst/>
              <a:rect l="l" t="t" r="r" b="b"/>
              <a:pathLst>
                <a:path w="5648" h="8643" extrusionOk="0">
                  <a:moveTo>
                    <a:pt x="5455" y="332"/>
                  </a:moveTo>
                  <a:lnTo>
                    <a:pt x="4134" y="8507"/>
                  </a:lnTo>
                  <a:lnTo>
                    <a:pt x="198" y="7873"/>
                  </a:lnTo>
                  <a:lnTo>
                    <a:pt x="5455" y="332"/>
                  </a:lnTo>
                  <a:close/>
                  <a:moveTo>
                    <a:pt x="5576" y="0"/>
                  </a:moveTo>
                  <a:cubicBezTo>
                    <a:pt x="5555" y="0"/>
                    <a:pt x="5535" y="9"/>
                    <a:pt x="5521" y="28"/>
                  </a:cubicBezTo>
                  <a:lnTo>
                    <a:pt x="27" y="7886"/>
                  </a:lnTo>
                  <a:cubicBezTo>
                    <a:pt x="0" y="7925"/>
                    <a:pt x="27" y="7978"/>
                    <a:pt x="66" y="7978"/>
                  </a:cubicBezTo>
                  <a:lnTo>
                    <a:pt x="4174" y="8639"/>
                  </a:lnTo>
                  <a:cubicBezTo>
                    <a:pt x="4181" y="8641"/>
                    <a:pt x="4188" y="8642"/>
                    <a:pt x="4194" y="8642"/>
                  </a:cubicBezTo>
                  <a:cubicBezTo>
                    <a:pt x="4226" y="8642"/>
                    <a:pt x="4253" y="8618"/>
                    <a:pt x="4253" y="8586"/>
                  </a:cubicBezTo>
                  <a:lnTo>
                    <a:pt x="5639" y="81"/>
                  </a:lnTo>
                  <a:cubicBezTo>
                    <a:pt x="5648" y="30"/>
                    <a:pt x="5612" y="0"/>
                    <a:pt x="5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059025" y="1796675"/>
              <a:ext cx="106025" cy="232800"/>
            </a:xfrm>
            <a:custGeom>
              <a:avLst/>
              <a:gdLst/>
              <a:ahLst/>
              <a:cxnLst/>
              <a:rect l="l" t="t" r="r" b="b"/>
              <a:pathLst>
                <a:path w="4241" h="9312" extrusionOk="0">
                  <a:moveTo>
                    <a:pt x="1467" y="357"/>
                  </a:moveTo>
                  <a:lnTo>
                    <a:pt x="4082" y="9166"/>
                  </a:lnTo>
                  <a:lnTo>
                    <a:pt x="146" y="8532"/>
                  </a:lnTo>
                  <a:lnTo>
                    <a:pt x="1467" y="357"/>
                  </a:lnTo>
                  <a:close/>
                  <a:moveTo>
                    <a:pt x="1440" y="1"/>
                  </a:moveTo>
                  <a:cubicBezTo>
                    <a:pt x="1414" y="1"/>
                    <a:pt x="1387" y="27"/>
                    <a:pt x="1387" y="53"/>
                  </a:cubicBezTo>
                  <a:lnTo>
                    <a:pt x="1" y="8572"/>
                  </a:lnTo>
                  <a:cubicBezTo>
                    <a:pt x="1" y="8611"/>
                    <a:pt x="27" y="8638"/>
                    <a:pt x="54" y="8651"/>
                  </a:cubicBezTo>
                  <a:lnTo>
                    <a:pt x="4161" y="9311"/>
                  </a:lnTo>
                  <a:cubicBezTo>
                    <a:pt x="4187" y="9311"/>
                    <a:pt x="4200" y="9311"/>
                    <a:pt x="4214" y="9298"/>
                  </a:cubicBezTo>
                  <a:cubicBezTo>
                    <a:pt x="4240" y="9272"/>
                    <a:pt x="4240" y="9258"/>
                    <a:pt x="4227" y="9232"/>
                  </a:cubicBezTo>
                  <a:lnTo>
                    <a:pt x="1506" y="53"/>
                  </a:lnTo>
                  <a:cubicBezTo>
                    <a:pt x="1506" y="27"/>
                    <a:pt x="1480" y="1"/>
                    <a:pt x="1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950400" y="2029675"/>
              <a:ext cx="208700" cy="36525"/>
            </a:xfrm>
            <a:custGeom>
              <a:avLst/>
              <a:gdLst/>
              <a:ahLst/>
              <a:cxnLst/>
              <a:rect l="l" t="t" r="r" b="b"/>
              <a:pathLst>
                <a:path w="8348" h="1461" extrusionOk="0">
                  <a:moveTo>
                    <a:pt x="60" y="1"/>
                  </a:moveTo>
                  <a:cubicBezTo>
                    <a:pt x="31" y="1"/>
                    <a:pt x="12" y="25"/>
                    <a:pt x="1" y="57"/>
                  </a:cubicBezTo>
                  <a:cubicBezTo>
                    <a:pt x="1" y="84"/>
                    <a:pt x="27" y="123"/>
                    <a:pt x="54" y="123"/>
                  </a:cubicBezTo>
                  <a:lnTo>
                    <a:pt x="8268" y="1457"/>
                  </a:lnTo>
                  <a:cubicBezTo>
                    <a:pt x="8275" y="1459"/>
                    <a:pt x="8282" y="1460"/>
                    <a:pt x="8288" y="1460"/>
                  </a:cubicBezTo>
                  <a:cubicBezTo>
                    <a:pt x="8317" y="1460"/>
                    <a:pt x="8336" y="1437"/>
                    <a:pt x="8347" y="1404"/>
                  </a:cubicBezTo>
                  <a:cubicBezTo>
                    <a:pt x="8347" y="1365"/>
                    <a:pt x="8321" y="1338"/>
                    <a:pt x="8294" y="1325"/>
                  </a:cubicBezTo>
                  <a:lnTo>
                    <a:pt x="80" y="4"/>
                  </a:lnTo>
                  <a:cubicBezTo>
                    <a:pt x="73" y="2"/>
                    <a:pt x="66"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45775" y="2057750"/>
              <a:ext cx="209250" cy="36450"/>
            </a:xfrm>
            <a:custGeom>
              <a:avLst/>
              <a:gdLst/>
              <a:ahLst/>
              <a:cxnLst/>
              <a:rect l="l" t="t" r="r" b="b"/>
              <a:pathLst>
                <a:path w="8370" h="1458" extrusionOk="0">
                  <a:moveTo>
                    <a:pt x="60" y="0"/>
                  </a:moveTo>
                  <a:cubicBezTo>
                    <a:pt x="32" y="0"/>
                    <a:pt x="12" y="24"/>
                    <a:pt x="1" y="57"/>
                  </a:cubicBezTo>
                  <a:cubicBezTo>
                    <a:pt x="1" y="83"/>
                    <a:pt x="27" y="123"/>
                    <a:pt x="67" y="123"/>
                  </a:cubicBezTo>
                  <a:lnTo>
                    <a:pt x="8268" y="1457"/>
                  </a:lnTo>
                  <a:cubicBezTo>
                    <a:pt x="8272" y="1457"/>
                    <a:pt x="8276" y="1458"/>
                    <a:pt x="8280" y="1458"/>
                  </a:cubicBezTo>
                  <a:cubicBezTo>
                    <a:pt x="8350" y="1458"/>
                    <a:pt x="8370" y="1350"/>
                    <a:pt x="8295" y="1338"/>
                  </a:cubicBezTo>
                  <a:lnTo>
                    <a:pt x="80" y="4"/>
                  </a:lnTo>
                  <a:cubicBezTo>
                    <a:pt x="73" y="2"/>
                    <a:pt x="6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941150" y="2085900"/>
              <a:ext cx="208700" cy="36675"/>
            </a:xfrm>
            <a:custGeom>
              <a:avLst/>
              <a:gdLst/>
              <a:ahLst/>
              <a:cxnLst/>
              <a:rect l="l" t="t" r="r" b="b"/>
              <a:pathLst>
                <a:path w="8348" h="1467" extrusionOk="0">
                  <a:moveTo>
                    <a:pt x="80" y="0"/>
                  </a:moveTo>
                  <a:cubicBezTo>
                    <a:pt x="54" y="0"/>
                    <a:pt x="14" y="14"/>
                    <a:pt x="14" y="53"/>
                  </a:cubicBezTo>
                  <a:cubicBezTo>
                    <a:pt x="1" y="93"/>
                    <a:pt x="27" y="119"/>
                    <a:pt x="67" y="133"/>
                  </a:cubicBezTo>
                  <a:lnTo>
                    <a:pt x="8268" y="1466"/>
                  </a:lnTo>
                  <a:cubicBezTo>
                    <a:pt x="8308" y="1466"/>
                    <a:pt x="8334" y="1440"/>
                    <a:pt x="8348" y="1414"/>
                  </a:cubicBezTo>
                  <a:cubicBezTo>
                    <a:pt x="8348" y="1374"/>
                    <a:pt x="8321" y="1334"/>
                    <a:pt x="8295" y="1334"/>
                  </a:cubicBezTo>
                  <a:lnTo>
                    <a:pt x="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831550" y="1781450"/>
              <a:ext cx="35350" cy="44325"/>
            </a:xfrm>
            <a:custGeom>
              <a:avLst/>
              <a:gdLst/>
              <a:ahLst/>
              <a:cxnLst/>
              <a:rect l="l" t="t" r="r" b="b"/>
              <a:pathLst>
                <a:path w="1414" h="1773" extrusionOk="0">
                  <a:moveTo>
                    <a:pt x="880" y="1"/>
                  </a:moveTo>
                  <a:cubicBezTo>
                    <a:pt x="626" y="1"/>
                    <a:pt x="370" y="293"/>
                    <a:pt x="357" y="306"/>
                  </a:cubicBezTo>
                  <a:cubicBezTo>
                    <a:pt x="318" y="344"/>
                    <a:pt x="357" y="397"/>
                    <a:pt x="402" y="397"/>
                  </a:cubicBezTo>
                  <a:cubicBezTo>
                    <a:pt x="418" y="397"/>
                    <a:pt x="435" y="390"/>
                    <a:pt x="449" y="372"/>
                  </a:cubicBezTo>
                  <a:cubicBezTo>
                    <a:pt x="513" y="308"/>
                    <a:pt x="726" y="120"/>
                    <a:pt x="883" y="120"/>
                  </a:cubicBezTo>
                  <a:cubicBezTo>
                    <a:pt x="888" y="120"/>
                    <a:pt x="893" y="120"/>
                    <a:pt x="898" y="121"/>
                  </a:cubicBezTo>
                  <a:cubicBezTo>
                    <a:pt x="978" y="134"/>
                    <a:pt x="1044" y="187"/>
                    <a:pt x="1083" y="253"/>
                  </a:cubicBezTo>
                  <a:cubicBezTo>
                    <a:pt x="1242" y="530"/>
                    <a:pt x="529" y="1191"/>
                    <a:pt x="27" y="1547"/>
                  </a:cubicBezTo>
                  <a:cubicBezTo>
                    <a:pt x="14" y="1560"/>
                    <a:pt x="0" y="1587"/>
                    <a:pt x="14" y="1613"/>
                  </a:cubicBezTo>
                  <a:cubicBezTo>
                    <a:pt x="14" y="1640"/>
                    <a:pt x="40" y="1653"/>
                    <a:pt x="53" y="1653"/>
                  </a:cubicBezTo>
                  <a:lnTo>
                    <a:pt x="1057" y="1772"/>
                  </a:lnTo>
                  <a:cubicBezTo>
                    <a:pt x="1061" y="1772"/>
                    <a:pt x="1065" y="1773"/>
                    <a:pt x="1069" y="1773"/>
                  </a:cubicBezTo>
                  <a:cubicBezTo>
                    <a:pt x="1137" y="1773"/>
                    <a:pt x="1145" y="1666"/>
                    <a:pt x="1070" y="1666"/>
                  </a:cubicBezTo>
                  <a:lnTo>
                    <a:pt x="212" y="1560"/>
                  </a:lnTo>
                  <a:cubicBezTo>
                    <a:pt x="555" y="1296"/>
                    <a:pt x="1414" y="583"/>
                    <a:pt x="1189" y="200"/>
                  </a:cubicBezTo>
                  <a:cubicBezTo>
                    <a:pt x="1136" y="95"/>
                    <a:pt x="1031" y="15"/>
                    <a:pt x="912" y="2"/>
                  </a:cubicBezTo>
                  <a:cubicBezTo>
                    <a:pt x="901" y="1"/>
                    <a:pt x="891" y="1"/>
                    <a:pt x="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890325" y="1788675"/>
              <a:ext cx="35350" cy="44350"/>
            </a:xfrm>
            <a:custGeom>
              <a:avLst/>
              <a:gdLst/>
              <a:ahLst/>
              <a:cxnLst/>
              <a:rect l="l" t="t" r="r" b="b"/>
              <a:pathLst>
                <a:path w="1414" h="1774" extrusionOk="0">
                  <a:moveTo>
                    <a:pt x="878" y="0"/>
                  </a:moveTo>
                  <a:cubicBezTo>
                    <a:pt x="629" y="0"/>
                    <a:pt x="382" y="282"/>
                    <a:pt x="370" y="294"/>
                  </a:cubicBezTo>
                  <a:cubicBezTo>
                    <a:pt x="344" y="321"/>
                    <a:pt x="344" y="360"/>
                    <a:pt x="370" y="373"/>
                  </a:cubicBezTo>
                  <a:cubicBezTo>
                    <a:pt x="377" y="387"/>
                    <a:pt x="390" y="393"/>
                    <a:pt x="405" y="393"/>
                  </a:cubicBezTo>
                  <a:cubicBezTo>
                    <a:pt x="419" y="393"/>
                    <a:pt x="436" y="387"/>
                    <a:pt x="449" y="373"/>
                  </a:cubicBezTo>
                  <a:cubicBezTo>
                    <a:pt x="511" y="299"/>
                    <a:pt x="713" y="120"/>
                    <a:pt x="879" y="120"/>
                  </a:cubicBezTo>
                  <a:cubicBezTo>
                    <a:pt x="890" y="120"/>
                    <a:pt x="901" y="121"/>
                    <a:pt x="911" y="122"/>
                  </a:cubicBezTo>
                  <a:cubicBezTo>
                    <a:pt x="991" y="136"/>
                    <a:pt x="1057" y="188"/>
                    <a:pt x="1083" y="255"/>
                  </a:cubicBezTo>
                  <a:cubicBezTo>
                    <a:pt x="1242" y="532"/>
                    <a:pt x="528" y="1192"/>
                    <a:pt x="40" y="1549"/>
                  </a:cubicBezTo>
                  <a:cubicBezTo>
                    <a:pt x="13" y="1562"/>
                    <a:pt x="0" y="1588"/>
                    <a:pt x="13" y="1615"/>
                  </a:cubicBezTo>
                  <a:cubicBezTo>
                    <a:pt x="13" y="1628"/>
                    <a:pt x="40" y="1654"/>
                    <a:pt x="66" y="1654"/>
                  </a:cubicBezTo>
                  <a:lnTo>
                    <a:pt x="1070" y="1773"/>
                  </a:lnTo>
                  <a:cubicBezTo>
                    <a:pt x="1136" y="1773"/>
                    <a:pt x="1149" y="1681"/>
                    <a:pt x="1083" y="1668"/>
                  </a:cubicBezTo>
                  <a:lnTo>
                    <a:pt x="225" y="1562"/>
                  </a:lnTo>
                  <a:cubicBezTo>
                    <a:pt x="555" y="1298"/>
                    <a:pt x="1413" y="585"/>
                    <a:pt x="1189" y="188"/>
                  </a:cubicBezTo>
                  <a:cubicBezTo>
                    <a:pt x="1136" y="83"/>
                    <a:pt x="1043" y="17"/>
                    <a:pt x="925" y="4"/>
                  </a:cubicBezTo>
                  <a:cubicBezTo>
                    <a:pt x="909" y="1"/>
                    <a:pt x="894"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871175" y="1797200"/>
              <a:ext cx="12575" cy="24600"/>
            </a:xfrm>
            <a:custGeom>
              <a:avLst/>
              <a:gdLst/>
              <a:ahLst/>
              <a:cxnLst/>
              <a:rect l="l" t="t" r="r" b="b"/>
              <a:pathLst>
                <a:path w="503" h="984" extrusionOk="0">
                  <a:moveTo>
                    <a:pt x="439" y="1"/>
                  </a:moveTo>
                  <a:cubicBezTo>
                    <a:pt x="417" y="1"/>
                    <a:pt x="393" y="13"/>
                    <a:pt x="383" y="32"/>
                  </a:cubicBezTo>
                  <a:lnTo>
                    <a:pt x="13" y="904"/>
                  </a:lnTo>
                  <a:cubicBezTo>
                    <a:pt x="0" y="930"/>
                    <a:pt x="13" y="970"/>
                    <a:pt x="40" y="983"/>
                  </a:cubicBezTo>
                  <a:lnTo>
                    <a:pt x="66" y="983"/>
                  </a:lnTo>
                  <a:cubicBezTo>
                    <a:pt x="79" y="983"/>
                    <a:pt x="106" y="970"/>
                    <a:pt x="119" y="957"/>
                  </a:cubicBezTo>
                  <a:lnTo>
                    <a:pt x="489" y="85"/>
                  </a:lnTo>
                  <a:cubicBezTo>
                    <a:pt x="502" y="59"/>
                    <a:pt x="489" y="19"/>
                    <a:pt x="462" y="6"/>
                  </a:cubicBezTo>
                  <a:cubicBezTo>
                    <a:pt x="455" y="2"/>
                    <a:pt x="447"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866225" y="1806900"/>
              <a:ext cx="22125" cy="5325"/>
            </a:xfrm>
            <a:custGeom>
              <a:avLst/>
              <a:gdLst/>
              <a:ahLst/>
              <a:cxnLst/>
              <a:rect l="l" t="t" r="r" b="b"/>
              <a:pathLst>
                <a:path w="885" h="213" extrusionOk="0">
                  <a:moveTo>
                    <a:pt x="93" y="1"/>
                  </a:moveTo>
                  <a:cubicBezTo>
                    <a:pt x="13" y="1"/>
                    <a:pt x="0" y="93"/>
                    <a:pt x="66" y="120"/>
                  </a:cubicBezTo>
                  <a:lnTo>
                    <a:pt x="819" y="212"/>
                  </a:lnTo>
                  <a:cubicBezTo>
                    <a:pt x="845" y="212"/>
                    <a:pt x="885" y="186"/>
                    <a:pt x="885" y="159"/>
                  </a:cubicBezTo>
                  <a:cubicBezTo>
                    <a:pt x="885" y="120"/>
                    <a:pt x="859" y="93"/>
                    <a:pt x="832" y="93"/>
                  </a:cubicBezTo>
                  <a:lnTo>
                    <a:pt x="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929375" y="1807550"/>
              <a:ext cx="26575" cy="5675"/>
            </a:xfrm>
            <a:custGeom>
              <a:avLst/>
              <a:gdLst/>
              <a:ahLst/>
              <a:cxnLst/>
              <a:rect l="l" t="t" r="r" b="b"/>
              <a:pathLst>
                <a:path w="1063" h="227" extrusionOk="0">
                  <a:moveTo>
                    <a:pt x="90" y="0"/>
                  </a:moveTo>
                  <a:cubicBezTo>
                    <a:pt x="9" y="0"/>
                    <a:pt x="1" y="120"/>
                    <a:pt x="89" y="120"/>
                  </a:cubicBezTo>
                  <a:lnTo>
                    <a:pt x="974" y="226"/>
                  </a:lnTo>
                  <a:cubicBezTo>
                    <a:pt x="978" y="227"/>
                    <a:pt x="982" y="227"/>
                    <a:pt x="986" y="227"/>
                  </a:cubicBezTo>
                  <a:cubicBezTo>
                    <a:pt x="1054" y="227"/>
                    <a:pt x="1062" y="120"/>
                    <a:pt x="987" y="120"/>
                  </a:cubicBezTo>
                  <a:lnTo>
                    <a:pt x="102" y="1"/>
                  </a:lnTo>
                  <a:cubicBezTo>
                    <a:pt x="98" y="1"/>
                    <a:pt x="94" y="0"/>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926625" y="1818125"/>
              <a:ext cx="25450" cy="5650"/>
            </a:xfrm>
            <a:custGeom>
              <a:avLst/>
              <a:gdLst/>
              <a:ahLst/>
              <a:cxnLst/>
              <a:rect l="l" t="t" r="r" b="b"/>
              <a:pathLst>
                <a:path w="1018" h="226" extrusionOk="0">
                  <a:moveTo>
                    <a:pt x="80" y="1"/>
                  </a:moveTo>
                  <a:cubicBezTo>
                    <a:pt x="41" y="1"/>
                    <a:pt x="14" y="27"/>
                    <a:pt x="14" y="54"/>
                  </a:cubicBezTo>
                  <a:cubicBezTo>
                    <a:pt x="1" y="80"/>
                    <a:pt x="27" y="120"/>
                    <a:pt x="54" y="120"/>
                  </a:cubicBezTo>
                  <a:lnTo>
                    <a:pt x="952" y="225"/>
                  </a:lnTo>
                  <a:cubicBezTo>
                    <a:pt x="978" y="225"/>
                    <a:pt x="1005" y="212"/>
                    <a:pt x="1018" y="173"/>
                  </a:cubicBezTo>
                  <a:cubicBezTo>
                    <a:pt x="1018" y="146"/>
                    <a:pt x="991" y="120"/>
                    <a:pt x="965" y="107"/>
                  </a:cubicBez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965925" y="1800675"/>
              <a:ext cx="27000" cy="20450"/>
            </a:xfrm>
            <a:custGeom>
              <a:avLst/>
              <a:gdLst/>
              <a:ahLst/>
              <a:cxnLst/>
              <a:rect l="l" t="t" r="r" b="b"/>
              <a:pathLst>
                <a:path w="1080" h="818" extrusionOk="0">
                  <a:moveTo>
                    <a:pt x="604" y="0"/>
                  </a:moveTo>
                  <a:cubicBezTo>
                    <a:pt x="592" y="0"/>
                    <a:pt x="579" y="4"/>
                    <a:pt x="568" y="12"/>
                  </a:cubicBezTo>
                  <a:lnTo>
                    <a:pt x="27" y="593"/>
                  </a:lnTo>
                  <a:cubicBezTo>
                    <a:pt x="0" y="607"/>
                    <a:pt x="0" y="633"/>
                    <a:pt x="14" y="659"/>
                  </a:cubicBezTo>
                  <a:cubicBezTo>
                    <a:pt x="14" y="686"/>
                    <a:pt x="27" y="699"/>
                    <a:pt x="53" y="699"/>
                  </a:cubicBezTo>
                  <a:lnTo>
                    <a:pt x="1004" y="818"/>
                  </a:lnTo>
                  <a:lnTo>
                    <a:pt x="991" y="805"/>
                  </a:lnTo>
                  <a:lnTo>
                    <a:pt x="991" y="805"/>
                  </a:lnTo>
                  <a:cubicBezTo>
                    <a:pt x="995" y="805"/>
                    <a:pt x="999" y="806"/>
                    <a:pt x="1003" y="806"/>
                  </a:cubicBezTo>
                  <a:cubicBezTo>
                    <a:pt x="1071" y="806"/>
                    <a:pt x="1080" y="699"/>
                    <a:pt x="1017" y="699"/>
                  </a:cubicBezTo>
                  <a:lnTo>
                    <a:pt x="185" y="593"/>
                  </a:lnTo>
                  <a:lnTo>
                    <a:pt x="648" y="105"/>
                  </a:lnTo>
                  <a:cubicBezTo>
                    <a:pt x="689" y="52"/>
                    <a:pt x="649" y="0"/>
                    <a:pt x="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67575" y="1799100"/>
              <a:ext cx="32050" cy="45475"/>
            </a:xfrm>
            <a:custGeom>
              <a:avLst/>
              <a:gdLst/>
              <a:ahLst/>
              <a:cxnLst/>
              <a:rect l="l" t="t" r="r" b="b"/>
              <a:pathLst>
                <a:path w="1282" h="1819" extrusionOk="0">
                  <a:moveTo>
                    <a:pt x="1218" y="1"/>
                  </a:moveTo>
                  <a:cubicBezTo>
                    <a:pt x="1200" y="1"/>
                    <a:pt x="1184" y="7"/>
                    <a:pt x="1176" y="22"/>
                  </a:cubicBezTo>
                  <a:lnTo>
                    <a:pt x="14" y="1726"/>
                  </a:lnTo>
                  <a:cubicBezTo>
                    <a:pt x="1" y="1752"/>
                    <a:pt x="1" y="1792"/>
                    <a:pt x="27" y="1805"/>
                  </a:cubicBezTo>
                  <a:cubicBezTo>
                    <a:pt x="40" y="1805"/>
                    <a:pt x="53" y="1819"/>
                    <a:pt x="53" y="1819"/>
                  </a:cubicBezTo>
                  <a:cubicBezTo>
                    <a:pt x="80" y="1819"/>
                    <a:pt x="93" y="1805"/>
                    <a:pt x="106" y="1792"/>
                  </a:cubicBezTo>
                  <a:lnTo>
                    <a:pt x="1268" y="88"/>
                  </a:lnTo>
                  <a:cubicBezTo>
                    <a:pt x="1282" y="62"/>
                    <a:pt x="1282" y="36"/>
                    <a:pt x="1255" y="9"/>
                  </a:cubicBezTo>
                  <a:cubicBezTo>
                    <a:pt x="1244" y="4"/>
                    <a:pt x="1231" y="1"/>
                    <a:pt x="1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2"/>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2"/>
          <p:cNvGrpSpPr/>
          <p:nvPr/>
        </p:nvGrpSpPr>
        <p:grpSpPr>
          <a:xfrm>
            <a:off x="-93016" y="2390294"/>
            <a:ext cx="501676" cy="471172"/>
            <a:chOff x="-93016" y="3230957"/>
            <a:chExt cx="501676" cy="471172"/>
          </a:xfrm>
        </p:grpSpPr>
        <p:sp>
          <p:nvSpPr>
            <p:cNvPr id="88" name="Google Shape;8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227"/>
        <p:cNvGrpSpPr/>
        <p:nvPr/>
      </p:nvGrpSpPr>
      <p:grpSpPr>
        <a:xfrm>
          <a:off x="0" y="0"/>
          <a:ext cx="0" cy="0"/>
          <a:chOff x="0" y="0"/>
          <a:chExt cx="0" cy="0"/>
        </a:xfrm>
      </p:grpSpPr>
      <p:sp>
        <p:nvSpPr>
          <p:cNvPr id="2228" name="Google Shape;2228;p29"/>
          <p:cNvSpPr txBox="1">
            <a:spLocks noGrp="1"/>
          </p:cNvSpPr>
          <p:nvPr>
            <p:ph type="subTitle" idx="1"/>
          </p:nvPr>
        </p:nvSpPr>
        <p:spPr>
          <a:xfrm>
            <a:off x="1926306" y="1770575"/>
            <a:ext cx="1930800" cy="314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229" name="Google Shape;2229;p29"/>
          <p:cNvSpPr txBox="1">
            <a:spLocks noGrp="1"/>
          </p:cNvSpPr>
          <p:nvPr>
            <p:ph type="subTitle" idx="2"/>
          </p:nvPr>
        </p:nvSpPr>
        <p:spPr>
          <a:xfrm>
            <a:off x="1795212" y="21318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30" name="Google Shape;2230;p29"/>
          <p:cNvSpPr txBox="1">
            <a:spLocks noGrp="1"/>
          </p:cNvSpPr>
          <p:nvPr>
            <p:ph type="subTitle" idx="3"/>
          </p:nvPr>
        </p:nvSpPr>
        <p:spPr>
          <a:xfrm>
            <a:off x="5155788" y="21318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31" name="Google Shape;2231;p29"/>
          <p:cNvSpPr txBox="1">
            <a:spLocks noGrp="1"/>
          </p:cNvSpPr>
          <p:nvPr>
            <p:ph type="subTitle" idx="4"/>
          </p:nvPr>
        </p:nvSpPr>
        <p:spPr>
          <a:xfrm>
            <a:off x="1795212" y="38033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32" name="Google Shape;2232;p29"/>
          <p:cNvSpPr txBox="1">
            <a:spLocks noGrp="1"/>
          </p:cNvSpPr>
          <p:nvPr>
            <p:ph type="subTitle" idx="5"/>
          </p:nvPr>
        </p:nvSpPr>
        <p:spPr>
          <a:xfrm>
            <a:off x="5155788" y="38033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33" name="Google Shape;2233;p29"/>
          <p:cNvSpPr txBox="1">
            <a:spLocks noGrp="1"/>
          </p:cNvSpPr>
          <p:nvPr>
            <p:ph type="subTitle" idx="6"/>
          </p:nvPr>
        </p:nvSpPr>
        <p:spPr>
          <a:xfrm>
            <a:off x="1926306" y="3442025"/>
            <a:ext cx="1930800" cy="314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234" name="Google Shape;2234;p29"/>
          <p:cNvSpPr txBox="1">
            <a:spLocks noGrp="1"/>
          </p:cNvSpPr>
          <p:nvPr>
            <p:ph type="subTitle" idx="7"/>
          </p:nvPr>
        </p:nvSpPr>
        <p:spPr>
          <a:xfrm>
            <a:off x="5286881" y="1770575"/>
            <a:ext cx="1930800" cy="314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235" name="Google Shape;2235;p29"/>
          <p:cNvSpPr txBox="1">
            <a:spLocks noGrp="1"/>
          </p:cNvSpPr>
          <p:nvPr>
            <p:ph type="subTitle" idx="8"/>
          </p:nvPr>
        </p:nvSpPr>
        <p:spPr>
          <a:xfrm>
            <a:off x="5286881" y="3442025"/>
            <a:ext cx="1930800" cy="314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236" name="Google Shape;2236;p29"/>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9"/>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9"/>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239" name="Google Shape;2239;p29"/>
          <p:cNvGrpSpPr/>
          <p:nvPr/>
        </p:nvGrpSpPr>
        <p:grpSpPr>
          <a:xfrm>
            <a:off x="2936544" y="-329546"/>
            <a:ext cx="2934233" cy="708308"/>
            <a:chOff x="2375925" y="3297600"/>
            <a:chExt cx="735950" cy="177650"/>
          </a:xfrm>
        </p:grpSpPr>
        <p:sp>
          <p:nvSpPr>
            <p:cNvPr id="2240" name="Google Shape;2240;p29"/>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9"/>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9"/>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9"/>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9"/>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9"/>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29"/>
          <p:cNvGrpSpPr/>
          <p:nvPr/>
        </p:nvGrpSpPr>
        <p:grpSpPr>
          <a:xfrm>
            <a:off x="-320175" y="3043400"/>
            <a:ext cx="1437100" cy="1833900"/>
            <a:chOff x="-783050" y="3043400"/>
            <a:chExt cx="1437100" cy="1833900"/>
          </a:xfrm>
        </p:grpSpPr>
        <p:sp>
          <p:nvSpPr>
            <p:cNvPr id="2247" name="Google Shape;2247;p29"/>
            <p:cNvSpPr/>
            <p:nvPr/>
          </p:nvSpPr>
          <p:spPr>
            <a:xfrm>
              <a:off x="-531425" y="46085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8" name="Google Shape;2248;p29"/>
            <p:cNvGrpSpPr/>
            <p:nvPr/>
          </p:nvGrpSpPr>
          <p:grpSpPr>
            <a:xfrm>
              <a:off x="-783050" y="3043400"/>
              <a:ext cx="1437100" cy="1722150"/>
              <a:chOff x="-783050" y="3043400"/>
              <a:chExt cx="1437100" cy="1722150"/>
            </a:xfrm>
          </p:grpSpPr>
          <p:sp>
            <p:nvSpPr>
              <p:cNvPr id="2249" name="Google Shape;2249;p29"/>
              <p:cNvSpPr/>
              <p:nvPr/>
            </p:nvSpPr>
            <p:spPr>
              <a:xfrm>
                <a:off x="-783050" y="4042950"/>
                <a:ext cx="275350" cy="163875"/>
              </a:xfrm>
              <a:custGeom>
                <a:avLst/>
                <a:gdLst/>
                <a:ahLst/>
                <a:cxnLst/>
                <a:rect l="l" t="t" r="r" b="b"/>
                <a:pathLst>
                  <a:path w="11014" h="6555" extrusionOk="0">
                    <a:moveTo>
                      <a:pt x="6914" y="1"/>
                    </a:moveTo>
                    <a:cubicBezTo>
                      <a:pt x="6547" y="1"/>
                      <a:pt x="6180" y="51"/>
                      <a:pt x="5819" y="154"/>
                    </a:cubicBezTo>
                    <a:cubicBezTo>
                      <a:pt x="4631" y="446"/>
                      <a:pt x="3546" y="1072"/>
                      <a:pt x="2691" y="1969"/>
                    </a:cubicBezTo>
                    <a:cubicBezTo>
                      <a:pt x="1711" y="3053"/>
                      <a:pt x="1106" y="4471"/>
                      <a:pt x="0" y="5452"/>
                    </a:cubicBezTo>
                    <a:cubicBezTo>
                      <a:pt x="1022" y="5869"/>
                      <a:pt x="2107" y="6203"/>
                      <a:pt x="3191" y="6432"/>
                    </a:cubicBezTo>
                    <a:cubicBezTo>
                      <a:pt x="3683" y="6514"/>
                      <a:pt x="4177" y="6555"/>
                      <a:pt x="4669" y="6555"/>
                    </a:cubicBezTo>
                    <a:cubicBezTo>
                      <a:pt x="6305" y="6555"/>
                      <a:pt x="7917" y="6104"/>
                      <a:pt x="9344" y="5222"/>
                    </a:cubicBezTo>
                    <a:cubicBezTo>
                      <a:pt x="9866" y="4909"/>
                      <a:pt x="10387" y="4492"/>
                      <a:pt x="10596" y="3929"/>
                    </a:cubicBezTo>
                    <a:cubicBezTo>
                      <a:pt x="11013" y="2845"/>
                      <a:pt x="9386" y="738"/>
                      <a:pt x="8468" y="300"/>
                    </a:cubicBezTo>
                    <a:cubicBezTo>
                      <a:pt x="7965" y="103"/>
                      <a:pt x="7440" y="1"/>
                      <a:pt x="6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9"/>
              <p:cNvSpPr/>
              <p:nvPr/>
            </p:nvSpPr>
            <p:spPr>
              <a:xfrm>
                <a:off x="-176625" y="4674600"/>
                <a:ext cx="345225" cy="90950"/>
              </a:xfrm>
              <a:custGeom>
                <a:avLst/>
                <a:gdLst/>
                <a:ahLst/>
                <a:cxnLst/>
                <a:rect l="l" t="t" r="r" b="b"/>
                <a:pathLst>
                  <a:path w="13809" h="3638" extrusionOk="0">
                    <a:moveTo>
                      <a:pt x="13662" y="0"/>
                    </a:moveTo>
                    <a:lnTo>
                      <a:pt x="147" y="522"/>
                    </a:lnTo>
                    <a:cubicBezTo>
                      <a:pt x="147" y="1314"/>
                      <a:pt x="1" y="1982"/>
                      <a:pt x="188" y="2795"/>
                    </a:cubicBezTo>
                    <a:cubicBezTo>
                      <a:pt x="230" y="3046"/>
                      <a:pt x="2295" y="3338"/>
                      <a:pt x="2566" y="3379"/>
                    </a:cubicBezTo>
                    <a:cubicBezTo>
                      <a:pt x="3442" y="3525"/>
                      <a:pt x="4318" y="3609"/>
                      <a:pt x="5215" y="3630"/>
                    </a:cubicBezTo>
                    <a:cubicBezTo>
                      <a:pt x="5724" y="3633"/>
                      <a:pt x="6234" y="3637"/>
                      <a:pt x="6744" y="3637"/>
                    </a:cubicBezTo>
                    <a:cubicBezTo>
                      <a:pt x="8936" y="3637"/>
                      <a:pt x="11143" y="3565"/>
                      <a:pt x="13308" y="3108"/>
                    </a:cubicBezTo>
                    <a:cubicBezTo>
                      <a:pt x="13808" y="2983"/>
                      <a:pt x="13621" y="2462"/>
                      <a:pt x="13621" y="2024"/>
                    </a:cubicBezTo>
                    <a:cubicBezTo>
                      <a:pt x="13621" y="1356"/>
                      <a:pt x="13662" y="668"/>
                      <a:pt x="13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9"/>
              <p:cNvSpPr/>
              <p:nvPr/>
            </p:nvSpPr>
            <p:spPr>
              <a:xfrm>
                <a:off x="-444650" y="4099125"/>
                <a:ext cx="885950" cy="639200"/>
              </a:xfrm>
              <a:custGeom>
                <a:avLst/>
                <a:gdLst/>
                <a:ahLst/>
                <a:cxnLst/>
                <a:rect l="l" t="t" r="r" b="b"/>
                <a:pathLst>
                  <a:path w="35438" h="25568" extrusionOk="0">
                    <a:moveTo>
                      <a:pt x="30810" y="1"/>
                    </a:moveTo>
                    <a:cubicBezTo>
                      <a:pt x="30145" y="1"/>
                      <a:pt x="29451" y="118"/>
                      <a:pt x="28889" y="118"/>
                    </a:cubicBezTo>
                    <a:cubicBezTo>
                      <a:pt x="20858" y="118"/>
                      <a:pt x="12807" y="118"/>
                      <a:pt x="4777" y="139"/>
                    </a:cubicBezTo>
                    <a:cubicBezTo>
                      <a:pt x="4110" y="139"/>
                      <a:pt x="3401" y="160"/>
                      <a:pt x="2879" y="618"/>
                    </a:cubicBezTo>
                    <a:cubicBezTo>
                      <a:pt x="1398" y="1932"/>
                      <a:pt x="3839" y="2683"/>
                      <a:pt x="3713" y="3914"/>
                    </a:cubicBezTo>
                    <a:cubicBezTo>
                      <a:pt x="3651" y="4560"/>
                      <a:pt x="2379" y="5708"/>
                      <a:pt x="2024" y="6292"/>
                    </a:cubicBezTo>
                    <a:cubicBezTo>
                      <a:pt x="939" y="8085"/>
                      <a:pt x="293" y="10129"/>
                      <a:pt x="168" y="12215"/>
                    </a:cubicBezTo>
                    <a:cubicBezTo>
                      <a:pt x="147" y="12340"/>
                      <a:pt x="147" y="12465"/>
                      <a:pt x="147" y="12570"/>
                    </a:cubicBezTo>
                    <a:cubicBezTo>
                      <a:pt x="1" y="17596"/>
                      <a:pt x="3129" y="21372"/>
                      <a:pt x="7092" y="23332"/>
                    </a:cubicBezTo>
                    <a:cubicBezTo>
                      <a:pt x="10284" y="24897"/>
                      <a:pt x="13892" y="25501"/>
                      <a:pt x="17354" y="25564"/>
                    </a:cubicBezTo>
                    <a:cubicBezTo>
                      <a:pt x="17515" y="25566"/>
                      <a:pt x="17678" y="25568"/>
                      <a:pt x="17844" y="25568"/>
                    </a:cubicBezTo>
                    <a:cubicBezTo>
                      <a:pt x="20601" y="25568"/>
                      <a:pt x="24005" y="25228"/>
                      <a:pt x="27074" y="24146"/>
                    </a:cubicBezTo>
                    <a:cubicBezTo>
                      <a:pt x="30870" y="22790"/>
                      <a:pt x="34187" y="20266"/>
                      <a:pt x="35146" y="15844"/>
                    </a:cubicBezTo>
                    <a:cubicBezTo>
                      <a:pt x="35334" y="14927"/>
                      <a:pt x="35438" y="14009"/>
                      <a:pt x="35417" y="13070"/>
                    </a:cubicBezTo>
                    <a:cubicBezTo>
                      <a:pt x="35438" y="10901"/>
                      <a:pt x="34917" y="8774"/>
                      <a:pt x="33895" y="6855"/>
                    </a:cubicBezTo>
                    <a:cubicBezTo>
                      <a:pt x="33477" y="6083"/>
                      <a:pt x="31663" y="4102"/>
                      <a:pt x="31934" y="3205"/>
                    </a:cubicBezTo>
                    <a:cubicBezTo>
                      <a:pt x="32205" y="2308"/>
                      <a:pt x="33269" y="2454"/>
                      <a:pt x="33081" y="1307"/>
                    </a:cubicBezTo>
                    <a:cubicBezTo>
                      <a:pt x="32977" y="639"/>
                      <a:pt x="32497" y="431"/>
                      <a:pt x="31996" y="201"/>
                    </a:cubicBezTo>
                    <a:cubicBezTo>
                      <a:pt x="31641" y="48"/>
                      <a:pt x="31231" y="1"/>
                      <a:pt x="30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9"/>
              <p:cNvSpPr/>
              <p:nvPr/>
            </p:nvSpPr>
            <p:spPr>
              <a:xfrm>
                <a:off x="-407100" y="4098725"/>
                <a:ext cx="856750" cy="639600"/>
              </a:xfrm>
              <a:custGeom>
                <a:avLst/>
                <a:gdLst/>
                <a:ahLst/>
                <a:cxnLst/>
                <a:rect l="l" t="t" r="r" b="b"/>
                <a:pathLst>
                  <a:path w="34270" h="25584" extrusionOk="0">
                    <a:moveTo>
                      <a:pt x="29254" y="0"/>
                    </a:moveTo>
                    <a:cubicBezTo>
                      <a:pt x="28605" y="0"/>
                      <a:pt x="27929" y="113"/>
                      <a:pt x="27366" y="113"/>
                    </a:cubicBezTo>
                    <a:lnTo>
                      <a:pt x="25071" y="113"/>
                    </a:lnTo>
                    <a:cubicBezTo>
                      <a:pt x="25426" y="614"/>
                      <a:pt x="25760" y="1052"/>
                      <a:pt x="25906" y="1344"/>
                    </a:cubicBezTo>
                    <a:cubicBezTo>
                      <a:pt x="27387" y="4097"/>
                      <a:pt x="27825" y="7288"/>
                      <a:pt x="27178" y="10333"/>
                    </a:cubicBezTo>
                    <a:cubicBezTo>
                      <a:pt x="26219" y="14776"/>
                      <a:pt x="22902" y="17279"/>
                      <a:pt x="19085" y="18634"/>
                    </a:cubicBezTo>
                    <a:cubicBezTo>
                      <a:pt x="16016" y="19717"/>
                      <a:pt x="12631" y="20056"/>
                      <a:pt x="9876" y="20056"/>
                    </a:cubicBezTo>
                    <a:cubicBezTo>
                      <a:pt x="9710" y="20056"/>
                      <a:pt x="9547" y="20055"/>
                      <a:pt x="9387" y="20053"/>
                    </a:cubicBezTo>
                    <a:cubicBezTo>
                      <a:pt x="6237" y="20011"/>
                      <a:pt x="2962" y="19490"/>
                      <a:pt x="1" y="18238"/>
                    </a:cubicBezTo>
                    <a:lnTo>
                      <a:pt x="1" y="18238"/>
                    </a:lnTo>
                    <a:cubicBezTo>
                      <a:pt x="1294" y="20449"/>
                      <a:pt x="3234" y="22243"/>
                      <a:pt x="5570" y="23348"/>
                    </a:cubicBezTo>
                    <a:cubicBezTo>
                      <a:pt x="8761" y="24913"/>
                      <a:pt x="12369" y="25517"/>
                      <a:pt x="15832" y="25580"/>
                    </a:cubicBezTo>
                    <a:cubicBezTo>
                      <a:pt x="15992" y="25582"/>
                      <a:pt x="16155" y="25584"/>
                      <a:pt x="16320" y="25584"/>
                    </a:cubicBezTo>
                    <a:cubicBezTo>
                      <a:pt x="19078" y="25584"/>
                      <a:pt x="22480" y="25243"/>
                      <a:pt x="25530" y="24141"/>
                    </a:cubicBezTo>
                    <a:cubicBezTo>
                      <a:pt x="29347" y="22785"/>
                      <a:pt x="32664" y="20282"/>
                      <a:pt x="33623" y="15860"/>
                    </a:cubicBezTo>
                    <a:cubicBezTo>
                      <a:pt x="34270" y="12794"/>
                      <a:pt x="33832" y="9624"/>
                      <a:pt x="32372" y="6871"/>
                    </a:cubicBezTo>
                    <a:cubicBezTo>
                      <a:pt x="31955" y="6099"/>
                      <a:pt x="30161" y="4118"/>
                      <a:pt x="30411" y="3221"/>
                    </a:cubicBezTo>
                    <a:cubicBezTo>
                      <a:pt x="30661" y="2303"/>
                      <a:pt x="31767" y="2470"/>
                      <a:pt x="31579" y="1302"/>
                    </a:cubicBezTo>
                    <a:cubicBezTo>
                      <a:pt x="31454" y="634"/>
                      <a:pt x="30974" y="426"/>
                      <a:pt x="30474" y="217"/>
                    </a:cubicBezTo>
                    <a:cubicBezTo>
                      <a:pt x="30107" y="50"/>
                      <a:pt x="29686" y="0"/>
                      <a:pt x="29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9"/>
              <p:cNvSpPr/>
              <p:nvPr/>
            </p:nvSpPr>
            <p:spPr>
              <a:xfrm>
                <a:off x="-379400" y="4096850"/>
                <a:ext cx="567825" cy="34950"/>
              </a:xfrm>
              <a:custGeom>
                <a:avLst/>
                <a:gdLst/>
                <a:ahLst/>
                <a:cxnLst/>
                <a:rect l="l" t="t" r="r" b="b"/>
                <a:pathLst>
                  <a:path w="22713" h="1398" extrusionOk="0">
                    <a:moveTo>
                      <a:pt x="12719" y="0"/>
                    </a:moveTo>
                    <a:cubicBezTo>
                      <a:pt x="9671" y="0"/>
                      <a:pt x="6620" y="11"/>
                      <a:pt x="3565" y="21"/>
                    </a:cubicBezTo>
                    <a:cubicBezTo>
                      <a:pt x="3367" y="21"/>
                      <a:pt x="3160" y="18"/>
                      <a:pt x="2950" y="18"/>
                    </a:cubicBezTo>
                    <a:cubicBezTo>
                      <a:pt x="1920" y="18"/>
                      <a:pt x="795" y="90"/>
                      <a:pt x="102" y="939"/>
                    </a:cubicBezTo>
                    <a:cubicBezTo>
                      <a:pt x="1" y="1075"/>
                      <a:pt x="120" y="1238"/>
                      <a:pt x="257" y="1238"/>
                    </a:cubicBezTo>
                    <a:cubicBezTo>
                      <a:pt x="289" y="1238"/>
                      <a:pt x="322" y="1229"/>
                      <a:pt x="353" y="1210"/>
                    </a:cubicBezTo>
                    <a:lnTo>
                      <a:pt x="373" y="1210"/>
                    </a:lnTo>
                    <a:cubicBezTo>
                      <a:pt x="874" y="736"/>
                      <a:pt x="1586" y="632"/>
                      <a:pt x="2294" y="632"/>
                    </a:cubicBezTo>
                    <a:cubicBezTo>
                      <a:pt x="2737" y="632"/>
                      <a:pt x="3179" y="672"/>
                      <a:pt x="3565" y="689"/>
                    </a:cubicBezTo>
                    <a:cubicBezTo>
                      <a:pt x="5004" y="772"/>
                      <a:pt x="6464" y="814"/>
                      <a:pt x="7903" y="876"/>
                    </a:cubicBezTo>
                    <a:cubicBezTo>
                      <a:pt x="10886" y="1022"/>
                      <a:pt x="13868" y="1147"/>
                      <a:pt x="16830" y="1252"/>
                    </a:cubicBezTo>
                    <a:cubicBezTo>
                      <a:pt x="18520" y="1335"/>
                      <a:pt x="20188" y="1356"/>
                      <a:pt x="21857" y="1398"/>
                    </a:cubicBezTo>
                    <a:cubicBezTo>
                      <a:pt x="22378" y="1398"/>
                      <a:pt x="22712" y="835"/>
                      <a:pt x="22441" y="376"/>
                    </a:cubicBezTo>
                    <a:cubicBezTo>
                      <a:pt x="22337" y="167"/>
                      <a:pt x="22107" y="42"/>
                      <a:pt x="21857" y="42"/>
                    </a:cubicBezTo>
                    <a:cubicBezTo>
                      <a:pt x="18812" y="11"/>
                      <a:pt x="15766" y="0"/>
                      <a:pt x="12719"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9"/>
              <p:cNvSpPr/>
              <p:nvPr/>
            </p:nvSpPr>
            <p:spPr>
              <a:xfrm>
                <a:off x="-421175" y="4252575"/>
                <a:ext cx="101525" cy="278400"/>
              </a:xfrm>
              <a:custGeom>
                <a:avLst/>
                <a:gdLst/>
                <a:ahLst/>
                <a:cxnLst/>
                <a:rect l="l" t="t" r="r" b="b"/>
                <a:pathLst>
                  <a:path w="4061" h="11136" extrusionOk="0">
                    <a:moveTo>
                      <a:pt x="3127" y="0"/>
                    </a:moveTo>
                    <a:cubicBezTo>
                      <a:pt x="3020" y="0"/>
                      <a:pt x="2907" y="28"/>
                      <a:pt x="2795" y="91"/>
                    </a:cubicBezTo>
                    <a:cubicBezTo>
                      <a:pt x="2316" y="341"/>
                      <a:pt x="1878" y="696"/>
                      <a:pt x="1544" y="1134"/>
                    </a:cubicBezTo>
                    <a:cubicBezTo>
                      <a:pt x="1210" y="1489"/>
                      <a:pt x="918" y="1906"/>
                      <a:pt x="689" y="2365"/>
                    </a:cubicBezTo>
                    <a:cubicBezTo>
                      <a:pt x="272" y="3282"/>
                      <a:pt x="42" y="4283"/>
                      <a:pt x="21" y="5285"/>
                    </a:cubicBezTo>
                    <a:cubicBezTo>
                      <a:pt x="0" y="6307"/>
                      <a:pt x="188" y="7308"/>
                      <a:pt x="543" y="8267"/>
                    </a:cubicBezTo>
                    <a:cubicBezTo>
                      <a:pt x="751" y="8747"/>
                      <a:pt x="981" y="9227"/>
                      <a:pt x="1252" y="9686"/>
                    </a:cubicBezTo>
                    <a:cubicBezTo>
                      <a:pt x="1586" y="10228"/>
                      <a:pt x="1961" y="10874"/>
                      <a:pt x="2587" y="11104"/>
                    </a:cubicBezTo>
                    <a:cubicBezTo>
                      <a:pt x="2670" y="11125"/>
                      <a:pt x="2754" y="11135"/>
                      <a:pt x="2835" y="11135"/>
                    </a:cubicBezTo>
                    <a:cubicBezTo>
                      <a:pt x="3081" y="11135"/>
                      <a:pt x="3312" y="11041"/>
                      <a:pt x="3484" y="10854"/>
                    </a:cubicBezTo>
                    <a:cubicBezTo>
                      <a:pt x="3713" y="10624"/>
                      <a:pt x="3797" y="10290"/>
                      <a:pt x="3713" y="9978"/>
                    </a:cubicBezTo>
                    <a:cubicBezTo>
                      <a:pt x="3651" y="9686"/>
                      <a:pt x="3505" y="9435"/>
                      <a:pt x="3296" y="9227"/>
                    </a:cubicBezTo>
                    <a:cubicBezTo>
                      <a:pt x="3171" y="9060"/>
                      <a:pt x="3067" y="8872"/>
                      <a:pt x="2962" y="8705"/>
                    </a:cubicBezTo>
                    <a:cubicBezTo>
                      <a:pt x="2837" y="8518"/>
                      <a:pt x="2754" y="8330"/>
                      <a:pt x="2649" y="8163"/>
                    </a:cubicBezTo>
                    <a:cubicBezTo>
                      <a:pt x="2608" y="8038"/>
                      <a:pt x="2545" y="7933"/>
                      <a:pt x="2503" y="7829"/>
                    </a:cubicBezTo>
                    <a:cubicBezTo>
                      <a:pt x="2482" y="7787"/>
                      <a:pt x="2462" y="7725"/>
                      <a:pt x="2441" y="7683"/>
                    </a:cubicBezTo>
                    <a:cubicBezTo>
                      <a:pt x="2295" y="7287"/>
                      <a:pt x="2149" y="6891"/>
                      <a:pt x="2044" y="6473"/>
                    </a:cubicBezTo>
                    <a:cubicBezTo>
                      <a:pt x="1940" y="6098"/>
                      <a:pt x="1878" y="5723"/>
                      <a:pt x="1878" y="5326"/>
                    </a:cubicBezTo>
                    <a:cubicBezTo>
                      <a:pt x="1794" y="4575"/>
                      <a:pt x="1919" y="3804"/>
                      <a:pt x="2211" y="3095"/>
                    </a:cubicBezTo>
                    <a:cubicBezTo>
                      <a:pt x="2357" y="2740"/>
                      <a:pt x="2545" y="2406"/>
                      <a:pt x="2754" y="2073"/>
                    </a:cubicBezTo>
                    <a:cubicBezTo>
                      <a:pt x="3004" y="1739"/>
                      <a:pt x="3338" y="1468"/>
                      <a:pt x="3609" y="1155"/>
                    </a:cubicBezTo>
                    <a:cubicBezTo>
                      <a:pt x="4060" y="686"/>
                      <a:pt x="3659" y="0"/>
                      <a:pt x="3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9"/>
              <p:cNvSpPr/>
              <p:nvPr/>
            </p:nvSpPr>
            <p:spPr>
              <a:xfrm>
                <a:off x="-382600" y="4074425"/>
                <a:ext cx="764475" cy="96500"/>
              </a:xfrm>
              <a:custGeom>
                <a:avLst/>
                <a:gdLst/>
                <a:ahLst/>
                <a:cxnLst/>
                <a:rect l="l" t="t" r="r" b="b"/>
                <a:pathLst>
                  <a:path w="30579" h="3860" extrusionOk="0">
                    <a:moveTo>
                      <a:pt x="13830" y="0"/>
                    </a:moveTo>
                    <a:lnTo>
                      <a:pt x="13079" y="21"/>
                    </a:lnTo>
                    <a:lnTo>
                      <a:pt x="12849" y="21"/>
                    </a:lnTo>
                    <a:cubicBezTo>
                      <a:pt x="12369" y="21"/>
                      <a:pt x="11890" y="42"/>
                      <a:pt x="11431" y="42"/>
                    </a:cubicBezTo>
                    <a:cubicBezTo>
                      <a:pt x="4861" y="272"/>
                      <a:pt x="1" y="981"/>
                      <a:pt x="1" y="1940"/>
                    </a:cubicBezTo>
                    <a:cubicBezTo>
                      <a:pt x="1" y="2879"/>
                      <a:pt x="5257" y="3650"/>
                      <a:pt x="12244" y="3838"/>
                    </a:cubicBezTo>
                    <a:lnTo>
                      <a:pt x="13371" y="3859"/>
                    </a:lnTo>
                    <a:lnTo>
                      <a:pt x="17584" y="3859"/>
                    </a:lnTo>
                    <a:lnTo>
                      <a:pt x="18189" y="3838"/>
                    </a:lnTo>
                    <a:cubicBezTo>
                      <a:pt x="25239" y="3671"/>
                      <a:pt x="30578" y="2879"/>
                      <a:pt x="30578" y="1919"/>
                    </a:cubicBezTo>
                    <a:cubicBezTo>
                      <a:pt x="30578" y="1002"/>
                      <a:pt x="25343" y="209"/>
                      <a:pt x="18376" y="21"/>
                    </a:cubicBezTo>
                    <a:lnTo>
                      <a:pt x="17709" y="21"/>
                    </a:lnTo>
                    <a:lnTo>
                      <a:pt x="167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9"/>
              <p:cNvSpPr/>
              <p:nvPr/>
            </p:nvSpPr>
            <p:spPr>
              <a:xfrm>
                <a:off x="-344775" y="4194850"/>
                <a:ext cx="683725" cy="48325"/>
              </a:xfrm>
              <a:custGeom>
                <a:avLst/>
                <a:gdLst/>
                <a:ahLst/>
                <a:cxnLst/>
                <a:rect l="l" t="t" r="r" b="b"/>
                <a:pathLst>
                  <a:path w="27349" h="1933" extrusionOk="0">
                    <a:moveTo>
                      <a:pt x="27145" y="0"/>
                    </a:moveTo>
                    <a:cubicBezTo>
                      <a:pt x="27139" y="0"/>
                      <a:pt x="27132" y="1"/>
                      <a:pt x="27125" y="1"/>
                    </a:cubicBezTo>
                    <a:cubicBezTo>
                      <a:pt x="26249" y="64"/>
                      <a:pt x="25394" y="273"/>
                      <a:pt x="24539" y="419"/>
                    </a:cubicBezTo>
                    <a:cubicBezTo>
                      <a:pt x="23684" y="565"/>
                      <a:pt x="22829" y="690"/>
                      <a:pt x="21974" y="815"/>
                    </a:cubicBezTo>
                    <a:cubicBezTo>
                      <a:pt x="20201" y="1065"/>
                      <a:pt x="18428" y="1232"/>
                      <a:pt x="16634" y="1336"/>
                    </a:cubicBezTo>
                    <a:cubicBezTo>
                      <a:pt x="14996" y="1444"/>
                      <a:pt x="13354" y="1496"/>
                      <a:pt x="11711" y="1496"/>
                    </a:cubicBezTo>
                    <a:cubicBezTo>
                      <a:pt x="9839" y="1496"/>
                      <a:pt x="7967" y="1428"/>
                      <a:pt x="6101" y="1295"/>
                    </a:cubicBezTo>
                    <a:cubicBezTo>
                      <a:pt x="4161" y="1169"/>
                      <a:pt x="2201" y="940"/>
                      <a:pt x="365" y="210"/>
                    </a:cubicBezTo>
                    <a:cubicBezTo>
                      <a:pt x="333" y="195"/>
                      <a:pt x="303" y="189"/>
                      <a:pt x="276" y="189"/>
                    </a:cubicBezTo>
                    <a:cubicBezTo>
                      <a:pt x="70" y="189"/>
                      <a:pt x="1" y="559"/>
                      <a:pt x="240" y="669"/>
                    </a:cubicBezTo>
                    <a:lnTo>
                      <a:pt x="240" y="648"/>
                    </a:lnTo>
                    <a:cubicBezTo>
                      <a:pt x="1867" y="1295"/>
                      <a:pt x="3598" y="1545"/>
                      <a:pt x="5329" y="1691"/>
                    </a:cubicBezTo>
                    <a:cubicBezTo>
                      <a:pt x="7060" y="1816"/>
                      <a:pt x="8812" y="1899"/>
                      <a:pt x="10564" y="1920"/>
                    </a:cubicBezTo>
                    <a:cubicBezTo>
                      <a:pt x="11015" y="1928"/>
                      <a:pt x="11466" y="1932"/>
                      <a:pt x="11917" y="1932"/>
                    </a:cubicBezTo>
                    <a:cubicBezTo>
                      <a:pt x="15053" y="1932"/>
                      <a:pt x="18188" y="1743"/>
                      <a:pt x="21306" y="1378"/>
                    </a:cubicBezTo>
                    <a:cubicBezTo>
                      <a:pt x="22266" y="1253"/>
                      <a:pt x="23225" y="1128"/>
                      <a:pt x="24185" y="961"/>
                    </a:cubicBezTo>
                    <a:cubicBezTo>
                      <a:pt x="25186" y="836"/>
                      <a:pt x="26187" y="648"/>
                      <a:pt x="27167" y="356"/>
                    </a:cubicBezTo>
                    <a:cubicBezTo>
                      <a:pt x="27349" y="295"/>
                      <a:pt x="27335" y="0"/>
                      <a:pt x="27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9"/>
              <p:cNvSpPr/>
              <p:nvPr/>
            </p:nvSpPr>
            <p:spPr>
              <a:xfrm>
                <a:off x="-87975" y="3048225"/>
                <a:ext cx="299850" cy="395975"/>
              </a:xfrm>
              <a:custGeom>
                <a:avLst/>
                <a:gdLst/>
                <a:ahLst/>
                <a:cxnLst/>
                <a:rect l="l" t="t" r="r" b="b"/>
                <a:pathLst>
                  <a:path w="11994" h="15839" extrusionOk="0">
                    <a:moveTo>
                      <a:pt x="7488" y="1"/>
                    </a:moveTo>
                    <a:cubicBezTo>
                      <a:pt x="5319" y="1544"/>
                      <a:pt x="3463" y="3442"/>
                      <a:pt x="1982" y="5653"/>
                    </a:cubicBezTo>
                    <a:cubicBezTo>
                      <a:pt x="1189" y="6863"/>
                      <a:pt x="480" y="8177"/>
                      <a:pt x="251" y="9616"/>
                    </a:cubicBezTo>
                    <a:cubicBezTo>
                      <a:pt x="0" y="11055"/>
                      <a:pt x="230" y="12620"/>
                      <a:pt x="1127" y="13746"/>
                    </a:cubicBezTo>
                    <a:cubicBezTo>
                      <a:pt x="2087" y="14976"/>
                      <a:pt x="4954" y="15839"/>
                      <a:pt x="6977" y="15839"/>
                    </a:cubicBezTo>
                    <a:cubicBezTo>
                      <a:pt x="7457" y="15839"/>
                      <a:pt x="7891" y="15790"/>
                      <a:pt x="8239" y="15686"/>
                    </a:cubicBezTo>
                    <a:cubicBezTo>
                      <a:pt x="9386" y="15352"/>
                      <a:pt x="10596" y="14935"/>
                      <a:pt x="11243" y="13934"/>
                    </a:cubicBezTo>
                    <a:cubicBezTo>
                      <a:pt x="11994" y="12745"/>
                      <a:pt x="11702" y="11222"/>
                      <a:pt x="11284" y="9887"/>
                    </a:cubicBezTo>
                    <a:cubicBezTo>
                      <a:pt x="10784" y="8219"/>
                      <a:pt x="10116" y="6592"/>
                      <a:pt x="9303" y="5027"/>
                    </a:cubicBezTo>
                    <a:cubicBezTo>
                      <a:pt x="8469" y="3442"/>
                      <a:pt x="7488" y="1815"/>
                      <a:pt x="7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9"/>
              <p:cNvSpPr/>
              <p:nvPr/>
            </p:nvSpPr>
            <p:spPr>
              <a:xfrm>
                <a:off x="-362775" y="3280550"/>
                <a:ext cx="388500" cy="269400"/>
              </a:xfrm>
              <a:custGeom>
                <a:avLst/>
                <a:gdLst/>
                <a:ahLst/>
                <a:cxnLst/>
                <a:rect l="l" t="t" r="r" b="b"/>
                <a:pathLst>
                  <a:path w="15540" h="10776" extrusionOk="0">
                    <a:moveTo>
                      <a:pt x="8469" y="1"/>
                    </a:moveTo>
                    <a:cubicBezTo>
                      <a:pt x="6698" y="1"/>
                      <a:pt x="4925" y="592"/>
                      <a:pt x="3296" y="1366"/>
                    </a:cubicBezTo>
                    <a:cubicBezTo>
                      <a:pt x="2232" y="1887"/>
                      <a:pt x="1169" y="2492"/>
                      <a:pt x="0" y="2722"/>
                    </a:cubicBezTo>
                    <a:cubicBezTo>
                      <a:pt x="1648" y="3473"/>
                      <a:pt x="2754" y="5037"/>
                      <a:pt x="3797" y="6518"/>
                    </a:cubicBezTo>
                    <a:cubicBezTo>
                      <a:pt x="5100" y="8400"/>
                      <a:pt x="7509" y="10776"/>
                      <a:pt x="9880" y="10776"/>
                    </a:cubicBezTo>
                    <a:cubicBezTo>
                      <a:pt x="10846" y="10776"/>
                      <a:pt x="11806" y="10381"/>
                      <a:pt x="12682" y="9396"/>
                    </a:cubicBezTo>
                    <a:cubicBezTo>
                      <a:pt x="15539" y="6184"/>
                      <a:pt x="14184" y="991"/>
                      <a:pt x="9887" y="135"/>
                    </a:cubicBezTo>
                    <a:cubicBezTo>
                      <a:pt x="9416" y="43"/>
                      <a:pt x="8943" y="1"/>
                      <a:pt x="8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9"/>
              <p:cNvSpPr/>
              <p:nvPr/>
            </p:nvSpPr>
            <p:spPr>
              <a:xfrm>
                <a:off x="115375" y="3427800"/>
                <a:ext cx="342625" cy="242025"/>
              </a:xfrm>
              <a:custGeom>
                <a:avLst/>
                <a:gdLst/>
                <a:ahLst/>
                <a:cxnLst/>
                <a:rect l="l" t="t" r="r" b="b"/>
                <a:pathLst>
                  <a:path w="13705" h="9681" extrusionOk="0">
                    <a:moveTo>
                      <a:pt x="5521" y="0"/>
                    </a:moveTo>
                    <a:cubicBezTo>
                      <a:pt x="3879" y="0"/>
                      <a:pt x="2201" y="648"/>
                      <a:pt x="1190" y="1963"/>
                    </a:cubicBezTo>
                    <a:cubicBezTo>
                      <a:pt x="1" y="3485"/>
                      <a:pt x="105" y="7386"/>
                      <a:pt x="1628" y="8700"/>
                    </a:cubicBezTo>
                    <a:cubicBezTo>
                      <a:pt x="2149" y="9096"/>
                      <a:pt x="2754" y="9367"/>
                      <a:pt x="3401" y="9492"/>
                    </a:cubicBezTo>
                    <a:cubicBezTo>
                      <a:pt x="3876" y="9600"/>
                      <a:pt x="4379" y="9680"/>
                      <a:pt x="4869" y="9680"/>
                    </a:cubicBezTo>
                    <a:cubicBezTo>
                      <a:pt x="5326" y="9680"/>
                      <a:pt x="5772" y="9611"/>
                      <a:pt x="6175" y="9430"/>
                    </a:cubicBezTo>
                    <a:cubicBezTo>
                      <a:pt x="7030" y="9054"/>
                      <a:pt x="7614" y="8262"/>
                      <a:pt x="8198" y="7552"/>
                    </a:cubicBezTo>
                    <a:cubicBezTo>
                      <a:pt x="9741" y="5696"/>
                      <a:pt x="11598" y="4132"/>
                      <a:pt x="13704" y="2943"/>
                    </a:cubicBezTo>
                    <a:lnTo>
                      <a:pt x="13704" y="2943"/>
                    </a:lnTo>
                    <a:cubicBezTo>
                      <a:pt x="13689" y="2943"/>
                      <a:pt x="13673" y="2943"/>
                      <a:pt x="13657" y="2943"/>
                    </a:cubicBezTo>
                    <a:cubicBezTo>
                      <a:pt x="12488" y="2943"/>
                      <a:pt x="11459" y="2184"/>
                      <a:pt x="10451" y="1566"/>
                    </a:cubicBezTo>
                    <a:cubicBezTo>
                      <a:pt x="9011" y="690"/>
                      <a:pt x="7364" y="23"/>
                      <a:pt x="5674" y="2"/>
                    </a:cubicBezTo>
                    <a:cubicBezTo>
                      <a:pt x="5623" y="1"/>
                      <a:pt x="5572" y="0"/>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9"/>
              <p:cNvSpPr/>
              <p:nvPr/>
            </p:nvSpPr>
            <p:spPr>
              <a:xfrm>
                <a:off x="-599000" y="3372050"/>
                <a:ext cx="280575" cy="358800"/>
              </a:xfrm>
              <a:custGeom>
                <a:avLst/>
                <a:gdLst/>
                <a:ahLst/>
                <a:cxnLst/>
                <a:rect l="l" t="t" r="r" b="b"/>
                <a:pathLst>
                  <a:path w="11223" h="14352" extrusionOk="0">
                    <a:moveTo>
                      <a:pt x="6738" y="0"/>
                    </a:moveTo>
                    <a:cubicBezTo>
                      <a:pt x="5799" y="2503"/>
                      <a:pt x="3401" y="4130"/>
                      <a:pt x="1628" y="6153"/>
                    </a:cubicBezTo>
                    <a:cubicBezTo>
                      <a:pt x="1065" y="6779"/>
                      <a:pt x="543" y="7509"/>
                      <a:pt x="335" y="8343"/>
                    </a:cubicBezTo>
                    <a:cubicBezTo>
                      <a:pt x="1" y="9720"/>
                      <a:pt x="627" y="11222"/>
                      <a:pt x="1690" y="12160"/>
                    </a:cubicBezTo>
                    <a:cubicBezTo>
                      <a:pt x="2805" y="13135"/>
                      <a:pt x="5700" y="14352"/>
                      <a:pt x="7843" y="14352"/>
                    </a:cubicBezTo>
                    <a:cubicBezTo>
                      <a:pt x="8588" y="14352"/>
                      <a:pt x="9243" y="14205"/>
                      <a:pt x="9700" y="13850"/>
                    </a:cubicBezTo>
                    <a:cubicBezTo>
                      <a:pt x="10159" y="13453"/>
                      <a:pt x="10492" y="12932"/>
                      <a:pt x="10680" y="12369"/>
                    </a:cubicBezTo>
                    <a:cubicBezTo>
                      <a:pt x="11222" y="10888"/>
                      <a:pt x="11097" y="9219"/>
                      <a:pt x="10638" y="7697"/>
                    </a:cubicBezTo>
                    <a:cubicBezTo>
                      <a:pt x="10180" y="6195"/>
                      <a:pt x="9408" y="4798"/>
                      <a:pt x="8636" y="3400"/>
                    </a:cubicBezTo>
                    <a:lnTo>
                      <a:pt x="67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9"/>
              <p:cNvSpPr/>
              <p:nvPr/>
            </p:nvSpPr>
            <p:spPr>
              <a:xfrm>
                <a:off x="-774725" y="3756400"/>
                <a:ext cx="404150" cy="240475"/>
              </a:xfrm>
              <a:custGeom>
                <a:avLst/>
                <a:gdLst/>
                <a:ahLst/>
                <a:cxnLst/>
                <a:rect l="l" t="t" r="r" b="b"/>
                <a:pathLst>
                  <a:path w="16166" h="9619" extrusionOk="0">
                    <a:moveTo>
                      <a:pt x="7254" y="0"/>
                    </a:moveTo>
                    <a:cubicBezTo>
                      <a:pt x="6812" y="0"/>
                      <a:pt x="6370" y="63"/>
                      <a:pt x="5945" y="186"/>
                    </a:cubicBezTo>
                    <a:cubicBezTo>
                      <a:pt x="3150" y="1166"/>
                      <a:pt x="2775" y="5505"/>
                      <a:pt x="1" y="6527"/>
                    </a:cubicBezTo>
                    <a:cubicBezTo>
                      <a:pt x="1878" y="7674"/>
                      <a:pt x="3797" y="8842"/>
                      <a:pt x="5945" y="9363"/>
                    </a:cubicBezTo>
                    <a:cubicBezTo>
                      <a:pt x="6626" y="9528"/>
                      <a:pt x="7337" y="9618"/>
                      <a:pt x="8045" y="9618"/>
                    </a:cubicBezTo>
                    <a:cubicBezTo>
                      <a:pt x="9575" y="9618"/>
                      <a:pt x="11090" y="9200"/>
                      <a:pt x="12244" y="8216"/>
                    </a:cubicBezTo>
                    <a:cubicBezTo>
                      <a:pt x="16166" y="4900"/>
                      <a:pt x="11973" y="958"/>
                      <a:pt x="8386" y="144"/>
                    </a:cubicBezTo>
                    <a:cubicBezTo>
                      <a:pt x="8018" y="47"/>
                      <a:pt x="7636" y="0"/>
                      <a:pt x="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9"/>
              <p:cNvSpPr/>
              <p:nvPr/>
            </p:nvSpPr>
            <p:spPr>
              <a:xfrm>
                <a:off x="-363300" y="3801175"/>
                <a:ext cx="288900" cy="172000"/>
              </a:xfrm>
              <a:custGeom>
                <a:avLst/>
                <a:gdLst/>
                <a:ahLst/>
                <a:cxnLst/>
                <a:rect l="l" t="t" r="r" b="b"/>
                <a:pathLst>
                  <a:path w="11556" h="6880" extrusionOk="0">
                    <a:moveTo>
                      <a:pt x="6380" y="1"/>
                    </a:moveTo>
                    <a:cubicBezTo>
                      <a:pt x="6107" y="1"/>
                      <a:pt x="5834" y="37"/>
                      <a:pt x="5570" y="105"/>
                    </a:cubicBezTo>
                    <a:cubicBezTo>
                      <a:pt x="3004" y="668"/>
                      <a:pt x="1" y="3505"/>
                      <a:pt x="2816" y="5883"/>
                    </a:cubicBezTo>
                    <a:cubicBezTo>
                      <a:pt x="3628" y="6581"/>
                      <a:pt x="4712" y="6880"/>
                      <a:pt x="5803" y="6880"/>
                    </a:cubicBezTo>
                    <a:cubicBezTo>
                      <a:pt x="6310" y="6880"/>
                      <a:pt x="6818" y="6815"/>
                      <a:pt x="7301" y="6696"/>
                    </a:cubicBezTo>
                    <a:cubicBezTo>
                      <a:pt x="8844" y="6321"/>
                      <a:pt x="10221" y="5487"/>
                      <a:pt x="11556" y="4652"/>
                    </a:cubicBezTo>
                    <a:cubicBezTo>
                      <a:pt x="9574" y="3943"/>
                      <a:pt x="9303" y="835"/>
                      <a:pt x="7301" y="147"/>
                    </a:cubicBezTo>
                    <a:cubicBezTo>
                      <a:pt x="7002" y="47"/>
                      <a:pt x="6691" y="1"/>
                      <a:pt x="6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9"/>
              <p:cNvSpPr/>
              <p:nvPr/>
            </p:nvSpPr>
            <p:spPr>
              <a:xfrm>
                <a:off x="310400" y="3783750"/>
                <a:ext cx="343650" cy="333975"/>
              </a:xfrm>
              <a:custGeom>
                <a:avLst/>
                <a:gdLst/>
                <a:ahLst/>
                <a:cxnLst/>
                <a:rect l="l" t="t" r="r" b="b"/>
                <a:pathLst>
                  <a:path w="13746" h="13359" extrusionOk="0">
                    <a:moveTo>
                      <a:pt x="9293" y="1"/>
                    </a:moveTo>
                    <a:cubicBezTo>
                      <a:pt x="9101" y="1"/>
                      <a:pt x="8909" y="11"/>
                      <a:pt x="8719" y="31"/>
                    </a:cubicBezTo>
                    <a:cubicBezTo>
                      <a:pt x="8344" y="51"/>
                      <a:pt x="5465" y="1428"/>
                      <a:pt x="6237" y="1699"/>
                    </a:cubicBezTo>
                    <a:cubicBezTo>
                      <a:pt x="5261" y="1359"/>
                      <a:pt x="4280" y="1014"/>
                      <a:pt x="3356" y="1014"/>
                    </a:cubicBezTo>
                    <a:cubicBezTo>
                      <a:pt x="2523" y="1014"/>
                      <a:pt x="1736" y="1295"/>
                      <a:pt x="1044" y="2116"/>
                    </a:cubicBezTo>
                    <a:cubicBezTo>
                      <a:pt x="1" y="3368"/>
                      <a:pt x="42" y="4932"/>
                      <a:pt x="710" y="6350"/>
                    </a:cubicBezTo>
                    <a:cubicBezTo>
                      <a:pt x="1440" y="7873"/>
                      <a:pt x="2754" y="8999"/>
                      <a:pt x="4089" y="10000"/>
                    </a:cubicBezTo>
                    <a:cubicBezTo>
                      <a:pt x="5445" y="11002"/>
                      <a:pt x="6842" y="12003"/>
                      <a:pt x="7822" y="13359"/>
                    </a:cubicBezTo>
                    <a:cubicBezTo>
                      <a:pt x="8698" y="11273"/>
                      <a:pt x="10430" y="9708"/>
                      <a:pt x="11702" y="7852"/>
                    </a:cubicBezTo>
                    <a:cubicBezTo>
                      <a:pt x="12974" y="5975"/>
                      <a:pt x="13746" y="3389"/>
                      <a:pt x="12494" y="1511"/>
                    </a:cubicBezTo>
                    <a:cubicBezTo>
                      <a:pt x="11772" y="428"/>
                      <a:pt x="10533" y="1"/>
                      <a:pt x="9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9"/>
              <p:cNvSpPr/>
              <p:nvPr/>
            </p:nvSpPr>
            <p:spPr>
              <a:xfrm>
                <a:off x="246275" y="4135325"/>
                <a:ext cx="361900" cy="338025"/>
              </a:xfrm>
              <a:custGeom>
                <a:avLst/>
                <a:gdLst/>
                <a:ahLst/>
                <a:cxnLst/>
                <a:rect l="l" t="t" r="r" b="b"/>
                <a:pathLst>
                  <a:path w="14476" h="13521" extrusionOk="0">
                    <a:moveTo>
                      <a:pt x="8206" y="1"/>
                    </a:moveTo>
                    <a:cubicBezTo>
                      <a:pt x="6708" y="1"/>
                      <a:pt x="5273" y="326"/>
                      <a:pt x="4359" y="964"/>
                    </a:cubicBezTo>
                    <a:cubicBezTo>
                      <a:pt x="0" y="4051"/>
                      <a:pt x="6779" y="8807"/>
                      <a:pt x="9073" y="10308"/>
                    </a:cubicBezTo>
                    <a:cubicBezTo>
                      <a:pt x="10429" y="11184"/>
                      <a:pt x="11618" y="12269"/>
                      <a:pt x="12640" y="13520"/>
                    </a:cubicBezTo>
                    <a:cubicBezTo>
                      <a:pt x="12473" y="12019"/>
                      <a:pt x="13203" y="10579"/>
                      <a:pt x="13662" y="9140"/>
                    </a:cubicBezTo>
                    <a:cubicBezTo>
                      <a:pt x="14267" y="7347"/>
                      <a:pt x="14475" y="5428"/>
                      <a:pt x="14288" y="3530"/>
                    </a:cubicBezTo>
                    <a:cubicBezTo>
                      <a:pt x="14056" y="1148"/>
                      <a:pt x="11019" y="1"/>
                      <a:pt x="8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9"/>
              <p:cNvSpPr/>
              <p:nvPr/>
            </p:nvSpPr>
            <p:spPr>
              <a:xfrm>
                <a:off x="82525" y="3734450"/>
                <a:ext cx="209650" cy="273450"/>
              </a:xfrm>
              <a:custGeom>
                <a:avLst/>
                <a:gdLst/>
                <a:ahLst/>
                <a:cxnLst/>
                <a:rect l="l" t="t" r="r" b="b"/>
                <a:pathLst>
                  <a:path w="8386" h="10938" extrusionOk="0">
                    <a:moveTo>
                      <a:pt x="4423" y="0"/>
                    </a:moveTo>
                    <a:cubicBezTo>
                      <a:pt x="3755" y="2065"/>
                      <a:pt x="1857" y="3442"/>
                      <a:pt x="689" y="5277"/>
                    </a:cubicBezTo>
                    <a:cubicBezTo>
                      <a:pt x="272" y="5861"/>
                      <a:pt x="22" y="6570"/>
                      <a:pt x="1" y="7300"/>
                    </a:cubicBezTo>
                    <a:cubicBezTo>
                      <a:pt x="43" y="8343"/>
                      <a:pt x="773" y="9282"/>
                      <a:pt x="1670" y="9824"/>
                    </a:cubicBezTo>
                    <a:cubicBezTo>
                      <a:pt x="2600" y="10389"/>
                      <a:pt x="4096" y="10937"/>
                      <a:pt x="5426" y="10937"/>
                    </a:cubicBezTo>
                    <a:cubicBezTo>
                      <a:pt x="6749" y="10937"/>
                      <a:pt x="7907" y="10394"/>
                      <a:pt x="8177" y="8781"/>
                    </a:cubicBezTo>
                    <a:cubicBezTo>
                      <a:pt x="8386" y="7634"/>
                      <a:pt x="7823" y="6508"/>
                      <a:pt x="7280" y="5465"/>
                    </a:cubicBezTo>
                    <a:lnTo>
                      <a:pt x="4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9"/>
              <p:cNvSpPr/>
              <p:nvPr/>
            </p:nvSpPr>
            <p:spPr>
              <a:xfrm>
                <a:off x="-193825" y="3651200"/>
                <a:ext cx="207700" cy="200600"/>
              </a:xfrm>
              <a:custGeom>
                <a:avLst/>
                <a:gdLst/>
                <a:ahLst/>
                <a:cxnLst/>
                <a:rect l="l" t="t" r="r" b="b"/>
                <a:pathLst>
                  <a:path w="8308" h="8024" extrusionOk="0">
                    <a:moveTo>
                      <a:pt x="2994" y="0"/>
                    </a:moveTo>
                    <a:cubicBezTo>
                      <a:pt x="2629" y="0"/>
                      <a:pt x="2262" y="81"/>
                      <a:pt x="1919" y="243"/>
                    </a:cubicBezTo>
                    <a:cubicBezTo>
                      <a:pt x="605" y="890"/>
                      <a:pt x="0" y="2454"/>
                      <a:pt x="84" y="3914"/>
                    </a:cubicBezTo>
                    <a:cubicBezTo>
                      <a:pt x="167" y="5353"/>
                      <a:pt x="772" y="6730"/>
                      <a:pt x="1398" y="8023"/>
                    </a:cubicBezTo>
                    <a:lnTo>
                      <a:pt x="5257" y="6063"/>
                    </a:lnTo>
                    <a:cubicBezTo>
                      <a:pt x="6320" y="5520"/>
                      <a:pt x="7488" y="4895"/>
                      <a:pt x="7905" y="3789"/>
                    </a:cubicBezTo>
                    <a:cubicBezTo>
                      <a:pt x="8308" y="2755"/>
                      <a:pt x="7602" y="1334"/>
                      <a:pt x="6580" y="1334"/>
                    </a:cubicBezTo>
                    <a:cubicBezTo>
                      <a:pt x="6489" y="1334"/>
                      <a:pt x="6395" y="1346"/>
                      <a:pt x="6299" y="1370"/>
                    </a:cubicBezTo>
                    <a:cubicBezTo>
                      <a:pt x="6028" y="1432"/>
                      <a:pt x="5757" y="1641"/>
                      <a:pt x="5486" y="1683"/>
                    </a:cubicBezTo>
                    <a:cubicBezTo>
                      <a:pt x="5422" y="1691"/>
                      <a:pt x="5374" y="1696"/>
                      <a:pt x="5337" y="1696"/>
                    </a:cubicBezTo>
                    <a:cubicBezTo>
                      <a:pt x="5192" y="1696"/>
                      <a:pt x="5219" y="1619"/>
                      <a:pt x="5152" y="1370"/>
                    </a:cubicBezTo>
                    <a:cubicBezTo>
                      <a:pt x="5006" y="973"/>
                      <a:pt x="4735" y="640"/>
                      <a:pt x="4360" y="410"/>
                    </a:cubicBezTo>
                    <a:cubicBezTo>
                      <a:pt x="3946" y="138"/>
                      <a:pt x="3471" y="0"/>
                      <a:pt x="2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9"/>
              <p:cNvSpPr/>
              <p:nvPr/>
            </p:nvSpPr>
            <p:spPr>
              <a:xfrm>
                <a:off x="-481675" y="3417400"/>
                <a:ext cx="204700" cy="740350"/>
              </a:xfrm>
              <a:custGeom>
                <a:avLst/>
                <a:gdLst/>
                <a:ahLst/>
                <a:cxnLst/>
                <a:rect l="l" t="t" r="r" b="b"/>
                <a:pathLst>
                  <a:path w="8188" h="29614" extrusionOk="0">
                    <a:moveTo>
                      <a:pt x="2006" y="1"/>
                    </a:moveTo>
                    <a:cubicBezTo>
                      <a:pt x="1977" y="1"/>
                      <a:pt x="1951" y="22"/>
                      <a:pt x="1962" y="64"/>
                    </a:cubicBezTo>
                    <a:cubicBezTo>
                      <a:pt x="1982" y="543"/>
                      <a:pt x="1982" y="1023"/>
                      <a:pt x="1941" y="1503"/>
                    </a:cubicBezTo>
                    <a:cubicBezTo>
                      <a:pt x="1899" y="1982"/>
                      <a:pt x="1836" y="2462"/>
                      <a:pt x="1732" y="2942"/>
                    </a:cubicBezTo>
                    <a:cubicBezTo>
                      <a:pt x="1565" y="3901"/>
                      <a:pt x="1294" y="4840"/>
                      <a:pt x="1044" y="5799"/>
                    </a:cubicBezTo>
                    <a:cubicBezTo>
                      <a:pt x="522" y="7656"/>
                      <a:pt x="1" y="9575"/>
                      <a:pt x="230" y="11514"/>
                    </a:cubicBezTo>
                    <a:cubicBezTo>
                      <a:pt x="376" y="12515"/>
                      <a:pt x="648" y="13496"/>
                      <a:pt x="1065" y="14434"/>
                    </a:cubicBezTo>
                    <a:cubicBezTo>
                      <a:pt x="1273" y="14893"/>
                      <a:pt x="1503" y="15373"/>
                      <a:pt x="1732" y="15832"/>
                    </a:cubicBezTo>
                    <a:cubicBezTo>
                      <a:pt x="1982" y="16291"/>
                      <a:pt x="2254" y="16750"/>
                      <a:pt x="2462" y="17208"/>
                    </a:cubicBezTo>
                    <a:cubicBezTo>
                      <a:pt x="2566" y="17438"/>
                      <a:pt x="2692" y="17667"/>
                      <a:pt x="2838" y="17897"/>
                    </a:cubicBezTo>
                    <a:cubicBezTo>
                      <a:pt x="2984" y="18105"/>
                      <a:pt x="3150" y="18314"/>
                      <a:pt x="3296" y="18522"/>
                    </a:cubicBezTo>
                    <a:cubicBezTo>
                      <a:pt x="3609" y="18960"/>
                      <a:pt x="3901" y="19398"/>
                      <a:pt x="4193" y="19836"/>
                    </a:cubicBezTo>
                    <a:cubicBezTo>
                      <a:pt x="4777" y="20733"/>
                      <a:pt x="5299" y="21651"/>
                      <a:pt x="5799" y="22590"/>
                    </a:cubicBezTo>
                    <a:cubicBezTo>
                      <a:pt x="6801" y="24488"/>
                      <a:pt x="7468" y="26553"/>
                      <a:pt x="7781" y="28680"/>
                    </a:cubicBezTo>
                    <a:cubicBezTo>
                      <a:pt x="7823" y="28951"/>
                      <a:pt x="7843" y="29201"/>
                      <a:pt x="7885" y="29473"/>
                    </a:cubicBezTo>
                    <a:cubicBezTo>
                      <a:pt x="7896" y="29566"/>
                      <a:pt x="7974" y="29613"/>
                      <a:pt x="8047" y="29613"/>
                    </a:cubicBezTo>
                    <a:cubicBezTo>
                      <a:pt x="8120" y="29613"/>
                      <a:pt x="8188" y="29566"/>
                      <a:pt x="8177" y="29473"/>
                    </a:cubicBezTo>
                    <a:cubicBezTo>
                      <a:pt x="8135" y="28409"/>
                      <a:pt x="7948" y="27366"/>
                      <a:pt x="7635" y="26344"/>
                    </a:cubicBezTo>
                    <a:cubicBezTo>
                      <a:pt x="7364" y="25322"/>
                      <a:pt x="6988" y="24342"/>
                      <a:pt x="6550" y="23382"/>
                    </a:cubicBezTo>
                    <a:cubicBezTo>
                      <a:pt x="5633" y="21442"/>
                      <a:pt x="4527" y="19607"/>
                      <a:pt x="3255" y="17897"/>
                    </a:cubicBezTo>
                    <a:cubicBezTo>
                      <a:pt x="2984" y="17459"/>
                      <a:pt x="2712" y="17021"/>
                      <a:pt x="2504" y="16562"/>
                    </a:cubicBezTo>
                    <a:cubicBezTo>
                      <a:pt x="2233" y="16103"/>
                      <a:pt x="2003" y="15644"/>
                      <a:pt x="1753" y="15185"/>
                    </a:cubicBezTo>
                    <a:cubicBezTo>
                      <a:pt x="1273" y="14267"/>
                      <a:pt x="898" y="13287"/>
                      <a:pt x="668" y="12265"/>
                    </a:cubicBezTo>
                    <a:cubicBezTo>
                      <a:pt x="230" y="10325"/>
                      <a:pt x="648" y="8365"/>
                      <a:pt x="1148" y="6488"/>
                    </a:cubicBezTo>
                    <a:cubicBezTo>
                      <a:pt x="1419" y="5528"/>
                      <a:pt x="1670" y="4590"/>
                      <a:pt x="1878" y="3630"/>
                    </a:cubicBezTo>
                    <a:cubicBezTo>
                      <a:pt x="2087" y="2671"/>
                      <a:pt x="2254" y="1711"/>
                      <a:pt x="2128" y="773"/>
                    </a:cubicBezTo>
                    <a:cubicBezTo>
                      <a:pt x="2108" y="522"/>
                      <a:pt x="2108" y="293"/>
                      <a:pt x="2066" y="64"/>
                    </a:cubicBezTo>
                    <a:cubicBezTo>
                      <a:pt x="2066" y="22"/>
                      <a:pt x="2035" y="1"/>
                      <a:pt x="2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9"/>
              <p:cNvSpPr/>
              <p:nvPr/>
            </p:nvSpPr>
            <p:spPr>
              <a:xfrm>
                <a:off x="-743825" y="3843750"/>
                <a:ext cx="332575" cy="85025"/>
              </a:xfrm>
              <a:custGeom>
                <a:avLst/>
                <a:gdLst/>
                <a:ahLst/>
                <a:cxnLst/>
                <a:rect l="l" t="t" r="r" b="b"/>
                <a:pathLst>
                  <a:path w="13303" h="3401" extrusionOk="0">
                    <a:moveTo>
                      <a:pt x="12764" y="1"/>
                    </a:moveTo>
                    <a:cubicBezTo>
                      <a:pt x="11983" y="1"/>
                      <a:pt x="11221" y="133"/>
                      <a:pt x="10508" y="426"/>
                    </a:cubicBezTo>
                    <a:cubicBezTo>
                      <a:pt x="9694" y="738"/>
                      <a:pt x="8902" y="1093"/>
                      <a:pt x="8130" y="1510"/>
                    </a:cubicBezTo>
                    <a:cubicBezTo>
                      <a:pt x="6566" y="2365"/>
                      <a:pt x="4835" y="2887"/>
                      <a:pt x="3062" y="3054"/>
                    </a:cubicBezTo>
                    <a:cubicBezTo>
                      <a:pt x="2877" y="3066"/>
                      <a:pt x="2692" y="3071"/>
                      <a:pt x="2507" y="3071"/>
                    </a:cubicBezTo>
                    <a:cubicBezTo>
                      <a:pt x="1726" y="3071"/>
                      <a:pt x="938" y="2968"/>
                      <a:pt x="162" y="2782"/>
                    </a:cubicBezTo>
                    <a:cubicBezTo>
                      <a:pt x="156" y="2781"/>
                      <a:pt x="150" y="2781"/>
                      <a:pt x="143" y="2781"/>
                    </a:cubicBezTo>
                    <a:cubicBezTo>
                      <a:pt x="33" y="2781"/>
                      <a:pt x="1" y="2951"/>
                      <a:pt x="100" y="2991"/>
                    </a:cubicBezTo>
                    <a:cubicBezTo>
                      <a:pt x="861" y="3280"/>
                      <a:pt x="1672" y="3400"/>
                      <a:pt x="2488" y="3400"/>
                    </a:cubicBezTo>
                    <a:cubicBezTo>
                      <a:pt x="3438" y="3400"/>
                      <a:pt x="4396" y="3238"/>
                      <a:pt x="5293" y="2991"/>
                    </a:cubicBezTo>
                    <a:cubicBezTo>
                      <a:pt x="6149" y="2762"/>
                      <a:pt x="6962" y="2449"/>
                      <a:pt x="7755" y="2073"/>
                    </a:cubicBezTo>
                    <a:cubicBezTo>
                      <a:pt x="8568" y="1677"/>
                      <a:pt x="9319" y="1239"/>
                      <a:pt x="10153" y="905"/>
                    </a:cubicBezTo>
                    <a:cubicBezTo>
                      <a:pt x="10994" y="542"/>
                      <a:pt x="11904" y="337"/>
                      <a:pt x="12836" y="337"/>
                    </a:cubicBezTo>
                    <a:cubicBezTo>
                      <a:pt x="12922" y="337"/>
                      <a:pt x="13008" y="339"/>
                      <a:pt x="13094" y="342"/>
                    </a:cubicBezTo>
                    <a:cubicBezTo>
                      <a:pt x="13100" y="343"/>
                      <a:pt x="13107" y="343"/>
                      <a:pt x="13113" y="343"/>
                    </a:cubicBezTo>
                    <a:cubicBezTo>
                      <a:pt x="13303" y="343"/>
                      <a:pt x="13296" y="29"/>
                      <a:pt x="13094" y="8"/>
                    </a:cubicBezTo>
                    <a:cubicBezTo>
                      <a:pt x="12984" y="3"/>
                      <a:pt x="12874" y="1"/>
                      <a:pt x="12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9"/>
              <p:cNvSpPr/>
              <p:nvPr/>
            </p:nvSpPr>
            <p:spPr>
              <a:xfrm>
                <a:off x="-650100" y="3961650"/>
                <a:ext cx="312400" cy="168075"/>
              </a:xfrm>
              <a:custGeom>
                <a:avLst/>
                <a:gdLst/>
                <a:ahLst/>
                <a:cxnLst/>
                <a:rect l="l" t="t" r="r" b="b"/>
                <a:pathLst>
                  <a:path w="12496" h="6723" extrusionOk="0">
                    <a:moveTo>
                      <a:pt x="12360" y="1"/>
                    </a:moveTo>
                    <a:cubicBezTo>
                      <a:pt x="12326" y="1"/>
                      <a:pt x="12292" y="15"/>
                      <a:pt x="12265" y="48"/>
                    </a:cubicBezTo>
                    <a:cubicBezTo>
                      <a:pt x="11785" y="736"/>
                      <a:pt x="11389" y="1487"/>
                      <a:pt x="10909" y="2175"/>
                    </a:cubicBezTo>
                    <a:cubicBezTo>
                      <a:pt x="10430" y="2864"/>
                      <a:pt x="9846" y="3448"/>
                      <a:pt x="9178" y="3948"/>
                    </a:cubicBezTo>
                    <a:cubicBezTo>
                      <a:pt x="8386" y="4470"/>
                      <a:pt x="7510" y="4824"/>
                      <a:pt x="6592" y="4991"/>
                    </a:cubicBezTo>
                    <a:cubicBezTo>
                      <a:pt x="5591" y="5241"/>
                      <a:pt x="4569" y="5450"/>
                      <a:pt x="3568" y="5659"/>
                    </a:cubicBezTo>
                    <a:lnTo>
                      <a:pt x="1857" y="6034"/>
                    </a:lnTo>
                    <a:lnTo>
                      <a:pt x="981" y="6222"/>
                    </a:lnTo>
                    <a:cubicBezTo>
                      <a:pt x="689" y="6263"/>
                      <a:pt x="397" y="6347"/>
                      <a:pt x="126" y="6472"/>
                    </a:cubicBezTo>
                    <a:cubicBezTo>
                      <a:pt x="1" y="6535"/>
                      <a:pt x="84" y="6701"/>
                      <a:pt x="209" y="6722"/>
                    </a:cubicBezTo>
                    <a:cubicBezTo>
                      <a:pt x="460" y="6722"/>
                      <a:pt x="731" y="6681"/>
                      <a:pt x="981" y="6618"/>
                    </a:cubicBezTo>
                    <a:lnTo>
                      <a:pt x="1774" y="6430"/>
                    </a:lnTo>
                    <a:lnTo>
                      <a:pt x="3338" y="6097"/>
                    </a:lnTo>
                    <a:cubicBezTo>
                      <a:pt x="4381" y="5867"/>
                      <a:pt x="5424" y="5638"/>
                      <a:pt x="6467" y="5408"/>
                    </a:cubicBezTo>
                    <a:cubicBezTo>
                      <a:pt x="7426" y="5241"/>
                      <a:pt x="8344" y="4887"/>
                      <a:pt x="9178" y="4386"/>
                    </a:cubicBezTo>
                    <a:cubicBezTo>
                      <a:pt x="9867" y="3907"/>
                      <a:pt x="10471" y="3323"/>
                      <a:pt x="10972" y="2655"/>
                    </a:cubicBezTo>
                    <a:cubicBezTo>
                      <a:pt x="11556" y="1883"/>
                      <a:pt x="12057" y="1028"/>
                      <a:pt x="12453" y="152"/>
                    </a:cubicBezTo>
                    <a:cubicBezTo>
                      <a:pt x="12496" y="67"/>
                      <a:pt x="12431" y="1"/>
                      <a:pt x="12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9"/>
              <p:cNvSpPr/>
              <p:nvPr/>
            </p:nvSpPr>
            <p:spPr>
              <a:xfrm>
                <a:off x="-61900" y="3043400"/>
                <a:ext cx="157450" cy="1130375"/>
              </a:xfrm>
              <a:custGeom>
                <a:avLst/>
                <a:gdLst/>
                <a:ahLst/>
                <a:cxnLst/>
                <a:rect l="l" t="t" r="r" b="b"/>
                <a:pathLst>
                  <a:path w="6298" h="45215" extrusionOk="0">
                    <a:moveTo>
                      <a:pt x="6132" y="0"/>
                    </a:moveTo>
                    <a:cubicBezTo>
                      <a:pt x="6102" y="0"/>
                      <a:pt x="6072" y="14"/>
                      <a:pt x="6049" y="48"/>
                    </a:cubicBezTo>
                    <a:lnTo>
                      <a:pt x="6049" y="27"/>
                    </a:lnTo>
                    <a:cubicBezTo>
                      <a:pt x="4360" y="2175"/>
                      <a:pt x="3546" y="4866"/>
                      <a:pt x="3275" y="7536"/>
                    </a:cubicBezTo>
                    <a:cubicBezTo>
                      <a:pt x="2920" y="10706"/>
                      <a:pt x="3338" y="13897"/>
                      <a:pt x="3755" y="17026"/>
                    </a:cubicBezTo>
                    <a:cubicBezTo>
                      <a:pt x="3963" y="18611"/>
                      <a:pt x="4172" y="20196"/>
                      <a:pt x="4380" y="21802"/>
                    </a:cubicBezTo>
                    <a:cubicBezTo>
                      <a:pt x="4589" y="23387"/>
                      <a:pt x="4818" y="24973"/>
                      <a:pt x="4944" y="26558"/>
                    </a:cubicBezTo>
                    <a:cubicBezTo>
                      <a:pt x="5110" y="28143"/>
                      <a:pt x="5048" y="29749"/>
                      <a:pt x="4756" y="31334"/>
                    </a:cubicBezTo>
                    <a:cubicBezTo>
                      <a:pt x="4506" y="32836"/>
                      <a:pt x="4026" y="34296"/>
                      <a:pt x="3379" y="35693"/>
                    </a:cubicBezTo>
                    <a:cubicBezTo>
                      <a:pt x="2691" y="37049"/>
                      <a:pt x="1836" y="38321"/>
                      <a:pt x="1231" y="39719"/>
                    </a:cubicBezTo>
                    <a:cubicBezTo>
                      <a:pt x="626" y="41137"/>
                      <a:pt x="84" y="42535"/>
                      <a:pt x="21" y="44057"/>
                    </a:cubicBezTo>
                    <a:cubicBezTo>
                      <a:pt x="0" y="44391"/>
                      <a:pt x="0" y="44725"/>
                      <a:pt x="21" y="45058"/>
                    </a:cubicBezTo>
                    <a:cubicBezTo>
                      <a:pt x="32" y="45163"/>
                      <a:pt x="120" y="45215"/>
                      <a:pt x="204" y="45215"/>
                    </a:cubicBezTo>
                    <a:cubicBezTo>
                      <a:pt x="287" y="45215"/>
                      <a:pt x="365" y="45163"/>
                      <a:pt x="355" y="45058"/>
                    </a:cubicBezTo>
                    <a:cubicBezTo>
                      <a:pt x="334" y="44725"/>
                      <a:pt x="334" y="44391"/>
                      <a:pt x="355" y="44057"/>
                    </a:cubicBezTo>
                    <a:cubicBezTo>
                      <a:pt x="376" y="43661"/>
                      <a:pt x="418" y="43285"/>
                      <a:pt x="501" y="42910"/>
                    </a:cubicBezTo>
                    <a:cubicBezTo>
                      <a:pt x="668" y="42159"/>
                      <a:pt x="897" y="41450"/>
                      <a:pt x="1189" y="40741"/>
                    </a:cubicBezTo>
                    <a:cubicBezTo>
                      <a:pt x="1460" y="40011"/>
                      <a:pt x="1794" y="39302"/>
                      <a:pt x="2149" y="38613"/>
                    </a:cubicBezTo>
                    <a:cubicBezTo>
                      <a:pt x="2503" y="37946"/>
                      <a:pt x="2900" y="37299"/>
                      <a:pt x="3275" y="36632"/>
                    </a:cubicBezTo>
                    <a:cubicBezTo>
                      <a:pt x="3630" y="35985"/>
                      <a:pt x="3942" y="35339"/>
                      <a:pt x="4214" y="34671"/>
                    </a:cubicBezTo>
                    <a:cubicBezTo>
                      <a:pt x="4485" y="33941"/>
                      <a:pt x="4693" y="33211"/>
                      <a:pt x="4860" y="32481"/>
                    </a:cubicBezTo>
                    <a:cubicBezTo>
                      <a:pt x="5256" y="30979"/>
                      <a:pt x="5423" y="29457"/>
                      <a:pt x="5382" y="27913"/>
                    </a:cubicBezTo>
                    <a:cubicBezTo>
                      <a:pt x="5319" y="26349"/>
                      <a:pt x="5173" y="24785"/>
                      <a:pt x="4923" y="23221"/>
                    </a:cubicBezTo>
                    <a:cubicBezTo>
                      <a:pt x="4714" y="21656"/>
                      <a:pt x="4506" y="20071"/>
                      <a:pt x="4297" y="18507"/>
                    </a:cubicBezTo>
                    <a:cubicBezTo>
                      <a:pt x="3880" y="15336"/>
                      <a:pt x="3379" y="12166"/>
                      <a:pt x="3484" y="8975"/>
                    </a:cubicBezTo>
                    <a:cubicBezTo>
                      <a:pt x="3588" y="6222"/>
                      <a:pt x="4193" y="3406"/>
                      <a:pt x="5674" y="1028"/>
                    </a:cubicBezTo>
                    <a:cubicBezTo>
                      <a:pt x="5841" y="736"/>
                      <a:pt x="6028" y="465"/>
                      <a:pt x="6237" y="194"/>
                    </a:cubicBezTo>
                    <a:cubicBezTo>
                      <a:pt x="6298" y="102"/>
                      <a:pt x="6214" y="0"/>
                      <a:pt x="6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9"/>
              <p:cNvSpPr/>
              <p:nvPr/>
            </p:nvSpPr>
            <p:spPr>
              <a:xfrm>
                <a:off x="-355475" y="3349550"/>
                <a:ext cx="421625" cy="345050"/>
              </a:xfrm>
              <a:custGeom>
                <a:avLst/>
                <a:gdLst/>
                <a:ahLst/>
                <a:cxnLst/>
                <a:rect l="l" t="t" r="r" b="b"/>
                <a:pathLst>
                  <a:path w="16865" h="13802" extrusionOk="0">
                    <a:moveTo>
                      <a:pt x="394" y="0"/>
                    </a:moveTo>
                    <a:cubicBezTo>
                      <a:pt x="304" y="0"/>
                      <a:pt x="215" y="1"/>
                      <a:pt x="126" y="3"/>
                    </a:cubicBezTo>
                    <a:cubicBezTo>
                      <a:pt x="0" y="24"/>
                      <a:pt x="0" y="212"/>
                      <a:pt x="126" y="233"/>
                    </a:cubicBezTo>
                    <a:lnTo>
                      <a:pt x="126" y="212"/>
                    </a:lnTo>
                    <a:cubicBezTo>
                      <a:pt x="897" y="275"/>
                      <a:pt x="1669" y="337"/>
                      <a:pt x="2441" y="483"/>
                    </a:cubicBezTo>
                    <a:cubicBezTo>
                      <a:pt x="3171" y="608"/>
                      <a:pt x="3901" y="775"/>
                      <a:pt x="4631" y="984"/>
                    </a:cubicBezTo>
                    <a:cubicBezTo>
                      <a:pt x="9783" y="2506"/>
                      <a:pt x="13933" y="6365"/>
                      <a:pt x="15873" y="11392"/>
                    </a:cubicBezTo>
                    <a:cubicBezTo>
                      <a:pt x="15998" y="11767"/>
                      <a:pt x="16123" y="12143"/>
                      <a:pt x="16249" y="12518"/>
                    </a:cubicBezTo>
                    <a:cubicBezTo>
                      <a:pt x="16374" y="12914"/>
                      <a:pt x="16478" y="13331"/>
                      <a:pt x="16624" y="13728"/>
                    </a:cubicBezTo>
                    <a:cubicBezTo>
                      <a:pt x="16643" y="13775"/>
                      <a:pt x="16697" y="13801"/>
                      <a:pt x="16748" y="13801"/>
                    </a:cubicBezTo>
                    <a:cubicBezTo>
                      <a:pt x="16809" y="13801"/>
                      <a:pt x="16865" y="13765"/>
                      <a:pt x="16853" y="13686"/>
                    </a:cubicBezTo>
                    <a:cubicBezTo>
                      <a:pt x="16770" y="12956"/>
                      <a:pt x="16561" y="12226"/>
                      <a:pt x="16290" y="11538"/>
                    </a:cubicBezTo>
                    <a:cubicBezTo>
                      <a:pt x="16019" y="10849"/>
                      <a:pt x="15727" y="10161"/>
                      <a:pt x="15393" y="9514"/>
                    </a:cubicBezTo>
                    <a:cubicBezTo>
                      <a:pt x="14705" y="8180"/>
                      <a:pt x="13871" y="6949"/>
                      <a:pt x="12891" y="5844"/>
                    </a:cubicBezTo>
                    <a:cubicBezTo>
                      <a:pt x="10826" y="3528"/>
                      <a:pt x="8218" y="1818"/>
                      <a:pt x="5298" y="859"/>
                    </a:cubicBezTo>
                    <a:cubicBezTo>
                      <a:pt x="4464" y="567"/>
                      <a:pt x="3609" y="358"/>
                      <a:pt x="2733" y="212"/>
                    </a:cubicBezTo>
                    <a:cubicBezTo>
                      <a:pt x="1965" y="81"/>
                      <a:pt x="1180"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9"/>
              <p:cNvSpPr/>
              <p:nvPr/>
            </p:nvSpPr>
            <p:spPr>
              <a:xfrm>
                <a:off x="63975" y="3496975"/>
                <a:ext cx="367425" cy="214350"/>
              </a:xfrm>
              <a:custGeom>
                <a:avLst/>
                <a:gdLst/>
                <a:ahLst/>
                <a:cxnLst/>
                <a:rect l="l" t="t" r="r" b="b"/>
                <a:pathLst>
                  <a:path w="14697" h="8574" extrusionOk="0">
                    <a:moveTo>
                      <a:pt x="11676" y="1"/>
                    </a:moveTo>
                    <a:cubicBezTo>
                      <a:pt x="11321" y="1"/>
                      <a:pt x="10965" y="16"/>
                      <a:pt x="10609" y="51"/>
                    </a:cubicBezTo>
                    <a:cubicBezTo>
                      <a:pt x="9295" y="113"/>
                      <a:pt x="8001" y="385"/>
                      <a:pt x="6771" y="823"/>
                    </a:cubicBezTo>
                    <a:cubicBezTo>
                      <a:pt x="4581" y="1594"/>
                      <a:pt x="2683" y="3054"/>
                      <a:pt x="1369" y="4973"/>
                    </a:cubicBezTo>
                    <a:cubicBezTo>
                      <a:pt x="1014" y="5495"/>
                      <a:pt x="722" y="6037"/>
                      <a:pt x="493" y="6642"/>
                    </a:cubicBezTo>
                    <a:cubicBezTo>
                      <a:pt x="242" y="7226"/>
                      <a:pt x="96" y="7831"/>
                      <a:pt x="13" y="8456"/>
                    </a:cubicBezTo>
                    <a:cubicBezTo>
                      <a:pt x="1" y="8529"/>
                      <a:pt x="52" y="8574"/>
                      <a:pt x="101" y="8574"/>
                    </a:cubicBezTo>
                    <a:cubicBezTo>
                      <a:pt x="137" y="8574"/>
                      <a:pt x="171" y="8551"/>
                      <a:pt x="180" y="8498"/>
                    </a:cubicBezTo>
                    <a:cubicBezTo>
                      <a:pt x="660" y="6350"/>
                      <a:pt x="1848" y="4431"/>
                      <a:pt x="3538" y="3033"/>
                    </a:cubicBezTo>
                    <a:cubicBezTo>
                      <a:pt x="5415" y="1469"/>
                      <a:pt x="7772" y="656"/>
                      <a:pt x="10171" y="405"/>
                    </a:cubicBezTo>
                    <a:cubicBezTo>
                      <a:pt x="10718" y="358"/>
                      <a:pt x="11254" y="335"/>
                      <a:pt x="11787" y="335"/>
                    </a:cubicBezTo>
                    <a:cubicBezTo>
                      <a:pt x="11964" y="335"/>
                      <a:pt x="12142" y="338"/>
                      <a:pt x="12319" y="343"/>
                    </a:cubicBezTo>
                    <a:cubicBezTo>
                      <a:pt x="12694" y="364"/>
                      <a:pt x="13049" y="385"/>
                      <a:pt x="13424" y="426"/>
                    </a:cubicBezTo>
                    <a:cubicBezTo>
                      <a:pt x="13779" y="447"/>
                      <a:pt x="14134" y="510"/>
                      <a:pt x="14488" y="531"/>
                    </a:cubicBezTo>
                    <a:cubicBezTo>
                      <a:pt x="14676" y="531"/>
                      <a:pt x="14697" y="280"/>
                      <a:pt x="14530" y="239"/>
                    </a:cubicBezTo>
                    <a:cubicBezTo>
                      <a:pt x="13883" y="93"/>
                      <a:pt x="13216" y="30"/>
                      <a:pt x="12548" y="30"/>
                    </a:cubicBezTo>
                    <a:cubicBezTo>
                      <a:pt x="12258" y="11"/>
                      <a:pt x="11967" y="1"/>
                      <a:pt x="11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9"/>
              <p:cNvSpPr/>
              <p:nvPr/>
            </p:nvSpPr>
            <p:spPr>
              <a:xfrm>
                <a:off x="177450" y="3749675"/>
                <a:ext cx="41725" cy="250950"/>
              </a:xfrm>
              <a:custGeom>
                <a:avLst/>
                <a:gdLst/>
                <a:ahLst/>
                <a:cxnLst/>
                <a:rect l="l" t="t" r="r" b="b"/>
                <a:pathLst>
                  <a:path w="1669" h="10038" extrusionOk="0">
                    <a:moveTo>
                      <a:pt x="688" y="0"/>
                    </a:moveTo>
                    <a:cubicBezTo>
                      <a:pt x="646" y="0"/>
                      <a:pt x="605" y="23"/>
                      <a:pt x="584" y="80"/>
                    </a:cubicBezTo>
                    <a:cubicBezTo>
                      <a:pt x="459" y="372"/>
                      <a:pt x="459" y="705"/>
                      <a:pt x="563" y="997"/>
                    </a:cubicBezTo>
                    <a:cubicBezTo>
                      <a:pt x="647" y="1352"/>
                      <a:pt x="730" y="1686"/>
                      <a:pt x="813" y="2040"/>
                    </a:cubicBezTo>
                    <a:cubicBezTo>
                      <a:pt x="980" y="2749"/>
                      <a:pt x="1105" y="3479"/>
                      <a:pt x="1210" y="4209"/>
                    </a:cubicBezTo>
                    <a:cubicBezTo>
                      <a:pt x="1397" y="5523"/>
                      <a:pt x="1314" y="6837"/>
                      <a:pt x="918" y="8089"/>
                    </a:cubicBezTo>
                    <a:cubicBezTo>
                      <a:pt x="813" y="8423"/>
                      <a:pt x="688" y="8735"/>
                      <a:pt x="521" y="9048"/>
                    </a:cubicBezTo>
                    <a:cubicBezTo>
                      <a:pt x="438" y="9173"/>
                      <a:pt x="355" y="9340"/>
                      <a:pt x="313" y="9486"/>
                    </a:cubicBezTo>
                    <a:cubicBezTo>
                      <a:pt x="229" y="9674"/>
                      <a:pt x="125" y="9862"/>
                      <a:pt x="0" y="10008"/>
                    </a:cubicBezTo>
                    <a:cubicBezTo>
                      <a:pt x="0" y="10023"/>
                      <a:pt x="0" y="10037"/>
                      <a:pt x="7" y="10037"/>
                    </a:cubicBezTo>
                    <a:cubicBezTo>
                      <a:pt x="10" y="10037"/>
                      <a:pt x="15" y="10035"/>
                      <a:pt x="21" y="10029"/>
                    </a:cubicBezTo>
                    <a:lnTo>
                      <a:pt x="334" y="9695"/>
                    </a:lnTo>
                    <a:cubicBezTo>
                      <a:pt x="459" y="9591"/>
                      <a:pt x="563" y="9486"/>
                      <a:pt x="647" y="9361"/>
                    </a:cubicBezTo>
                    <a:cubicBezTo>
                      <a:pt x="813" y="9111"/>
                      <a:pt x="939" y="8840"/>
                      <a:pt x="1064" y="8569"/>
                    </a:cubicBezTo>
                    <a:cubicBezTo>
                      <a:pt x="1293" y="8005"/>
                      <a:pt x="1439" y="7401"/>
                      <a:pt x="1523" y="6775"/>
                    </a:cubicBezTo>
                    <a:cubicBezTo>
                      <a:pt x="1669" y="5377"/>
                      <a:pt x="1564" y="3980"/>
                      <a:pt x="1251" y="2603"/>
                    </a:cubicBezTo>
                    <a:cubicBezTo>
                      <a:pt x="1147" y="2186"/>
                      <a:pt x="1064" y="1790"/>
                      <a:pt x="959" y="1373"/>
                    </a:cubicBezTo>
                    <a:cubicBezTo>
                      <a:pt x="855" y="956"/>
                      <a:pt x="730" y="580"/>
                      <a:pt x="834" y="184"/>
                    </a:cubicBezTo>
                    <a:cubicBezTo>
                      <a:pt x="862" y="87"/>
                      <a:pt x="771"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9"/>
              <p:cNvSpPr/>
              <p:nvPr/>
            </p:nvSpPr>
            <p:spPr>
              <a:xfrm>
                <a:off x="-512950" y="4153750"/>
                <a:ext cx="154375" cy="150125"/>
              </a:xfrm>
              <a:custGeom>
                <a:avLst/>
                <a:gdLst/>
                <a:ahLst/>
                <a:cxnLst/>
                <a:rect l="l" t="t" r="r" b="b"/>
                <a:pathLst>
                  <a:path w="6175" h="6005" extrusionOk="0">
                    <a:moveTo>
                      <a:pt x="2554" y="1"/>
                    </a:moveTo>
                    <a:cubicBezTo>
                      <a:pt x="2377" y="1"/>
                      <a:pt x="2199" y="27"/>
                      <a:pt x="2024" y="81"/>
                    </a:cubicBezTo>
                    <a:cubicBezTo>
                      <a:pt x="772" y="477"/>
                      <a:pt x="42" y="1708"/>
                      <a:pt x="21" y="2980"/>
                    </a:cubicBezTo>
                    <a:cubicBezTo>
                      <a:pt x="0" y="4023"/>
                      <a:pt x="355" y="5024"/>
                      <a:pt x="730" y="6005"/>
                    </a:cubicBezTo>
                    <a:cubicBezTo>
                      <a:pt x="1002" y="5671"/>
                      <a:pt x="1377" y="5442"/>
                      <a:pt x="1794" y="5358"/>
                    </a:cubicBezTo>
                    <a:cubicBezTo>
                      <a:pt x="2211" y="5254"/>
                      <a:pt x="2629" y="5212"/>
                      <a:pt x="3046" y="5129"/>
                    </a:cubicBezTo>
                    <a:cubicBezTo>
                      <a:pt x="4089" y="4920"/>
                      <a:pt x="5027" y="4357"/>
                      <a:pt x="5715" y="3543"/>
                    </a:cubicBezTo>
                    <a:cubicBezTo>
                      <a:pt x="6049" y="3210"/>
                      <a:pt x="6174" y="2688"/>
                      <a:pt x="6049" y="2229"/>
                    </a:cubicBezTo>
                    <a:cubicBezTo>
                      <a:pt x="5930" y="1791"/>
                      <a:pt x="5581" y="1372"/>
                      <a:pt x="5114" y="1372"/>
                    </a:cubicBezTo>
                    <a:cubicBezTo>
                      <a:pt x="5092" y="1372"/>
                      <a:pt x="5070" y="1372"/>
                      <a:pt x="5048" y="1374"/>
                    </a:cubicBezTo>
                    <a:cubicBezTo>
                      <a:pt x="4839" y="1395"/>
                      <a:pt x="4631" y="1499"/>
                      <a:pt x="4422" y="1499"/>
                    </a:cubicBezTo>
                    <a:cubicBezTo>
                      <a:pt x="4214" y="1499"/>
                      <a:pt x="4235" y="1479"/>
                      <a:pt x="4214" y="1249"/>
                    </a:cubicBezTo>
                    <a:cubicBezTo>
                      <a:pt x="4151" y="936"/>
                      <a:pt x="4005" y="665"/>
                      <a:pt x="3755" y="457"/>
                    </a:cubicBezTo>
                    <a:cubicBezTo>
                      <a:pt x="3414" y="160"/>
                      <a:pt x="2988"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9"/>
              <p:cNvSpPr/>
              <p:nvPr/>
            </p:nvSpPr>
            <p:spPr>
              <a:xfrm>
                <a:off x="-497825" y="4127800"/>
                <a:ext cx="183750" cy="171800"/>
              </a:xfrm>
              <a:custGeom>
                <a:avLst/>
                <a:gdLst/>
                <a:ahLst/>
                <a:cxnLst/>
                <a:rect l="l" t="t" r="r" b="b"/>
                <a:pathLst>
                  <a:path w="7350" h="6872" extrusionOk="0">
                    <a:moveTo>
                      <a:pt x="6296" y="0"/>
                    </a:moveTo>
                    <a:cubicBezTo>
                      <a:pt x="6208" y="0"/>
                      <a:pt x="6118" y="11"/>
                      <a:pt x="6028" y="35"/>
                    </a:cubicBezTo>
                    <a:cubicBezTo>
                      <a:pt x="5361" y="201"/>
                      <a:pt x="4777" y="577"/>
                      <a:pt x="4360" y="1119"/>
                    </a:cubicBezTo>
                    <a:cubicBezTo>
                      <a:pt x="3880" y="1682"/>
                      <a:pt x="3588" y="2371"/>
                      <a:pt x="3150" y="2996"/>
                    </a:cubicBezTo>
                    <a:cubicBezTo>
                      <a:pt x="2712" y="3664"/>
                      <a:pt x="2170" y="4289"/>
                      <a:pt x="1565" y="4832"/>
                    </a:cubicBezTo>
                    <a:cubicBezTo>
                      <a:pt x="1231" y="5124"/>
                      <a:pt x="918" y="5416"/>
                      <a:pt x="626" y="5729"/>
                    </a:cubicBezTo>
                    <a:cubicBezTo>
                      <a:pt x="397" y="5979"/>
                      <a:pt x="0" y="6417"/>
                      <a:pt x="84" y="6813"/>
                    </a:cubicBezTo>
                    <a:cubicBezTo>
                      <a:pt x="96" y="6850"/>
                      <a:pt x="136" y="6872"/>
                      <a:pt x="176" y="6872"/>
                    </a:cubicBezTo>
                    <a:cubicBezTo>
                      <a:pt x="205" y="6872"/>
                      <a:pt x="233" y="6860"/>
                      <a:pt x="251" y="6834"/>
                    </a:cubicBezTo>
                    <a:cubicBezTo>
                      <a:pt x="397" y="6500"/>
                      <a:pt x="584" y="6188"/>
                      <a:pt x="814" y="5916"/>
                    </a:cubicBezTo>
                    <a:cubicBezTo>
                      <a:pt x="1064" y="5666"/>
                      <a:pt x="1314" y="5416"/>
                      <a:pt x="1565" y="5186"/>
                    </a:cubicBezTo>
                    <a:cubicBezTo>
                      <a:pt x="2128" y="4707"/>
                      <a:pt x="2628" y="4164"/>
                      <a:pt x="3066" y="3601"/>
                    </a:cubicBezTo>
                    <a:cubicBezTo>
                      <a:pt x="3880" y="2517"/>
                      <a:pt x="4339" y="1057"/>
                      <a:pt x="5632" y="452"/>
                    </a:cubicBezTo>
                    <a:cubicBezTo>
                      <a:pt x="5831" y="336"/>
                      <a:pt x="6057" y="272"/>
                      <a:pt x="6288" y="272"/>
                    </a:cubicBezTo>
                    <a:cubicBezTo>
                      <a:pt x="6347" y="272"/>
                      <a:pt x="6407" y="276"/>
                      <a:pt x="6466" y="285"/>
                    </a:cubicBezTo>
                    <a:cubicBezTo>
                      <a:pt x="6779" y="347"/>
                      <a:pt x="7029" y="577"/>
                      <a:pt x="7155" y="869"/>
                    </a:cubicBezTo>
                    <a:cubicBezTo>
                      <a:pt x="7175" y="896"/>
                      <a:pt x="7204" y="908"/>
                      <a:pt x="7232" y="908"/>
                    </a:cubicBezTo>
                    <a:cubicBezTo>
                      <a:pt x="7292" y="908"/>
                      <a:pt x="7350" y="856"/>
                      <a:pt x="7321" y="785"/>
                    </a:cubicBezTo>
                    <a:cubicBezTo>
                      <a:pt x="7199" y="312"/>
                      <a:pt x="6766" y="0"/>
                      <a:pt x="6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9"/>
              <p:cNvSpPr/>
              <p:nvPr/>
            </p:nvSpPr>
            <p:spPr>
              <a:xfrm>
                <a:off x="397775" y="4137825"/>
                <a:ext cx="160550" cy="319900"/>
              </a:xfrm>
              <a:custGeom>
                <a:avLst/>
                <a:gdLst/>
                <a:ahLst/>
                <a:cxnLst/>
                <a:rect l="l" t="t" r="r" b="b"/>
                <a:pathLst>
                  <a:path w="6422" h="12796" extrusionOk="0">
                    <a:moveTo>
                      <a:pt x="102" y="1"/>
                    </a:moveTo>
                    <a:cubicBezTo>
                      <a:pt x="37" y="1"/>
                      <a:pt x="1" y="98"/>
                      <a:pt x="72" y="134"/>
                    </a:cubicBezTo>
                    <a:cubicBezTo>
                      <a:pt x="823" y="635"/>
                      <a:pt x="1491" y="1198"/>
                      <a:pt x="2075" y="1865"/>
                    </a:cubicBezTo>
                    <a:cubicBezTo>
                      <a:pt x="2659" y="2554"/>
                      <a:pt x="3138" y="3304"/>
                      <a:pt x="3535" y="4118"/>
                    </a:cubicBezTo>
                    <a:cubicBezTo>
                      <a:pt x="3931" y="4911"/>
                      <a:pt x="4244" y="5766"/>
                      <a:pt x="4473" y="6642"/>
                    </a:cubicBezTo>
                    <a:cubicBezTo>
                      <a:pt x="4724" y="7580"/>
                      <a:pt x="4891" y="8540"/>
                      <a:pt x="5078" y="9499"/>
                    </a:cubicBezTo>
                    <a:cubicBezTo>
                      <a:pt x="5308" y="10605"/>
                      <a:pt x="5558" y="11793"/>
                      <a:pt x="6163" y="12753"/>
                    </a:cubicBezTo>
                    <a:cubicBezTo>
                      <a:pt x="6193" y="12783"/>
                      <a:pt x="6228" y="12796"/>
                      <a:pt x="6262" y="12796"/>
                    </a:cubicBezTo>
                    <a:cubicBezTo>
                      <a:pt x="6346" y="12796"/>
                      <a:pt x="6422" y="12717"/>
                      <a:pt x="6392" y="12628"/>
                    </a:cubicBezTo>
                    <a:cubicBezTo>
                      <a:pt x="5913" y="11689"/>
                      <a:pt x="5579" y="10709"/>
                      <a:pt x="5391" y="9687"/>
                    </a:cubicBezTo>
                    <a:cubicBezTo>
                      <a:pt x="5203" y="8686"/>
                      <a:pt x="5037" y="7705"/>
                      <a:pt x="4786" y="6725"/>
                    </a:cubicBezTo>
                    <a:cubicBezTo>
                      <a:pt x="4348" y="4973"/>
                      <a:pt x="3556" y="3325"/>
                      <a:pt x="2429" y="1907"/>
                    </a:cubicBezTo>
                    <a:cubicBezTo>
                      <a:pt x="1824" y="1114"/>
                      <a:pt x="1032" y="468"/>
                      <a:pt x="135" y="9"/>
                    </a:cubicBezTo>
                    <a:cubicBezTo>
                      <a:pt x="123" y="3"/>
                      <a:pt x="112"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9"/>
              <p:cNvSpPr/>
              <p:nvPr/>
            </p:nvSpPr>
            <p:spPr>
              <a:xfrm>
                <a:off x="84625" y="3769250"/>
                <a:ext cx="412800" cy="398525"/>
              </a:xfrm>
              <a:custGeom>
                <a:avLst/>
                <a:gdLst/>
                <a:ahLst/>
                <a:cxnLst/>
                <a:rect l="l" t="t" r="r" b="b"/>
                <a:pathLst>
                  <a:path w="16512" h="15941" extrusionOk="0">
                    <a:moveTo>
                      <a:pt x="10897" y="1"/>
                    </a:moveTo>
                    <a:cubicBezTo>
                      <a:pt x="8943" y="1"/>
                      <a:pt x="7091" y="1024"/>
                      <a:pt x="5695" y="2363"/>
                    </a:cubicBezTo>
                    <a:cubicBezTo>
                      <a:pt x="4860" y="3197"/>
                      <a:pt x="4130" y="4136"/>
                      <a:pt x="3525" y="5137"/>
                    </a:cubicBezTo>
                    <a:cubicBezTo>
                      <a:pt x="2879" y="6138"/>
                      <a:pt x="2295" y="7181"/>
                      <a:pt x="1773" y="8265"/>
                    </a:cubicBezTo>
                    <a:cubicBezTo>
                      <a:pt x="772" y="10351"/>
                      <a:pt x="0" y="12687"/>
                      <a:pt x="397" y="15044"/>
                    </a:cubicBezTo>
                    <a:cubicBezTo>
                      <a:pt x="438" y="15315"/>
                      <a:pt x="501" y="15586"/>
                      <a:pt x="584" y="15857"/>
                    </a:cubicBezTo>
                    <a:cubicBezTo>
                      <a:pt x="609" y="15915"/>
                      <a:pt x="657" y="15941"/>
                      <a:pt x="705" y="15941"/>
                    </a:cubicBezTo>
                    <a:cubicBezTo>
                      <a:pt x="776" y="15941"/>
                      <a:pt x="847" y="15883"/>
                      <a:pt x="835" y="15795"/>
                    </a:cubicBezTo>
                    <a:lnTo>
                      <a:pt x="835" y="15795"/>
                    </a:lnTo>
                    <a:lnTo>
                      <a:pt x="835" y="15816"/>
                    </a:lnTo>
                    <a:cubicBezTo>
                      <a:pt x="209" y="13584"/>
                      <a:pt x="793" y="11248"/>
                      <a:pt x="1711" y="9183"/>
                    </a:cubicBezTo>
                    <a:cubicBezTo>
                      <a:pt x="2190" y="8119"/>
                      <a:pt x="2733" y="7097"/>
                      <a:pt x="3317" y="6096"/>
                    </a:cubicBezTo>
                    <a:cubicBezTo>
                      <a:pt x="3880" y="5116"/>
                      <a:pt x="4547" y="4177"/>
                      <a:pt x="5277" y="3301"/>
                    </a:cubicBezTo>
                    <a:cubicBezTo>
                      <a:pt x="6654" y="1737"/>
                      <a:pt x="8552" y="402"/>
                      <a:pt x="10700" y="319"/>
                    </a:cubicBezTo>
                    <a:cubicBezTo>
                      <a:pt x="10774" y="315"/>
                      <a:pt x="10848" y="314"/>
                      <a:pt x="10922" y="314"/>
                    </a:cubicBezTo>
                    <a:cubicBezTo>
                      <a:pt x="11807" y="314"/>
                      <a:pt x="12684" y="543"/>
                      <a:pt x="13454" y="986"/>
                    </a:cubicBezTo>
                    <a:cubicBezTo>
                      <a:pt x="13871" y="1215"/>
                      <a:pt x="14225" y="1507"/>
                      <a:pt x="14538" y="1862"/>
                    </a:cubicBezTo>
                    <a:cubicBezTo>
                      <a:pt x="14726" y="2050"/>
                      <a:pt x="14872" y="2279"/>
                      <a:pt x="14955" y="2509"/>
                    </a:cubicBezTo>
                    <a:cubicBezTo>
                      <a:pt x="15039" y="2738"/>
                      <a:pt x="15101" y="2988"/>
                      <a:pt x="15143" y="3239"/>
                    </a:cubicBezTo>
                    <a:cubicBezTo>
                      <a:pt x="15185" y="3489"/>
                      <a:pt x="15289" y="3760"/>
                      <a:pt x="15352" y="4031"/>
                    </a:cubicBezTo>
                    <a:cubicBezTo>
                      <a:pt x="15414" y="4302"/>
                      <a:pt x="15477" y="4594"/>
                      <a:pt x="15539" y="4886"/>
                    </a:cubicBezTo>
                    <a:cubicBezTo>
                      <a:pt x="15623" y="5470"/>
                      <a:pt x="15685" y="6054"/>
                      <a:pt x="15727" y="6638"/>
                    </a:cubicBezTo>
                    <a:cubicBezTo>
                      <a:pt x="15769" y="7806"/>
                      <a:pt x="15873" y="8974"/>
                      <a:pt x="16040" y="10122"/>
                    </a:cubicBezTo>
                    <a:cubicBezTo>
                      <a:pt x="16082" y="10414"/>
                      <a:pt x="16165" y="10706"/>
                      <a:pt x="16269" y="10977"/>
                    </a:cubicBezTo>
                    <a:cubicBezTo>
                      <a:pt x="16293" y="11025"/>
                      <a:pt x="16335" y="11045"/>
                      <a:pt x="16377" y="11045"/>
                    </a:cubicBezTo>
                    <a:cubicBezTo>
                      <a:pt x="16445" y="11045"/>
                      <a:pt x="16512" y="10992"/>
                      <a:pt x="16499" y="10914"/>
                    </a:cubicBezTo>
                    <a:cubicBezTo>
                      <a:pt x="16415" y="10309"/>
                      <a:pt x="16269" y="9704"/>
                      <a:pt x="16207" y="9100"/>
                    </a:cubicBezTo>
                    <a:cubicBezTo>
                      <a:pt x="16144" y="8474"/>
                      <a:pt x="16123" y="7890"/>
                      <a:pt x="16082" y="7285"/>
                    </a:cubicBezTo>
                    <a:cubicBezTo>
                      <a:pt x="16061" y="6075"/>
                      <a:pt x="15894" y="4866"/>
                      <a:pt x="15602" y="3698"/>
                    </a:cubicBezTo>
                    <a:cubicBezTo>
                      <a:pt x="15518" y="3426"/>
                      <a:pt x="15456" y="3155"/>
                      <a:pt x="15393" y="2884"/>
                    </a:cubicBezTo>
                    <a:cubicBezTo>
                      <a:pt x="15352" y="2634"/>
                      <a:pt x="15268" y="2383"/>
                      <a:pt x="15143" y="2154"/>
                    </a:cubicBezTo>
                    <a:cubicBezTo>
                      <a:pt x="14893" y="1737"/>
                      <a:pt x="14559" y="1361"/>
                      <a:pt x="14142" y="1069"/>
                    </a:cubicBezTo>
                    <a:cubicBezTo>
                      <a:pt x="13370" y="485"/>
                      <a:pt x="12411" y="110"/>
                      <a:pt x="11430" y="27"/>
                    </a:cubicBezTo>
                    <a:cubicBezTo>
                      <a:pt x="11252" y="9"/>
                      <a:pt x="11074" y="1"/>
                      <a:pt x="10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9"/>
              <p:cNvSpPr/>
              <p:nvPr/>
            </p:nvSpPr>
            <p:spPr>
              <a:xfrm>
                <a:off x="262150" y="4105825"/>
                <a:ext cx="143075" cy="52850"/>
              </a:xfrm>
              <a:custGeom>
                <a:avLst/>
                <a:gdLst/>
                <a:ahLst/>
                <a:cxnLst/>
                <a:rect l="l" t="t" r="r" b="b"/>
                <a:pathLst>
                  <a:path w="5723" h="2114" extrusionOk="0">
                    <a:moveTo>
                      <a:pt x="2495" y="1"/>
                    </a:moveTo>
                    <a:cubicBezTo>
                      <a:pt x="1847" y="1"/>
                      <a:pt x="1216" y="246"/>
                      <a:pt x="742" y="705"/>
                    </a:cubicBezTo>
                    <a:cubicBezTo>
                      <a:pt x="346" y="1039"/>
                      <a:pt x="95" y="1498"/>
                      <a:pt x="12" y="1998"/>
                    </a:cubicBezTo>
                    <a:cubicBezTo>
                      <a:pt x="1" y="2077"/>
                      <a:pt x="57" y="2114"/>
                      <a:pt x="120" y="2114"/>
                    </a:cubicBezTo>
                    <a:cubicBezTo>
                      <a:pt x="174" y="2114"/>
                      <a:pt x="233" y="2088"/>
                      <a:pt x="262" y="2040"/>
                    </a:cubicBezTo>
                    <a:cubicBezTo>
                      <a:pt x="387" y="1644"/>
                      <a:pt x="596" y="1289"/>
                      <a:pt x="867" y="997"/>
                    </a:cubicBezTo>
                    <a:cubicBezTo>
                      <a:pt x="1159" y="705"/>
                      <a:pt x="1514" y="476"/>
                      <a:pt x="1910" y="371"/>
                    </a:cubicBezTo>
                    <a:cubicBezTo>
                      <a:pt x="2104" y="313"/>
                      <a:pt x="2301" y="287"/>
                      <a:pt x="2498" y="287"/>
                    </a:cubicBezTo>
                    <a:cubicBezTo>
                      <a:pt x="3146" y="287"/>
                      <a:pt x="3795" y="563"/>
                      <a:pt x="4371" y="851"/>
                    </a:cubicBezTo>
                    <a:cubicBezTo>
                      <a:pt x="4580" y="955"/>
                      <a:pt x="4809" y="1080"/>
                      <a:pt x="5018" y="1206"/>
                    </a:cubicBezTo>
                    <a:lnTo>
                      <a:pt x="5331" y="1393"/>
                    </a:lnTo>
                    <a:cubicBezTo>
                      <a:pt x="5435" y="1456"/>
                      <a:pt x="5539" y="1477"/>
                      <a:pt x="5664" y="1518"/>
                    </a:cubicBezTo>
                    <a:cubicBezTo>
                      <a:pt x="5668" y="1522"/>
                      <a:pt x="5673" y="1524"/>
                      <a:pt x="5677" y="1524"/>
                    </a:cubicBezTo>
                    <a:cubicBezTo>
                      <a:pt x="5698" y="1524"/>
                      <a:pt x="5723" y="1490"/>
                      <a:pt x="5706" y="1456"/>
                    </a:cubicBezTo>
                    <a:cubicBezTo>
                      <a:pt x="5643" y="1393"/>
                      <a:pt x="5581" y="1310"/>
                      <a:pt x="5518" y="1247"/>
                    </a:cubicBezTo>
                    <a:cubicBezTo>
                      <a:pt x="5414" y="1185"/>
                      <a:pt x="5310" y="1101"/>
                      <a:pt x="5205" y="1039"/>
                    </a:cubicBezTo>
                    <a:cubicBezTo>
                      <a:pt x="4997" y="914"/>
                      <a:pt x="4767" y="788"/>
                      <a:pt x="4559" y="663"/>
                    </a:cubicBezTo>
                    <a:cubicBezTo>
                      <a:pt x="4121" y="413"/>
                      <a:pt x="3662" y="225"/>
                      <a:pt x="3203" y="100"/>
                    </a:cubicBezTo>
                    <a:cubicBezTo>
                      <a:pt x="2969" y="33"/>
                      <a:pt x="2731" y="1"/>
                      <a:pt x="2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9"/>
              <p:cNvSpPr/>
              <p:nvPr/>
            </p:nvSpPr>
            <p:spPr>
              <a:xfrm>
                <a:off x="-355475" y="4154925"/>
                <a:ext cx="247200" cy="230825"/>
              </a:xfrm>
              <a:custGeom>
                <a:avLst/>
                <a:gdLst/>
                <a:ahLst/>
                <a:cxnLst/>
                <a:rect l="l" t="t" r="r" b="b"/>
                <a:pathLst>
                  <a:path w="9888" h="9233" extrusionOk="0">
                    <a:moveTo>
                      <a:pt x="4272" y="0"/>
                    </a:moveTo>
                    <a:cubicBezTo>
                      <a:pt x="2355" y="0"/>
                      <a:pt x="289" y="781"/>
                      <a:pt x="126" y="2412"/>
                    </a:cubicBezTo>
                    <a:cubicBezTo>
                      <a:pt x="0" y="3705"/>
                      <a:pt x="146" y="5019"/>
                      <a:pt x="564" y="6250"/>
                    </a:cubicBezTo>
                    <a:cubicBezTo>
                      <a:pt x="877" y="7230"/>
                      <a:pt x="1377" y="8210"/>
                      <a:pt x="1252" y="9232"/>
                    </a:cubicBezTo>
                    <a:cubicBezTo>
                      <a:pt x="1961" y="8377"/>
                      <a:pt x="2775" y="7626"/>
                      <a:pt x="3692" y="7042"/>
                    </a:cubicBezTo>
                    <a:cubicBezTo>
                      <a:pt x="5257" y="6020"/>
                      <a:pt x="9887" y="2766"/>
                      <a:pt x="6904" y="660"/>
                    </a:cubicBezTo>
                    <a:cubicBezTo>
                      <a:pt x="6279" y="224"/>
                      <a:pt x="5297" y="0"/>
                      <a:pt x="4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9"/>
              <p:cNvSpPr/>
              <p:nvPr/>
            </p:nvSpPr>
            <p:spPr>
              <a:xfrm>
                <a:off x="-321275" y="4156700"/>
                <a:ext cx="109075" cy="218425"/>
              </a:xfrm>
              <a:custGeom>
                <a:avLst/>
                <a:gdLst/>
                <a:ahLst/>
                <a:cxnLst/>
                <a:rect l="l" t="t" r="r" b="b"/>
                <a:pathLst>
                  <a:path w="4363" h="8737" extrusionOk="0">
                    <a:moveTo>
                      <a:pt x="4302" y="1"/>
                    </a:moveTo>
                    <a:cubicBezTo>
                      <a:pt x="4296" y="1"/>
                      <a:pt x="4291" y="2"/>
                      <a:pt x="4285" y="5"/>
                    </a:cubicBezTo>
                    <a:cubicBezTo>
                      <a:pt x="3179" y="505"/>
                      <a:pt x="2387" y="1590"/>
                      <a:pt x="1845" y="2633"/>
                    </a:cubicBezTo>
                    <a:cubicBezTo>
                      <a:pt x="1573" y="3175"/>
                      <a:pt x="1344" y="3759"/>
                      <a:pt x="1177" y="4343"/>
                    </a:cubicBezTo>
                    <a:cubicBezTo>
                      <a:pt x="989" y="4990"/>
                      <a:pt x="885" y="5636"/>
                      <a:pt x="760" y="6283"/>
                    </a:cubicBezTo>
                    <a:cubicBezTo>
                      <a:pt x="635" y="7096"/>
                      <a:pt x="385" y="7889"/>
                      <a:pt x="30" y="8619"/>
                    </a:cubicBezTo>
                    <a:cubicBezTo>
                      <a:pt x="0" y="8678"/>
                      <a:pt x="54" y="8737"/>
                      <a:pt x="111" y="8737"/>
                    </a:cubicBezTo>
                    <a:cubicBezTo>
                      <a:pt x="134" y="8737"/>
                      <a:pt x="158" y="8727"/>
                      <a:pt x="176" y="8702"/>
                    </a:cubicBezTo>
                    <a:cubicBezTo>
                      <a:pt x="885" y="7555"/>
                      <a:pt x="927" y="6095"/>
                      <a:pt x="1261" y="4802"/>
                    </a:cubicBezTo>
                    <a:cubicBezTo>
                      <a:pt x="1532" y="3592"/>
                      <a:pt x="2053" y="2445"/>
                      <a:pt x="2804" y="1465"/>
                    </a:cubicBezTo>
                    <a:cubicBezTo>
                      <a:pt x="3242" y="923"/>
                      <a:pt x="3763" y="464"/>
                      <a:pt x="4327" y="88"/>
                    </a:cubicBezTo>
                    <a:cubicBezTo>
                      <a:pt x="4363" y="52"/>
                      <a:pt x="4336" y="1"/>
                      <a:pt x="4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9"/>
              <p:cNvSpPr/>
              <p:nvPr/>
            </p:nvSpPr>
            <p:spPr>
              <a:xfrm>
                <a:off x="-216625" y="4134900"/>
                <a:ext cx="97375" cy="36100"/>
              </a:xfrm>
              <a:custGeom>
                <a:avLst/>
                <a:gdLst/>
                <a:ahLst/>
                <a:cxnLst/>
                <a:rect l="l" t="t" r="r" b="b"/>
                <a:pathLst>
                  <a:path w="3895" h="1444" extrusionOk="0">
                    <a:moveTo>
                      <a:pt x="2268" y="1"/>
                    </a:moveTo>
                    <a:cubicBezTo>
                      <a:pt x="1851" y="1"/>
                      <a:pt x="1434" y="105"/>
                      <a:pt x="1058" y="314"/>
                    </a:cubicBezTo>
                    <a:cubicBezTo>
                      <a:pt x="871" y="397"/>
                      <a:pt x="683" y="501"/>
                      <a:pt x="495" y="627"/>
                    </a:cubicBezTo>
                    <a:cubicBezTo>
                      <a:pt x="391" y="668"/>
                      <a:pt x="307" y="731"/>
                      <a:pt x="203" y="793"/>
                    </a:cubicBezTo>
                    <a:cubicBezTo>
                      <a:pt x="141" y="856"/>
                      <a:pt x="78" y="919"/>
                      <a:pt x="15" y="1002"/>
                    </a:cubicBezTo>
                    <a:cubicBezTo>
                      <a:pt x="1" y="1017"/>
                      <a:pt x="7" y="1032"/>
                      <a:pt x="19" y="1032"/>
                    </a:cubicBezTo>
                    <a:cubicBezTo>
                      <a:pt x="24" y="1032"/>
                      <a:pt x="30" y="1029"/>
                      <a:pt x="36" y="1023"/>
                    </a:cubicBezTo>
                    <a:cubicBezTo>
                      <a:pt x="120" y="1002"/>
                      <a:pt x="203" y="960"/>
                      <a:pt x="287" y="939"/>
                    </a:cubicBezTo>
                    <a:cubicBezTo>
                      <a:pt x="370" y="877"/>
                      <a:pt x="454" y="835"/>
                      <a:pt x="537" y="793"/>
                    </a:cubicBezTo>
                    <a:cubicBezTo>
                      <a:pt x="683" y="689"/>
                      <a:pt x="850" y="606"/>
                      <a:pt x="1017" y="522"/>
                    </a:cubicBezTo>
                    <a:cubicBezTo>
                      <a:pt x="1371" y="335"/>
                      <a:pt x="1747" y="230"/>
                      <a:pt x="2143" y="189"/>
                    </a:cubicBezTo>
                    <a:cubicBezTo>
                      <a:pt x="2498" y="189"/>
                      <a:pt x="2852" y="293"/>
                      <a:pt x="3144" y="522"/>
                    </a:cubicBezTo>
                    <a:cubicBezTo>
                      <a:pt x="3415" y="752"/>
                      <a:pt x="3624" y="1065"/>
                      <a:pt x="3728" y="1398"/>
                    </a:cubicBezTo>
                    <a:cubicBezTo>
                      <a:pt x="3744" y="1430"/>
                      <a:pt x="3772" y="1444"/>
                      <a:pt x="3801" y="1444"/>
                    </a:cubicBezTo>
                    <a:cubicBezTo>
                      <a:pt x="3847" y="1444"/>
                      <a:pt x="3895" y="1408"/>
                      <a:pt x="3895" y="1357"/>
                    </a:cubicBezTo>
                    <a:cubicBezTo>
                      <a:pt x="3791" y="585"/>
                      <a:pt x="2998" y="1"/>
                      <a:pt x="2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9"/>
              <p:cNvSpPr/>
              <p:nvPr/>
            </p:nvSpPr>
            <p:spPr>
              <a:xfrm>
                <a:off x="-122200" y="3992825"/>
                <a:ext cx="306600" cy="177025"/>
              </a:xfrm>
              <a:custGeom>
                <a:avLst/>
                <a:gdLst/>
                <a:ahLst/>
                <a:cxnLst/>
                <a:rect l="l" t="t" r="r" b="b"/>
                <a:pathLst>
                  <a:path w="12264" h="7081" extrusionOk="0">
                    <a:moveTo>
                      <a:pt x="12153" y="11"/>
                    </a:moveTo>
                    <a:lnTo>
                      <a:pt x="12152" y="12"/>
                    </a:lnTo>
                    <a:lnTo>
                      <a:pt x="12152" y="12"/>
                    </a:lnTo>
                    <a:cubicBezTo>
                      <a:pt x="12152" y="11"/>
                      <a:pt x="12152" y="11"/>
                      <a:pt x="12153" y="11"/>
                    </a:cubicBezTo>
                    <a:lnTo>
                      <a:pt x="12153" y="11"/>
                    </a:lnTo>
                    <a:cubicBezTo>
                      <a:pt x="12153" y="11"/>
                      <a:pt x="12153" y="11"/>
                      <a:pt x="12153" y="11"/>
                    </a:cubicBezTo>
                    <a:close/>
                    <a:moveTo>
                      <a:pt x="12152" y="12"/>
                    </a:moveTo>
                    <a:cubicBezTo>
                      <a:pt x="12145" y="16"/>
                      <a:pt x="12138" y="23"/>
                      <a:pt x="12132" y="31"/>
                    </a:cubicBezTo>
                    <a:lnTo>
                      <a:pt x="12152" y="12"/>
                    </a:lnTo>
                    <a:close/>
                    <a:moveTo>
                      <a:pt x="12190" y="1"/>
                    </a:moveTo>
                    <a:cubicBezTo>
                      <a:pt x="12177" y="1"/>
                      <a:pt x="12164" y="4"/>
                      <a:pt x="12153" y="11"/>
                    </a:cubicBezTo>
                    <a:lnTo>
                      <a:pt x="12153" y="11"/>
                    </a:lnTo>
                    <a:cubicBezTo>
                      <a:pt x="11652" y="762"/>
                      <a:pt x="10964" y="1366"/>
                      <a:pt x="10171" y="1804"/>
                    </a:cubicBezTo>
                    <a:cubicBezTo>
                      <a:pt x="9358" y="2222"/>
                      <a:pt x="8482" y="2514"/>
                      <a:pt x="7564" y="2680"/>
                    </a:cubicBezTo>
                    <a:cubicBezTo>
                      <a:pt x="6521" y="2910"/>
                      <a:pt x="5478" y="3056"/>
                      <a:pt x="4436" y="3348"/>
                    </a:cubicBezTo>
                    <a:cubicBezTo>
                      <a:pt x="3497" y="3598"/>
                      <a:pt x="2579" y="4036"/>
                      <a:pt x="1787" y="4620"/>
                    </a:cubicBezTo>
                    <a:cubicBezTo>
                      <a:pt x="1390" y="4912"/>
                      <a:pt x="1057" y="5246"/>
                      <a:pt x="744" y="5621"/>
                    </a:cubicBezTo>
                    <a:cubicBezTo>
                      <a:pt x="410" y="5997"/>
                      <a:pt x="160" y="6456"/>
                      <a:pt x="14" y="6935"/>
                    </a:cubicBezTo>
                    <a:cubicBezTo>
                      <a:pt x="0" y="7017"/>
                      <a:pt x="75" y="7081"/>
                      <a:pt x="152" y="7081"/>
                    </a:cubicBezTo>
                    <a:cubicBezTo>
                      <a:pt x="193" y="7081"/>
                      <a:pt x="235" y="7062"/>
                      <a:pt x="264" y="7019"/>
                    </a:cubicBezTo>
                    <a:cubicBezTo>
                      <a:pt x="389" y="6831"/>
                      <a:pt x="473" y="6622"/>
                      <a:pt x="577" y="6414"/>
                    </a:cubicBezTo>
                    <a:cubicBezTo>
                      <a:pt x="681" y="6226"/>
                      <a:pt x="806" y="6038"/>
                      <a:pt x="952" y="5872"/>
                    </a:cubicBezTo>
                    <a:cubicBezTo>
                      <a:pt x="1223" y="5517"/>
                      <a:pt x="1515" y="5225"/>
                      <a:pt x="1870" y="4954"/>
                    </a:cubicBezTo>
                    <a:cubicBezTo>
                      <a:pt x="2663" y="4349"/>
                      <a:pt x="3560" y="3911"/>
                      <a:pt x="4519" y="3640"/>
                    </a:cubicBezTo>
                    <a:cubicBezTo>
                      <a:pt x="6417" y="3098"/>
                      <a:pt x="8440" y="2993"/>
                      <a:pt x="10213" y="2076"/>
                    </a:cubicBezTo>
                    <a:cubicBezTo>
                      <a:pt x="11047" y="1637"/>
                      <a:pt x="11903" y="991"/>
                      <a:pt x="12236" y="73"/>
                    </a:cubicBezTo>
                    <a:cubicBezTo>
                      <a:pt x="12263" y="32"/>
                      <a:pt x="12229" y="1"/>
                      <a:pt x="12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9"/>
              <p:cNvSpPr/>
              <p:nvPr/>
            </p:nvSpPr>
            <p:spPr>
              <a:xfrm>
                <a:off x="244025" y="4069550"/>
                <a:ext cx="407275" cy="89525"/>
              </a:xfrm>
              <a:custGeom>
                <a:avLst/>
                <a:gdLst/>
                <a:ahLst/>
                <a:cxnLst/>
                <a:rect l="l" t="t" r="r" b="b"/>
                <a:pathLst>
                  <a:path w="16291" h="3581" extrusionOk="0">
                    <a:moveTo>
                      <a:pt x="8576" y="1"/>
                    </a:moveTo>
                    <a:cubicBezTo>
                      <a:pt x="6510" y="1"/>
                      <a:pt x="4366" y="200"/>
                      <a:pt x="2510" y="1176"/>
                    </a:cubicBezTo>
                    <a:cubicBezTo>
                      <a:pt x="2009" y="1426"/>
                      <a:pt x="1550" y="1739"/>
                      <a:pt x="1112" y="2114"/>
                    </a:cubicBezTo>
                    <a:cubicBezTo>
                      <a:pt x="904" y="2302"/>
                      <a:pt x="695" y="2490"/>
                      <a:pt x="507" y="2719"/>
                    </a:cubicBezTo>
                    <a:cubicBezTo>
                      <a:pt x="320" y="2928"/>
                      <a:pt x="174" y="3157"/>
                      <a:pt x="49" y="3407"/>
                    </a:cubicBezTo>
                    <a:cubicBezTo>
                      <a:pt x="0" y="3488"/>
                      <a:pt x="76" y="3581"/>
                      <a:pt x="152" y="3581"/>
                    </a:cubicBezTo>
                    <a:cubicBezTo>
                      <a:pt x="174" y="3581"/>
                      <a:pt x="196" y="3573"/>
                      <a:pt x="215" y="3553"/>
                    </a:cubicBezTo>
                    <a:cubicBezTo>
                      <a:pt x="820" y="2782"/>
                      <a:pt x="1550" y="2135"/>
                      <a:pt x="2405" y="1614"/>
                    </a:cubicBezTo>
                    <a:cubicBezTo>
                      <a:pt x="3302" y="1113"/>
                      <a:pt x="4262" y="759"/>
                      <a:pt x="5284" y="571"/>
                    </a:cubicBezTo>
                    <a:cubicBezTo>
                      <a:pt x="6354" y="402"/>
                      <a:pt x="7441" y="317"/>
                      <a:pt x="8544" y="317"/>
                    </a:cubicBezTo>
                    <a:cubicBezTo>
                      <a:pt x="8667" y="317"/>
                      <a:pt x="8790" y="318"/>
                      <a:pt x="8913" y="321"/>
                    </a:cubicBezTo>
                    <a:cubicBezTo>
                      <a:pt x="9333" y="313"/>
                      <a:pt x="9753" y="308"/>
                      <a:pt x="10174" y="308"/>
                    </a:cubicBezTo>
                    <a:cubicBezTo>
                      <a:pt x="10903" y="308"/>
                      <a:pt x="11635" y="323"/>
                      <a:pt x="12375" y="362"/>
                    </a:cubicBezTo>
                    <a:cubicBezTo>
                      <a:pt x="13648" y="446"/>
                      <a:pt x="14920" y="696"/>
                      <a:pt x="16151" y="1113"/>
                    </a:cubicBezTo>
                    <a:cubicBezTo>
                      <a:pt x="16159" y="1115"/>
                      <a:pt x="16166" y="1115"/>
                      <a:pt x="16173" y="1115"/>
                    </a:cubicBezTo>
                    <a:cubicBezTo>
                      <a:pt x="16261" y="1115"/>
                      <a:pt x="16290" y="1004"/>
                      <a:pt x="16213" y="946"/>
                    </a:cubicBezTo>
                    <a:cubicBezTo>
                      <a:pt x="15149" y="467"/>
                      <a:pt x="14023" y="195"/>
                      <a:pt x="12855" y="112"/>
                    </a:cubicBezTo>
                    <a:cubicBezTo>
                      <a:pt x="11666" y="8"/>
                      <a:pt x="10477" y="29"/>
                      <a:pt x="9268" y="8"/>
                    </a:cubicBezTo>
                    <a:cubicBezTo>
                      <a:pt x="9038" y="3"/>
                      <a:pt x="8808" y="1"/>
                      <a:pt x="8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9"/>
              <p:cNvSpPr/>
              <p:nvPr/>
            </p:nvSpPr>
            <p:spPr>
              <a:xfrm>
                <a:off x="-111300" y="3669175"/>
                <a:ext cx="180300" cy="94500"/>
              </a:xfrm>
              <a:custGeom>
                <a:avLst/>
                <a:gdLst/>
                <a:ahLst/>
                <a:cxnLst/>
                <a:rect l="l" t="t" r="r" b="b"/>
                <a:pathLst>
                  <a:path w="7212" h="3780" extrusionOk="0">
                    <a:moveTo>
                      <a:pt x="4182" y="0"/>
                    </a:moveTo>
                    <a:cubicBezTo>
                      <a:pt x="3918" y="0"/>
                      <a:pt x="3653" y="36"/>
                      <a:pt x="3395" y="108"/>
                    </a:cubicBezTo>
                    <a:cubicBezTo>
                      <a:pt x="2686" y="338"/>
                      <a:pt x="2102" y="776"/>
                      <a:pt x="1663" y="1360"/>
                    </a:cubicBezTo>
                    <a:cubicBezTo>
                      <a:pt x="1392" y="1714"/>
                      <a:pt x="1142" y="2090"/>
                      <a:pt x="892" y="2444"/>
                    </a:cubicBezTo>
                    <a:lnTo>
                      <a:pt x="433" y="3070"/>
                    </a:lnTo>
                    <a:cubicBezTo>
                      <a:pt x="287" y="3279"/>
                      <a:pt x="183" y="3508"/>
                      <a:pt x="16" y="3717"/>
                    </a:cubicBezTo>
                    <a:cubicBezTo>
                      <a:pt x="1" y="3746"/>
                      <a:pt x="28" y="3776"/>
                      <a:pt x="60" y="3776"/>
                    </a:cubicBezTo>
                    <a:cubicBezTo>
                      <a:pt x="69" y="3776"/>
                      <a:pt x="78" y="3773"/>
                      <a:pt x="87" y="3768"/>
                    </a:cubicBezTo>
                    <a:lnTo>
                      <a:pt x="87" y="3768"/>
                    </a:lnTo>
                    <a:cubicBezTo>
                      <a:pt x="84" y="3772"/>
                      <a:pt x="81" y="3776"/>
                      <a:pt x="78" y="3779"/>
                    </a:cubicBezTo>
                    <a:lnTo>
                      <a:pt x="99" y="3758"/>
                    </a:lnTo>
                    <a:lnTo>
                      <a:pt x="99" y="3758"/>
                    </a:lnTo>
                    <a:cubicBezTo>
                      <a:pt x="95" y="3762"/>
                      <a:pt x="91" y="3766"/>
                      <a:pt x="87" y="3768"/>
                    </a:cubicBezTo>
                    <a:lnTo>
                      <a:pt x="87" y="3768"/>
                    </a:lnTo>
                    <a:cubicBezTo>
                      <a:pt x="210" y="3607"/>
                      <a:pt x="352" y="3484"/>
                      <a:pt x="454" y="3341"/>
                    </a:cubicBezTo>
                    <a:cubicBezTo>
                      <a:pt x="579" y="3195"/>
                      <a:pt x="704" y="3028"/>
                      <a:pt x="829" y="2862"/>
                    </a:cubicBezTo>
                    <a:cubicBezTo>
                      <a:pt x="1059" y="2549"/>
                      <a:pt x="1288" y="2215"/>
                      <a:pt x="1538" y="1902"/>
                    </a:cubicBezTo>
                    <a:cubicBezTo>
                      <a:pt x="1956" y="1339"/>
                      <a:pt x="2414" y="755"/>
                      <a:pt x="3082" y="484"/>
                    </a:cubicBezTo>
                    <a:cubicBezTo>
                      <a:pt x="3424" y="336"/>
                      <a:pt x="3783" y="266"/>
                      <a:pt x="4138" y="266"/>
                    </a:cubicBezTo>
                    <a:cubicBezTo>
                      <a:pt x="5036" y="266"/>
                      <a:pt x="5905" y="719"/>
                      <a:pt x="6398" y="1527"/>
                    </a:cubicBezTo>
                    <a:cubicBezTo>
                      <a:pt x="6586" y="1819"/>
                      <a:pt x="6711" y="2152"/>
                      <a:pt x="6774" y="2486"/>
                    </a:cubicBezTo>
                    <a:cubicBezTo>
                      <a:pt x="6815" y="2653"/>
                      <a:pt x="6836" y="2820"/>
                      <a:pt x="6836" y="3008"/>
                    </a:cubicBezTo>
                    <a:cubicBezTo>
                      <a:pt x="6815" y="3174"/>
                      <a:pt x="6815" y="3341"/>
                      <a:pt x="6857" y="3508"/>
                    </a:cubicBezTo>
                    <a:cubicBezTo>
                      <a:pt x="6868" y="3553"/>
                      <a:pt x="6903" y="3574"/>
                      <a:pt x="6940" y="3574"/>
                    </a:cubicBezTo>
                    <a:cubicBezTo>
                      <a:pt x="6972" y="3574"/>
                      <a:pt x="7005" y="3558"/>
                      <a:pt x="7024" y="3529"/>
                    </a:cubicBezTo>
                    <a:cubicBezTo>
                      <a:pt x="7212" y="3279"/>
                      <a:pt x="7149" y="2862"/>
                      <a:pt x="7107" y="2570"/>
                    </a:cubicBezTo>
                    <a:cubicBezTo>
                      <a:pt x="7045" y="2236"/>
                      <a:pt x="6961" y="1923"/>
                      <a:pt x="6815" y="1631"/>
                    </a:cubicBezTo>
                    <a:cubicBezTo>
                      <a:pt x="6523" y="1026"/>
                      <a:pt x="6023" y="526"/>
                      <a:pt x="5397" y="254"/>
                    </a:cubicBezTo>
                    <a:cubicBezTo>
                      <a:pt x="5014" y="88"/>
                      <a:pt x="4599"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9"/>
              <p:cNvSpPr/>
              <p:nvPr/>
            </p:nvSpPr>
            <p:spPr>
              <a:xfrm>
                <a:off x="-390650" y="3865550"/>
                <a:ext cx="302175" cy="65575"/>
              </a:xfrm>
              <a:custGeom>
                <a:avLst/>
                <a:gdLst/>
                <a:ahLst/>
                <a:cxnLst/>
                <a:rect l="l" t="t" r="r" b="b"/>
                <a:pathLst>
                  <a:path w="12087" h="2623" extrusionOk="0">
                    <a:moveTo>
                      <a:pt x="2430" y="1"/>
                    </a:moveTo>
                    <a:cubicBezTo>
                      <a:pt x="2327" y="1"/>
                      <a:pt x="2222" y="5"/>
                      <a:pt x="2117" y="12"/>
                    </a:cubicBezTo>
                    <a:cubicBezTo>
                      <a:pt x="1366" y="75"/>
                      <a:pt x="511" y="367"/>
                      <a:pt x="31" y="993"/>
                    </a:cubicBezTo>
                    <a:cubicBezTo>
                      <a:pt x="1" y="1038"/>
                      <a:pt x="47" y="1072"/>
                      <a:pt x="90" y="1072"/>
                    </a:cubicBezTo>
                    <a:cubicBezTo>
                      <a:pt x="107" y="1072"/>
                      <a:pt x="124" y="1067"/>
                      <a:pt x="135" y="1055"/>
                    </a:cubicBezTo>
                    <a:cubicBezTo>
                      <a:pt x="677" y="576"/>
                      <a:pt x="1387" y="284"/>
                      <a:pt x="2117" y="242"/>
                    </a:cubicBezTo>
                    <a:cubicBezTo>
                      <a:pt x="2205" y="237"/>
                      <a:pt x="2294" y="235"/>
                      <a:pt x="2382" y="235"/>
                    </a:cubicBezTo>
                    <a:cubicBezTo>
                      <a:pt x="3085" y="235"/>
                      <a:pt x="3781" y="381"/>
                      <a:pt x="4411" y="659"/>
                    </a:cubicBezTo>
                    <a:cubicBezTo>
                      <a:pt x="6017" y="1264"/>
                      <a:pt x="7435" y="2348"/>
                      <a:pt x="9167" y="2578"/>
                    </a:cubicBezTo>
                    <a:cubicBezTo>
                      <a:pt x="9389" y="2607"/>
                      <a:pt x="9607" y="2622"/>
                      <a:pt x="9823" y="2622"/>
                    </a:cubicBezTo>
                    <a:cubicBezTo>
                      <a:pt x="10072" y="2622"/>
                      <a:pt x="10318" y="2602"/>
                      <a:pt x="10564" y="2557"/>
                    </a:cubicBezTo>
                    <a:cubicBezTo>
                      <a:pt x="10814" y="2515"/>
                      <a:pt x="11065" y="2474"/>
                      <a:pt x="11294" y="2432"/>
                    </a:cubicBezTo>
                    <a:cubicBezTo>
                      <a:pt x="11544" y="2411"/>
                      <a:pt x="11795" y="2348"/>
                      <a:pt x="12024" y="2265"/>
                    </a:cubicBezTo>
                    <a:cubicBezTo>
                      <a:pt x="12087" y="2223"/>
                      <a:pt x="12066" y="2161"/>
                      <a:pt x="12003" y="2140"/>
                    </a:cubicBezTo>
                    <a:cubicBezTo>
                      <a:pt x="11937" y="2125"/>
                      <a:pt x="11868" y="2118"/>
                      <a:pt x="11798" y="2118"/>
                    </a:cubicBezTo>
                    <a:cubicBezTo>
                      <a:pt x="11670" y="2118"/>
                      <a:pt x="11540" y="2141"/>
                      <a:pt x="11419" y="2182"/>
                    </a:cubicBezTo>
                    <a:cubicBezTo>
                      <a:pt x="11169" y="2223"/>
                      <a:pt x="10939" y="2265"/>
                      <a:pt x="10689" y="2307"/>
                    </a:cubicBezTo>
                    <a:cubicBezTo>
                      <a:pt x="10397" y="2362"/>
                      <a:pt x="10096" y="2390"/>
                      <a:pt x="9798" y="2390"/>
                    </a:cubicBezTo>
                    <a:cubicBezTo>
                      <a:pt x="9649" y="2390"/>
                      <a:pt x="9500" y="2383"/>
                      <a:pt x="9354" y="2369"/>
                    </a:cubicBezTo>
                    <a:cubicBezTo>
                      <a:pt x="8457" y="2244"/>
                      <a:pt x="7581" y="1952"/>
                      <a:pt x="6768" y="1514"/>
                    </a:cubicBezTo>
                    <a:cubicBezTo>
                      <a:pt x="5399" y="849"/>
                      <a:pt x="3993"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86" name="Google Shape;2286;p29"/>
          <p:cNvGrpSpPr/>
          <p:nvPr/>
        </p:nvGrpSpPr>
        <p:grpSpPr>
          <a:xfrm>
            <a:off x="8191348" y="1286525"/>
            <a:ext cx="1312334" cy="3322151"/>
            <a:chOff x="-221497" y="1179358"/>
            <a:chExt cx="1179732" cy="2866889"/>
          </a:xfrm>
        </p:grpSpPr>
        <p:grpSp>
          <p:nvGrpSpPr>
            <p:cNvPr id="2287" name="Google Shape;2287;p29"/>
            <p:cNvGrpSpPr/>
            <p:nvPr/>
          </p:nvGrpSpPr>
          <p:grpSpPr>
            <a:xfrm>
              <a:off x="-221497" y="1179358"/>
              <a:ext cx="1179732" cy="2866889"/>
              <a:chOff x="-221497" y="1179358"/>
              <a:chExt cx="1179732" cy="2866889"/>
            </a:xfrm>
          </p:grpSpPr>
          <p:grpSp>
            <p:nvGrpSpPr>
              <p:cNvPr id="2288" name="Google Shape;2288;p29"/>
              <p:cNvGrpSpPr/>
              <p:nvPr/>
            </p:nvGrpSpPr>
            <p:grpSpPr>
              <a:xfrm>
                <a:off x="-221497" y="1179358"/>
                <a:ext cx="1179732" cy="2866889"/>
                <a:chOff x="-221497" y="1179358"/>
                <a:chExt cx="1179732" cy="2866889"/>
              </a:xfrm>
            </p:grpSpPr>
            <p:sp>
              <p:nvSpPr>
                <p:cNvPr id="2289" name="Google Shape;2289;p29"/>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9"/>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9"/>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9"/>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9"/>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9"/>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9"/>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9"/>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7" name="Google Shape;2297;p29"/>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29"/>
            <p:cNvGrpSpPr/>
            <p:nvPr/>
          </p:nvGrpSpPr>
          <p:grpSpPr>
            <a:xfrm>
              <a:off x="-93016" y="3230957"/>
              <a:ext cx="501676" cy="471172"/>
              <a:chOff x="-93016" y="3230957"/>
              <a:chExt cx="501676" cy="471172"/>
            </a:xfrm>
          </p:grpSpPr>
          <p:sp>
            <p:nvSpPr>
              <p:cNvPr id="2299" name="Google Shape;2299;p29"/>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9"/>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9"/>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9"/>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3" name="Google Shape;2303;p29"/>
            <p:cNvGrpSpPr/>
            <p:nvPr/>
          </p:nvGrpSpPr>
          <p:grpSpPr>
            <a:xfrm>
              <a:off x="-84300" y="2373940"/>
              <a:ext cx="506786" cy="503866"/>
              <a:chOff x="-84300" y="1516940"/>
              <a:chExt cx="506786" cy="503866"/>
            </a:xfrm>
          </p:grpSpPr>
          <p:sp>
            <p:nvSpPr>
              <p:cNvPr id="2304" name="Google Shape;2304;p29"/>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9"/>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9"/>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9"/>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8" name="Google Shape;2308;p29"/>
              <p:cNvGrpSpPr/>
              <p:nvPr/>
            </p:nvGrpSpPr>
            <p:grpSpPr>
              <a:xfrm>
                <a:off x="-84300" y="1516940"/>
                <a:ext cx="130702" cy="503866"/>
                <a:chOff x="-84300" y="1516940"/>
                <a:chExt cx="130702" cy="503866"/>
              </a:xfrm>
            </p:grpSpPr>
            <p:sp>
              <p:nvSpPr>
                <p:cNvPr id="2309" name="Google Shape;2309;p29"/>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9"/>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11" name="Google Shape;2311;p29"/>
            <p:cNvGrpSpPr/>
            <p:nvPr/>
          </p:nvGrpSpPr>
          <p:grpSpPr>
            <a:xfrm>
              <a:off x="-93016" y="1549632"/>
              <a:ext cx="501676" cy="471172"/>
              <a:chOff x="-93016" y="3230957"/>
              <a:chExt cx="501676" cy="471172"/>
            </a:xfrm>
          </p:grpSpPr>
          <p:sp>
            <p:nvSpPr>
              <p:cNvPr id="2312" name="Google Shape;2312;p29"/>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9"/>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9"/>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9"/>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16" name="Google Shape;2316;p29"/>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422"/>
        <p:cNvGrpSpPr/>
        <p:nvPr/>
      </p:nvGrpSpPr>
      <p:grpSpPr>
        <a:xfrm>
          <a:off x="0" y="0"/>
          <a:ext cx="0" cy="0"/>
          <a:chOff x="0" y="0"/>
          <a:chExt cx="0" cy="0"/>
        </a:xfrm>
      </p:grpSpPr>
      <p:sp>
        <p:nvSpPr>
          <p:cNvPr id="2423" name="Google Shape;2423;p32"/>
          <p:cNvSpPr txBox="1">
            <a:spLocks noGrp="1"/>
          </p:cNvSpPr>
          <p:nvPr>
            <p:ph type="subTitle" idx="1"/>
          </p:nvPr>
        </p:nvSpPr>
        <p:spPr>
          <a:xfrm>
            <a:off x="825100" y="21202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24" name="Google Shape;2424;p32"/>
          <p:cNvSpPr txBox="1">
            <a:spLocks noGrp="1"/>
          </p:cNvSpPr>
          <p:nvPr>
            <p:ph type="subTitle" idx="2"/>
          </p:nvPr>
        </p:nvSpPr>
        <p:spPr>
          <a:xfrm>
            <a:off x="3475500" y="21202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25" name="Google Shape;2425;p32"/>
          <p:cNvSpPr txBox="1">
            <a:spLocks noGrp="1"/>
          </p:cNvSpPr>
          <p:nvPr>
            <p:ph type="subTitle" idx="3"/>
          </p:nvPr>
        </p:nvSpPr>
        <p:spPr>
          <a:xfrm>
            <a:off x="6125900" y="2120275"/>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6" name="Google Shape;2426;p32"/>
          <p:cNvSpPr txBox="1">
            <a:spLocks noGrp="1"/>
          </p:cNvSpPr>
          <p:nvPr>
            <p:ph type="subTitle" idx="4"/>
          </p:nvPr>
        </p:nvSpPr>
        <p:spPr>
          <a:xfrm>
            <a:off x="825100" y="3774900"/>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27" name="Google Shape;2427;p32"/>
          <p:cNvSpPr txBox="1">
            <a:spLocks noGrp="1"/>
          </p:cNvSpPr>
          <p:nvPr>
            <p:ph type="subTitle" idx="5"/>
          </p:nvPr>
        </p:nvSpPr>
        <p:spPr>
          <a:xfrm>
            <a:off x="6125900" y="3774900"/>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428" name="Google Shape;2428;p32"/>
          <p:cNvSpPr txBox="1">
            <a:spLocks noGrp="1"/>
          </p:cNvSpPr>
          <p:nvPr>
            <p:ph type="subTitle" idx="6"/>
          </p:nvPr>
        </p:nvSpPr>
        <p:spPr>
          <a:xfrm>
            <a:off x="1035250" y="167992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29" name="Google Shape;2429;p32"/>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2"/>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2"/>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432" name="Google Shape;2432;p32"/>
          <p:cNvGrpSpPr/>
          <p:nvPr/>
        </p:nvGrpSpPr>
        <p:grpSpPr>
          <a:xfrm>
            <a:off x="2936544" y="-329546"/>
            <a:ext cx="2934233" cy="708308"/>
            <a:chOff x="2375925" y="3297600"/>
            <a:chExt cx="735950" cy="177650"/>
          </a:xfrm>
        </p:grpSpPr>
        <p:sp>
          <p:nvSpPr>
            <p:cNvPr id="2433" name="Google Shape;2433;p3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9" name="Google Shape;2439;p32"/>
          <p:cNvGrpSpPr/>
          <p:nvPr/>
        </p:nvGrpSpPr>
        <p:grpSpPr>
          <a:xfrm>
            <a:off x="-178494" y="4189232"/>
            <a:ext cx="776332" cy="720587"/>
            <a:chOff x="-102294" y="3884432"/>
            <a:chExt cx="776332" cy="720587"/>
          </a:xfrm>
        </p:grpSpPr>
        <p:sp>
          <p:nvSpPr>
            <p:cNvPr id="2440" name="Google Shape;2440;p32"/>
            <p:cNvSpPr/>
            <p:nvPr/>
          </p:nvSpPr>
          <p:spPr>
            <a:xfrm>
              <a:off x="112455" y="45097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2"/>
            <p:cNvSpPr/>
            <p:nvPr/>
          </p:nvSpPr>
          <p:spPr>
            <a:xfrm>
              <a:off x="158250" y="3892522"/>
              <a:ext cx="26129" cy="18922"/>
            </a:xfrm>
            <a:custGeom>
              <a:avLst/>
              <a:gdLst/>
              <a:ahLst/>
              <a:cxnLst/>
              <a:rect l="l" t="t" r="r" b="b"/>
              <a:pathLst>
                <a:path w="562" h="407" extrusionOk="0">
                  <a:moveTo>
                    <a:pt x="156" y="1"/>
                  </a:moveTo>
                  <a:lnTo>
                    <a:pt x="271" y="252"/>
                  </a:lnTo>
                  <a:lnTo>
                    <a:pt x="1" y="406"/>
                  </a:lnTo>
                  <a:lnTo>
                    <a:pt x="1" y="406"/>
                  </a:lnTo>
                  <a:lnTo>
                    <a:pt x="561" y="368"/>
                  </a:lnTo>
                  <a:lnTo>
                    <a:pt x="484" y="213"/>
                  </a:lnTo>
                  <a:lnTo>
                    <a:pt x="156"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2"/>
            <p:cNvSpPr/>
            <p:nvPr/>
          </p:nvSpPr>
          <p:spPr>
            <a:xfrm>
              <a:off x="232824" y="3914978"/>
              <a:ext cx="106979" cy="43192"/>
            </a:xfrm>
            <a:custGeom>
              <a:avLst/>
              <a:gdLst/>
              <a:ahLst/>
              <a:cxnLst/>
              <a:rect l="l" t="t" r="r" b="b"/>
              <a:pathLst>
                <a:path w="2301" h="929" extrusionOk="0">
                  <a:moveTo>
                    <a:pt x="2300" y="1"/>
                  </a:moveTo>
                  <a:lnTo>
                    <a:pt x="1508" y="426"/>
                  </a:lnTo>
                  <a:lnTo>
                    <a:pt x="697" y="426"/>
                  </a:lnTo>
                  <a:lnTo>
                    <a:pt x="1" y="658"/>
                  </a:lnTo>
                  <a:lnTo>
                    <a:pt x="909" y="928"/>
                  </a:lnTo>
                  <a:lnTo>
                    <a:pt x="1354" y="754"/>
                  </a:lnTo>
                  <a:lnTo>
                    <a:pt x="2223" y="97"/>
                  </a:lnTo>
                  <a:lnTo>
                    <a:pt x="2300"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2"/>
            <p:cNvSpPr/>
            <p:nvPr/>
          </p:nvSpPr>
          <p:spPr>
            <a:xfrm>
              <a:off x="-39389" y="3902425"/>
              <a:ext cx="25199" cy="18876"/>
            </a:xfrm>
            <a:custGeom>
              <a:avLst/>
              <a:gdLst/>
              <a:ahLst/>
              <a:cxnLst/>
              <a:rect l="l" t="t" r="r" b="b"/>
              <a:pathLst>
                <a:path w="542" h="406" extrusionOk="0">
                  <a:moveTo>
                    <a:pt x="136" y="0"/>
                  </a:moveTo>
                  <a:lnTo>
                    <a:pt x="271" y="251"/>
                  </a:lnTo>
                  <a:lnTo>
                    <a:pt x="1" y="406"/>
                  </a:lnTo>
                  <a:lnTo>
                    <a:pt x="542" y="387"/>
                  </a:lnTo>
                  <a:lnTo>
                    <a:pt x="484" y="213"/>
                  </a:lnTo>
                  <a:lnTo>
                    <a:pt x="136"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2"/>
            <p:cNvSpPr/>
            <p:nvPr/>
          </p:nvSpPr>
          <p:spPr>
            <a:xfrm>
              <a:off x="35185" y="3924881"/>
              <a:ext cx="106979" cy="44075"/>
            </a:xfrm>
            <a:custGeom>
              <a:avLst/>
              <a:gdLst/>
              <a:ahLst/>
              <a:cxnLst/>
              <a:rect l="l" t="t" r="r" b="b"/>
              <a:pathLst>
                <a:path w="2301" h="948" extrusionOk="0">
                  <a:moveTo>
                    <a:pt x="2300" y="0"/>
                  </a:moveTo>
                  <a:lnTo>
                    <a:pt x="1508" y="425"/>
                  </a:lnTo>
                  <a:lnTo>
                    <a:pt x="696" y="425"/>
                  </a:lnTo>
                  <a:lnTo>
                    <a:pt x="0" y="677"/>
                  </a:lnTo>
                  <a:lnTo>
                    <a:pt x="909" y="947"/>
                  </a:lnTo>
                  <a:lnTo>
                    <a:pt x="1353" y="754"/>
                  </a:lnTo>
                  <a:lnTo>
                    <a:pt x="2223" y="116"/>
                  </a:lnTo>
                  <a:lnTo>
                    <a:pt x="2300"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2"/>
            <p:cNvSpPr/>
            <p:nvPr/>
          </p:nvSpPr>
          <p:spPr>
            <a:xfrm>
              <a:off x="-102294" y="3884432"/>
              <a:ext cx="584969" cy="720587"/>
            </a:xfrm>
            <a:custGeom>
              <a:avLst/>
              <a:gdLst/>
              <a:ahLst/>
              <a:cxnLst/>
              <a:rect l="l" t="t" r="r" b="b"/>
              <a:pathLst>
                <a:path w="12582" h="15499" extrusionOk="0">
                  <a:moveTo>
                    <a:pt x="1" y="1"/>
                  </a:moveTo>
                  <a:lnTo>
                    <a:pt x="1991" y="15499"/>
                  </a:lnTo>
                  <a:lnTo>
                    <a:pt x="9740" y="15499"/>
                  </a:lnTo>
                  <a:lnTo>
                    <a:pt x="12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2"/>
            <p:cNvSpPr/>
            <p:nvPr/>
          </p:nvSpPr>
          <p:spPr>
            <a:xfrm>
              <a:off x="307398" y="3884432"/>
              <a:ext cx="175277" cy="720587"/>
            </a:xfrm>
            <a:custGeom>
              <a:avLst/>
              <a:gdLst/>
              <a:ahLst/>
              <a:cxnLst/>
              <a:rect l="l" t="t" r="r" b="b"/>
              <a:pathLst>
                <a:path w="3770" h="15499" extrusionOk="0">
                  <a:moveTo>
                    <a:pt x="580" y="1"/>
                  </a:moveTo>
                  <a:lnTo>
                    <a:pt x="1" y="15499"/>
                  </a:lnTo>
                  <a:lnTo>
                    <a:pt x="928" y="15499"/>
                  </a:lnTo>
                  <a:lnTo>
                    <a:pt x="3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7" name="Google Shape;2447;p32"/>
          <p:cNvGrpSpPr/>
          <p:nvPr/>
        </p:nvGrpSpPr>
        <p:grpSpPr>
          <a:xfrm>
            <a:off x="8596720" y="2765541"/>
            <a:ext cx="1133441" cy="1842956"/>
            <a:chOff x="-668855" y="2961316"/>
            <a:chExt cx="1133441" cy="1842956"/>
          </a:xfrm>
        </p:grpSpPr>
        <p:sp>
          <p:nvSpPr>
            <p:cNvPr id="2448" name="Google Shape;2448;p32"/>
            <p:cNvSpPr/>
            <p:nvPr/>
          </p:nvSpPr>
          <p:spPr>
            <a:xfrm>
              <a:off x="-481719" y="4765328"/>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9" name="Google Shape;2449;p32"/>
            <p:cNvGrpSpPr/>
            <p:nvPr/>
          </p:nvGrpSpPr>
          <p:grpSpPr>
            <a:xfrm>
              <a:off x="-668855" y="2961316"/>
              <a:ext cx="1133441" cy="1830531"/>
              <a:chOff x="-668855" y="2961316"/>
              <a:chExt cx="1133441" cy="1830531"/>
            </a:xfrm>
          </p:grpSpPr>
          <p:sp>
            <p:nvSpPr>
              <p:cNvPr id="2450" name="Google Shape;2450;p32"/>
              <p:cNvSpPr/>
              <p:nvPr/>
            </p:nvSpPr>
            <p:spPr>
              <a:xfrm>
                <a:off x="-548811" y="3395139"/>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2"/>
              <p:cNvSpPr/>
              <p:nvPr/>
            </p:nvSpPr>
            <p:spPr>
              <a:xfrm>
                <a:off x="-538014" y="3531721"/>
                <a:ext cx="91940" cy="45584"/>
              </a:xfrm>
              <a:custGeom>
                <a:avLst/>
                <a:gdLst/>
                <a:ahLst/>
                <a:cxnLst/>
                <a:rect l="l" t="t" r="r" b="b"/>
                <a:pathLst>
                  <a:path w="2146" h="1064" extrusionOk="0">
                    <a:moveTo>
                      <a:pt x="0" y="1"/>
                    </a:moveTo>
                    <a:lnTo>
                      <a:pt x="77" y="1064"/>
                    </a:lnTo>
                    <a:lnTo>
                      <a:pt x="2126" y="542"/>
                    </a:lnTo>
                    <a:lnTo>
                      <a:pt x="21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2" name="Google Shape;2452;p32"/>
              <p:cNvGrpSpPr/>
              <p:nvPr/>
            </p:nvGrpSpPr>
            <p:grpSpPr>
              <a:xfrm>
                <a:off x="-668855" y="2961316"/>
                <a:ext cx="1133441" cy="1830531"/>
                <a:chOff x="4722745" y="2927241"/>
                <a:chExt cx="1133441" cy="1830531"/>
              </a:xfrm>
            </p:grpSpPr>
            <p:sp>
              <p:nvSpPr>
                <p:cNvPr id="2453" name="Google Shape;2453;p32"/>
                <p:cNvSpPr/>
                <p:nvPr/>
              </p:nvSpPr>
              <p:spPr>
                <a:xfrm>
                  <a:off x="4841975" y="336187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2"/>
                <p:cNvSpPr/>
                <p:nvPr/>
              </p:nvSpPr>
              <p:spPr>
                <a:xfrm>
                  <a:off x="5523343" y="336106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2"/>
                <p:cNvSpPr/>
                <p:nvPr/>
              </p:nvSpPr>
              <p:spPr>
                <a:xfrm>
                  <a:off x="5522529" y="336187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2"/>
                <p:cNvSpPr/>
                <p:nvPr/>
              </p:nvSpPr>
              <p:spPr>
                <a:xfrm>
                  <a:off x="5534096" y="3497646"/>
                  <a:ext cx="91940" cy="45584"/>
                </a:xfrm>
                <a:custGeom>
                  <a:avLst/>
                  <a:gdLst/>
                  <a:ahLst/>
                  <a:cxnLst/>
                  <a:rect l="l" t="t" r="r" b="b"/>
                  <a:pathLst>
                    <a:path w="2146" h="1064" extrusionOk="0">
                      <a:moveTo>
                        <a:pt x="1" y="1"/>
                      </a:moveTo>
                      <a:lnTo>
                        <a:pt x="78" y="1064"/>
                      </a:lnTo>
                      <a:lnTo>
                        <a:pt x="2126" y="542"/>
                      </a:lnTo>
                      <a:lnTo>
                        <a:pt x="21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2"/>
                <p:cNvSpPr/>
                <p:nvPr/>
              </p:nvSpPr>
              <p:spPr>
                <a:xfrm>
                  <a:off x="5441385" y="391904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2"/>
                <p:cNvSpPr/>
                <p:nvPr/>
              </p:nvSpPr>
              <p:spPr>
                <a:xfrm>
                  <a:off x="5441385" y="391990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2"/>
                <p:cNvSpPr/>
                <p:nvPr/>
              </p:nvSpPr>
              <p:spPr>
                <a:xfrm>
                  <a:off x="4869309" y="391904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2"/>
                <p:cNvSpPr/>
                <p:nvPr/>
              </p:nvSpPr>
              <p:spPr>
                <a:xfrm>
                  <a:off x="4868452" y="391990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2"/>
                <p:cNvSpPr/>
                <p:nvPr/>
              </p:nvSpPr>
              <p:spPr>
                <a:xfrm>
                  <a:off x="5036523" y="391904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2"/>
                <p:cNvSpPr/>
                <p:nvPr/>
              </p:nvSpPr>
              <p:spPr>
                <a:xfrm>
                  <a:off x="5035709" y="391990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2"/>
                <p:cNvSpPr/>
                <p:nvPr/>
              </p:nvSpPr>
              <p:spPr>
                <a:xfrm>
                  <a:off x="5695527" y="391904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2"/>
                <p:cNvSpPr/>
                <p:nvPr/>
              </p:nvSpPr>
              <p:spPr>
                <a:xfrm>
                  <a:off x="5694713" y="391990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2"/>
                <p:cNvSpPr/>
                <p:nvPr/>
              </p:nvSpPr>
              <p:spPr>
                <a:xfrm>
                  <a:off x="4722745" y="292724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2"/>
                <p:cNvSpPr/>
                <p:nvPr/>
              </p:nvSpPr>
              <p:spPr>
                <a:xfrm>
                  <a:off x="4722745" y="292724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2"/>
                <p:cNvSpPr/>
                <p:nvPr/>
              </p:nvSpPr>
              <p:spPr>
                <a:xfrm>
                  <a:off x="4776555" y="385529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8" name="Google Shape;2468;p32"/>
              <p:cNvSpPr/>
              <p:nvPr/>
            </p:nvSpPr>
            <p:spPr>
              <a:xfrm>
                <a:off x="-615045" y="3890184"/>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2"/>
              <p:cNvSpPr/>
              <p:nvPr/>
            </p:nvSpPr>
            <p:spPr>
              <a:xfrm>
                <a:off x="52270" y="4016056"/>
                <a:ext cx="103507" cy="45584"/>
              </a:xfrm>
              <a:custGeom>
                <a:avLst/>
                <a:gdLst/>
                <a:ahLst/>
                <a:cxnLst/>
                <a:rect l="l" t="t" r="r" b="b"/>
                <a:pathLst>
                  <a:path w="2416" h="1064" extrusionOk="0">
                    <a:moveTo>
                      <a:pt x="0" y="1"/>
                    </a:moveTo>
                    <a:lnTo>
                      <a:pt x="3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2"/>
              <p:cNvSpPr/>
              <p:nvPr/>
            </p:nvSpPr>
            <p:spPr>
              <a:xfrm>
                <a:off x="-520663" y="3994549"/>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2"/>
              <p:cNvSpPr/>
              <p:nvPr/>
            </p:nvSpPr>
            <p:spPr>
              <a:xfrm>
                <a:off x="-352592" y="4016056"/>
                <a:ext cx="103550" cy="45584"/>
              </a:xfrm>
              <a:custGeom>
                <a:avLst/>
                <a:gdLst/>
                <a:ahLst/>
                <a:cxnLst/>
                <a:rect l="l" t="t" r="r" b="b"/>
                <a:pathLst>
                  <a:path w="2417" h="1064" extrusionOk="0">
                    <a:moveTo>
                      <a:pt x="1" y="1"/>
                    </a:moveTo>
                    <a:lnTo>
                      <a:pt x="5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2"/>
              <p:cNvSpPr/>
              <p:nvPr/>
            </p:nvSpPr>
            <p:spPr>
              <a:xfrm>
                <a:off x="304783" y="4016056"/>
                <a:ext cx="103507" cy="45584"/>
              </a:xfrm>
              <a:custGeom>
                <a:avLst/>
                <a:gdLst/>
                <a:ahLst/>
                <a:cxnLst/>
                <a:rect l="l" t="t" r="r" b="b"/>
                <a:pathLst>
                  <a:path w="2416" h="1064" extrusionOk="0">
                    <a:moveTo>
                      <a:pt x="0" y="1"/>
                    </a:moveTo>
                    <a:lnTo>
                      <a:pt x="39" y="1063"/>
                    </a:lnTo>
                    <a:lnTo>
                      <a:pt x="2416" y="503"/>
                    </a:lnTo>
                    <a:lnTo>
                      <a:pt x="24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2"/>
              <p:cNvSpPr/>
              <p:nvPr/>
            </p:nvSpPr>
            <p:spPr>
              <a:xfrm>
                <a:off x="-614188" y="3971371"/>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4" name="Google Shape;2474;p32"/>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75" name="Google Shape;2475;p32"/>
          <p:cNvSpPr txBox="1">
            <a:spLocks noGrp="1"/>
          </p:cNvSpPr>
          <p:nvPr>
            <p:ph type="subTitle" idx="7"/>
          </p:nvPr>
        </p:nvSpPr>
        <p:spPr>
          <a:xfrm>
            <a:off x="3685650" y="167992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76" name="Google Shape;2476;p32"/>
          <p:cNvSpPr txBox="1">
            <a:spLocks noGrp="1"/>
          </p:cNvSpPr>
          <p:nvPr>
            <p:ph type="subTitle" idx="8"/>
          </p:nvPr>
        </p:nvSpPr>
        <p:spPr>
          <a:xfrm>
            <a:off x="6336050" y="167992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77" name="Google Shape;2477;p32"/>
          <p:cNvSpPr txBox="1">
            <a:spLocks noGrp="1"/>
          </p:cNvSpPr>
          <p:nvPr>
            <p:ph type="subTitle" idx="9"/>
          </p:nvPr>
        </p:nvSpPr>
        <p:spPr>
          <a:xfrm>
            <a:off x="1035250" y="333007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78" name="Google Shape;2478;p32"/>
          <p:cNvSpPr txBox="1">
            <a:spLocks noGrp="1"/>
          </p:cNvSpPr>
          <p:nvPr>
            <p:ph type="subTitle" idx="13"/>
          </p:nvPr>
        </p:nvSpPr>
        <p:spPr>
          <a:xfrm>
            <a:off x="3685650" y="3331100"/>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79" name="Google Shape;2479;p32"/>
          <p:cNvSpPr txBox="1">
            <a:spLocks noGrp="1"/>
          </p:cNvSpPr>
          <p:nvPr>
            <p:ph type="subTitle" idx="14"/>
          </p:nvPr>
        </p:nvSpPr>
        <p:spPr>
          <a:xfrm>
            <a:off x="6336050" y="3330075"/>
            <a:ext cx="1772700" cy="324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4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2400"/>
              <a:buFont typeface="Balsamiq Sans"/>
              <a:buNone/>
              <a:defRPr sz="2400" b="1">
                <a:solidFill>
                  <a:schemeClr val="lt2"/>
                </a:solidFill>
                <a:latin typeface="Balsamiq Sans"/>
                <a:ea typeface="Balsamiq Sans"/>
                <a:cs typeface="Balsamiq Sans"/>
                <a:sym typeface="Balsamiq Sans"/>
              </a:defRPr>
            </a:lvl9pPr>
          </a:lstStyle>
          <a:p>
            <a:endParaRPr/>
          </a:p>
        </p:txBody>
      </p:sp>
      <p:sp>
        <p:nvSpPr>
          <p:cNvPr id="2480" name="Google Shape;2480;p32"/>
          <p:cNvSpPr txBox="1">
            <a:spLocks noGrp="1"/>
          </p:cNvSpPr>
          <p:nvPr>
            <p:ph type="subTitle" idx="15"/>
          </p:nvPr>
        </p:nvSpPr>
        <p:spPr>
          <a:xfrm>
            <a:off x="3475500" y="3774900"/>
            <a:ext cx="21930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642"/>
        <p:cNvGrpSpPr/>
        <p:nvPr/>
      </p:nvGrpSpPr>
      <p:grpSpPr>
        <a:xfrm>
          <a:off x="0" y="0"/>
          <a:ext cx="0" cy="0"/>
          <a:chOff x="0" y="0"/>
          <a:chExt cx="0" cy="0"/>
        </a:xfrm>
      </p:grpSpPr>
      <p:sp>
        <p:nvSpPr>
          <p:cNvPr id="2643" name="Google Shape;2643;p37"/>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7"/>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645" name="Google Shape;2645;p37"/>
          <p:cNvGrpSpPr/>
          <p:nvPr/>
        </p:nvGrpSpPr>
        <p:grpSpPr>
          <a:xfrm>
            <a:off x="2936544" y="-329546"/>
            <a:ext cx="2934233" cy="708308"/>
            <a:chOff x="2375925" y="3297600"/>
            <a:chExt cx="735950" cy="177650"/>
          </a:xfrm>
        </p:grpSpPr>
        <p:sp>
          <p:nvSpPr>
            <p:cNvPr id="2646" name="Google Shape;2646;p3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2" name="Google Shape;2652;p37"/>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7"/>
          <p:cNvSpPr txBox="1">
            <a:spLocks noGrp="1"/>
          </p:cNvSpPr>
          <p:nvPr>
            <p:ph type="title"/>
          </p:nvPr>
        </p:nvSpPr>
        <p:spPr>
          <a:xfrm>
            <a:off x="1660963" y="2188413"/>
            <a:ext cx="23901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54" name="Google Shape;2654;p37"/>
          <p:cNvSpPr txBox="1">
            <a:spLocks noGrp="1"/>
          </p:cNvSpPr>
          <p:nvPr>
            <p:ph type="title" idx="2" hasCustomPrompt="1"/>
          </p:nvPr>
        </p:nvSpPr>
        <p:spPr>
          <a:xfrm>
            <a:off x="1431263" y="1185150"/>
            <a:ext cx="28494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55" name="Google Shape;2655;p37"/>
          <p:cNvSpPr txBox="1">
            <a:spLocks noGrp="1"/>
          </p:cNvSpPr>
          <p:nvPr>
            <p:ph type="subTitle" idx="1"/>
          </p:nvPr>
        </p:nvSpPr>
        <p:spPr>
          <a:xfrm>
            <a:off x="1431325" y="3380888"/>
            <a:ext cx="28494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56" name="Google Shape;2656;p37"/>
          <p:cNvGrpSpPr/>
          <p:nvPr/>
        </p:nvGrpSpPr>
        <p:grpSpPr>
          <a:xfrm>
            <a:off x="7079785" y="908822"/>
            <a:ext cx="3491058" cy="3699690"/>
            <a:chOff x="7079785" y="908822"/>
            <a:chExt cx="3491058" cy="3699690"/>
          </a:xfrm>
        </p:grpSpPr>
        <p:sp>
          <p:nvSpPr>
            <p:cNvPr id="2657" name="Google Shape;2657;p37"/>
            <p:cNvSpPr/>
            <p:nvPr/>
          </p:nvSpPr>
          <p:spPr>
            <a:xfrm>
              <a:off x="7079785" y="4349880"/>
              <a:ext cx="3491058" cy="258632"/>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7"/>
            <p:cNvSpPr/>
            <p:nvPr/>
          </p:nvSpPr>
          <p:spPr>
            <a:xfrm flipH="1">
              <a:off x="7451909" y="908822"/>
              <a:ext cx="1478916" cy="3430361"/>
            </a:xfrm>
            <a:custGeom>
              <a:avLst/>
              <a:gdLst/>
              <a:ahLst/>
              <a:cxnLst/>
              <a:rect l="l" t="t" r="r" b="b"/>
              <a:pathLst>
                <a:path w="53122" h="123217" extrusionOk="0">
                  <a:moveTo>
                    <a:pt x="6049" y="1"/>
                  </a:moveTo>
                  <a:cubicBezTo>
                    <a:pt x="2713" y="1"/>
                    <a:pt x="1" y="2677"/>
                    <a:pt x="1" y="6013"/>
                  </a:cubicBezTo>
                  <a:lnTo>
                    <a:pt x="1" y="117204"/>
                  </a:lnTo>
                  <a:cubicBezTo>
                    <a:pt x="1" y="120540"/>
                    <a:pt x="2713" y="123216"/>
                    <a:pt x="6049" y="123216"/>
                  </a:cubicBezTo>
                  <a:lnTo>
                    <a:pt x="47109" y="123216"/>
                  </a:lnTo>
                  <a:cubicBezTo>
                    <a:pt x="50445" y="123216"/>
                    <a:pt x="53121" y="120540"/>
                    <a:pt x="53121" y="117204"/>
                  </a:cubicBezTo>
                  <a:lnTo>
                    <a:pt x="53121" y="6013"/>
                  </a:lnTo>
                  <a:cubicBezTo>
                    <a:pt x="53121" y="2677"/>
                    <a:pt x="50445" y="1"/>
                    <a:pt x="47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7"/>
            <p:cNvSpPr/>
            <p:nvPr/>
          </p:nvSpPr>
          <p:spPr>
            <a:xfrm flipH="1">
              <a:off x="7162067" y="908822"/>
              <a:ext cx="1478889" cy="3430361"/>
            </a:xfrm>
            <a:custGeom>
              <a:avLst/>
              <a:gdLst/>
              <a:ahLst/>
              <a:cxnLst/>
              <a:rect l="l" t="t" r="r" b="b"/>
              <a:pathLst>
                <a:path w="53121" h="123217" extrusionOk="0">
                  <a:moveTo>
                    <a:pt x="6012" y="1"/>
                  </a:moveTo>
                  <a:cubicBezTo>
                    <a:pt x="2676" y="1"/>
                    <a:pt x="0" y="2677"/>
                    <a:pt x="0" y="6013"/>
                  </a:cubicBezTo>
                  <a:lnTo>
                    <a:pt x="0" y="117204"/>
                  </a:lnTo>
                  <a:cubicBezTo>
                    <a:pt x="0" y="120540"/>
                    <a:pt x="2676" y="123216"/>
                    <a:pt x="6012" y="123216"/>
                  </a:cubicBezTo>
                  <a:lnTo>
                    <a:pt x="47072" y="123216"/>
                  </a:lnTo>
                  <a:cubicBezTo>
                    <a:pt x="50408" y="123216"/>
                    <a:pt x="53121" y="120540"/>
                    <a:pt x="53121" y="117204"/>
                  </a:cubicBezTo>
                  <a:lnTo>
                    <a:pt x="53121" y="6013"/>
                  </a:lnTo>
                  <a:cubicBezTo>
                    <a:pt x="53121" y="2677"/>
                    <a:pt x="50408" y="1"/>
                    <a:pt x="4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7"/>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rgbClr val="D6C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7"/>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7"/>
            <p:cNvSpPr/>
            <p:nvPr/>
          </p:nvSpPr>
          <p:spPr>
            <a:xfrm flipH="1">
              <a:off x="7213098" y="959852"/>
              <a:ext cx="406241" cy="3328300"/>
            </a:xfrm>
            <a:custGeom>
              <a:avLst/>
              <a:gdLst/>
              <a:ahLst/>
              <a:cxnLst/>
              <a:rect l="l" t="t" r="r" b="b"/>
              <a:pathLst>
                <a:path w="14592" h="119551" extrusionOk="0">
                  <a:moveTo>
                    <a:pt x="1" y="1"/>
                  </a:moveTo>
                  <a:cubicBezTo>
                    <a:pt x="2310" y="1"/>
                    <a:pt x="4180" y="1871"/>
                    <a:pt x="4180" y="4180"/>
                  </a:cubicBezTo>
                  <a:lnTo>
                    <a:pt x="4180" y="115371"/>
                  </a:lnTo>
                  <a:cubicBezTo>
                    <a:pt x="4180" y="117680"/>
                    <a:pt x="2310" y="119550"/>
                    <a:pt x="1" y="119550"/>
                  </a:cubicBezTo>
                  <a:lnTo>
                    <a:pt x="10376" y="119550"/>
                  </a:lnTo>
                  <a:cubicBezTo>
                    <a:pt x="12685" y="119550"/>
                    <a:pt x="14592" y="117680"/>
                    <a:pt x="14592" y="115371"/>
                  </a:cubicBezTo>
                  <a:lnTo>
                    <a:pt x="14592" y="4180"/>
                  </a:lnTo>
                  <a:cubicBezTo>
                    <a:pt x="14592" y="1871"/>
                    <a:pt x="12685" y="1"/>
                    <a:pt x="10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7"/>
            <p:cNvSpPr/>
            <p:nvPr/>
          </p:nvSpPr>
          <p:spPr>
            <a:xfrm flipH="1">
              <a:off x="7246784" y="1525283"/>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7"/>
            <p:cNvSpPr/>
            <p:nvPr/>
          </p:nvSpPr>
          <p:spPr>
            <a:xfrm flipH="1">
              <a:off x="7246784" y="1563062"/>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7"/>
            <p:cNvSpPr/>
            <p:nvPr/>
          </p:nvSpPr>
          <p:spPr>
            <a:xfrm flipH="1">
              <a:off x="7502940" y="1563062"/>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7"/>
            <p:cNvSpPr/>
            <p:nvPr/>
          </p:nvSpPr>
          <p:spPr>
            <a:xfrm flipH="1">
              <a:off x="7246784" y="2936799"/>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7"/>
            <p:cNvSpPr/>
            <p:nvPr/>
          </p:nvSpPr>
          <p:spPr>
            <a:xfrm flipH="1">
              <a:off x="7246784" y="2975580"/>
              <a:ext cx="256184" cy="153120"/>
            </a:xfrm>
            <a:custGeom>
              <a:avLst/>
              <a:gdLst/>
              <a:ahLst/>
              <a:cxnLst/>
              <a:rect l="l" t="t" r="r" b="b"/>
              <a:pathLst>
                <a:path w="9202" h="5500" extrusionOk="0">
                  <a:moveTo>
                    <a:pt x="0" y="1"/>
                  </a:moveTo>
                  <a:lnTo>
                    <a:pt x="0" y="5500"/>
                  </a:lnTo>
                  <a:lnTo>
                    <a:pt x="9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7"/>
            <p:cNvSpPr/>
            <p:nvPr/>
          </p:nvSpPr>
          <p:spPr>
            <a:xfrm flipH="1">
              <a:off x="7502940" y="2974578"/>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7"/>
            <p:cNvSpPr/>
            <p:nvPr/>
          </p:nvSpPr>
          <p:spPr>
            <a:xfrm flipH="1">
              <a:off x="7246784" y="3457323"/>
              <a:ext cx="1343141" cy="830829"/>
            </a:xfrm>
            <a:custGeom>
              <a:avLst/>
              <a:gdLst/>
              <a:ahLst/>
              <a:cxnLst/>
              <a:rect l="l" t="t" r="r" b="b"/>
              <a:pathLst>
                <a:path w="48245" h="29843" extrusionOk="0">
                  <a:moveTo>
                    <a:pt x="0" y="1"/>
                  </a:moveTo>
                  <a:lnTo>
                    <a:pt x="0" y="25736"/>
                  </a:lnTo>
                  <a:cubicBezTo>
                    <a:pt x="0" y="28009"/>
                    <a:pt x="1833" y="29842"/>
                    <a:pt x="4106" y="29842"/>
                  </a:cubicBezTo>
                  <a:lnTo>
                    <a:pt x="44139" y="29842"/>
                  </a:lnTo>
                  <a:cubicBezTo>
                    <a:pt x="46412" y="29842"/>
                    <a:pt x="48245" y="28009"/>
                    <a:pt x="48245" y="25736"/>
                  </a:cubicBez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7"/>
            <p:cNvSpPr/>
            <p:nvPr/>
          </p:nvSpPr>
          <p:spPr>
            <a:xfrm flipH="1">
              <a:off x="7246784" y="3457323"/>
              <a:ext cx="1343141" cy="38809"/>
            </a:xfrm>
            <a:custGeom>
              <a:avLst/>
              <a:gdLst/>
              <a:ahLst/>
              <a:cxnLst/>
              <a:rect l="l" t="t" r="r" b="b"/>
              <a:pathLst>
                <a:path w="48245" h="1394" extrusionOk="0">
                  <a:moveTo>
                    <a:pt x="0" y="1"/>
                  </a:moveTo>
                  <a:lnTo>
                    <a:pt x="0" y="1394"/>
                  </a:lnTo>
                  <a:lnTo>
                    <a:pt x="48245" y="1394"/>
                  </a:lnTo>
                  <a:lnTo>
                    <a:pt x="48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7"/>
            <p:cNvSpPr/>
            <p:nvPr/>
          </p:nvSpPr>
          <p:spPr>
            <a:xfrm flipH="1">
              <a:off x="7246784" y="3496104"/>
              <a:ext cx="1343141" cy="17372"/>
            </a:xfrm>
            <a:custGeom>
              <a:avLst/>
              <a:gdLst/>
              <a:ahLst/>
              <a:cxnLst/>
              <a:rect l="l" t="t" r="r" b="b"/>
              <a:pathLst>
                <a:path w="48245" h="624" extrusionOk="0">
                  <a:moveTo>
                    <a:pt x="0" y="1"/>
                  </a:moveTo>
                  <a:lnTo>
                    <a:pt x="0" y="624"/>
                  </a:lnTo>
                  <a:lnTo>
                    <a:pt x="48245" y="624"/>
                  </a:lnTo>
                  <a:lnTo>
                    <a:pt x="48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7"/>
            <p:cNvSpPr/>
            <p:nvPr/>
          </p:nvSpPr>
          <p:spPr>
            <a:xfrm flipH="1">
              <a:off x="7918341" y="3496132"/>
              <a:ext cx="1141" cy="785938"/>
            </a:xfrm>
            <a:custGeom>
              <a:avLst/>
              <a:gdLst/>
              <a:ahLst/>
              <a:cxnLst/>
              <a:rect l="l" t="t" r="r" b="b"/>
              <a:pathLst>
                <a:path w="1" h="27937" fill="none" extrusionOk="0">
                  <a:moveTo>
                    <a:pt x="0" y="27936"/>
                  </a:moveTo>
                  <a:lnTo>
                    <a:pt x="0" y="1"/>
                  </a:lnTo>
                </a:path>
              </a:pathLst>
            </a:custGeom>
            <a:noFill/>
            <a:ln w="11925" cap="flat" cmpd="sng">
              <a:solidFill>
                <a:schemeClr val="accent5"/>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7"/>
            <p:cNvSpPr/>
            <p:nvPr/>
          </p:nvSpPr>
          <p:spPr>
            <a:xfrm flipH="1">
              <a:off x="7855060" y="3768602"/>
              <a:ext cx="25557" cy="233772"/>
            </a:xfrm>
            <a:custGeom>
              <a:avLst/>
              <a:gdLst/>
              <a:ahLst/>
              <a:cxnLst/>
              <a:rect l="l" t="t" r="r" b="b"/>
              <a:pathLst>
                <a:path w="918" h="8397" extrusionOk="0">
                  <a:moveTo>
                    <a:pt x="441" y="1"/>
                  </a:moveTo>
                  <a:cubicBezTo>
                    <a:pt x="184" y="1"/>
                    <a:pt x="1" y="221"/>
                    <a:pt x="1" y="478"/>
                  </a:cubicBezTo>
                  <a:lnTo>
                    <a:pt x="1" y="7956"/>
                  </a:lnTo>
                  <a:cubicBezTo>
                    <a:pt x="1" y="8213"/>
                    <a:pt x="184" y="8396"/>
                    <a:pt x="441" y="8396"/>
                  </a:cubicBezTo>
                  <a:cubicBezTo>
                    <a:pt x="697" y="8396"/>
                    <a:pt x="917" y="8213"/>
                    <a:pt x="917" y="7956"/>
                  </a:cubicBezTo>
                  <a:lnTo>
                    <a:pt x="917" y="478"/>
                  </a:lnTo>
                  <a:cubicBezTo>
                    <a:pt x="917" y="221"/>
                    <a:pt x="697"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7"/>
            <p:cNvSpPr/>
            <p:nvPr/>
          </p:nvSpPr>
          <p:spPr>
            <a:xfrm flipH="1">
              <a:off x="7981621" y="3768602"/>
              <a:ext cx="25529" cy="233772"/>
            </a:xfrm>
            <a:custGeom>
              <a:avLst/>
              <a:gdLst/>
              <a:ahLst/>
              <a:cxnLst/>
              <a:rect l="l" t="t" r="r" b="b"/>
              <a:pathLst>
                <a:path w="917" h="8397" extrusionOk="0">
                  <a:moveTo>
                    <a:pt x="477" y="1"/>
                  </a:moveTo>
                  <a:cubicBezTo>
                    <a:pt x="220" y="1"/>
                    <a:pt x="0" y="221"/>
                    <a:pt x="0" y="478"/>
                  </a:cubicBezTo>
                  <a:lnTo>
                    <a:pt x="0" y="7956"/>
                  </a:lnTo>
                  <a:cubicBezTo>
                    <a:pt x="0" y="8213"/>
                    <a:pt x="220" y="8396"/>
                    <a:pt x="477" y="8396"/>
                  </a:cubicBezTo>
                  <a:cubicBezTo>
                    <a:pt x="733" y="8396"/>
                    <a:pt x="917" y="8213"/>
                    <a:pt x="917" y="7956"/>
                  </a:cubicBezTo>
                  <a:lnTo>
                    <a:pt x="917" y="478"/>
                  </a:lnTo>
                  <a:cubicBezTo>
                    <a:pt x="917" y="221"/>
                    <a:pt x="733" y="1"/>
                    <a:pt x="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7"/>
            <p:cNvSpPr/>
            <p:nvPr/>
          </p:nvSpPr>
          <p:spPr>
            <a:xfrm flipH="1">
              <a:off x="7842811" y="3756380"/>
              <a:ext cx="25557" cy="233745"/>
            </a:xfrm>
            <a:custGeom>
              <a:avLst/>
              <a:gdLst/>
              <a:ahLst/>
              <a:cxnLst/>
              <a:rect l="l" t="t" r="r" b="b"/>
              <a:pathLst>
                <a:path w="918" h="8396" extrusionOk="0">
                  <a:moveTo>
                    <a:pt x="477" y="0"/>
                  </a:moveTo>
                  <a:cubicBezTo>
                    <a:pt x="221" y="0"/>
                    <a:pt x="1" y="183"/>
                    <a:pt x="1" y="440"/>
                  </a:cubicBezTo>
                  <a:lnTo>
                    <a:pt x="1" y="7919"/>
                  </a:lnTo>
                  <a:cubicBezTo>
                    <a:pt x="1" y="8175"/>
                    <a:pt x="221" y="8395"/>
                    <a:pt x="477" y="8395"/>
                  </a:cubicBezTo>
                  <a:cubicBezTo>
                    <a:pt x="697" y="8395"/>
                    <a:pt x="917" y="8175"/>
                    <a:pt x="917" y="7919"/>
                  </a:cubicBezTo>
                  <a:lnTo>
                    <a:pt x="917" y="440"/>
                  </a:lnTo>
                  <a:cubicBezTo>
                    <a:pt x="917" y="183"/>
                    <a:pt x="697" y="0"/>
                    <a:pt x="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7"/>
            <p:cNvSpPr/>
            <p:nvPr/>
          </p:nvSpPr>
          <p:spPr>
            <a:xfrm flipH="1">
              <a:off x="7968341" y="3756380"/>
              <a:ext cx="25557" cy="233745"/>
            </a:xfrm>
            <a:custGeom>
              <a:avLst/>
              <a:gdLst/>
              <a:ahLst/>
              <a:cxnLst/>
              <a:rect l="l" t="t" r="r" b="b"/>
              <a:pathLst>
                <a:path w="918" h="8396" extrusionOk="0">
                  <a:moveTo>
                    <a:pt x="441" y="0"/>
                  </a:moveTo>
                  <a:cubicBezTo>
                    <a:pt x="184" y="0"/>
                    <a:pt x="1" y="183"/>
                    <a:pt x="1" y="440"/>
                  </a:cubicBezTo>
                  <a:lnTo>
                    <a:pt x="1" y="7919"/>
                  </a:lnTo>
                  <a:cubicBezTo>
                    <a:pt x="1" y="8175"/>
                    <a:pt x="184" y="8395"/>
                    <a:pt x="441" y="8395"/>
                  </a:cubicBezTo>
                  <a:cubicBezTo>
                    <a:pt x="697" y="8395"/>
                    <a:pt x="917" y="8175"/>
                    <a:pt x="917" y="7919"/>
                  </a:cubicBezTo>
                  <a:lnTo>
                    <a:pt x="917" y="440"/>
                  </a:lnTo>
                  <a:cubicBezTo>
                    <a:pt x="917" y="183"/>
                    <a:pt x="697" y="0"/>
                    <a:pt x="4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7"/>
            <p:cNvSpPr/>
            <p:nvPr/>
          </p:nvSpPr>
          <p:spPr>
            <a:xfrm flipH="1">
              <a:off x="7312097" y="4339155"/>
              <a:ext cx="169434" cy="139840"/>
            </a:xfrm>
            <a:custGeom>
              <a:avLst/>
              <a:gdLst/>
              <a:ahLst/>
              <a:cxnLst/>
              <a:rect l="l" t="t" r="r" b="b"/>
              <a:pathLst>
                <a:path w="6086" h="5023" extrusionOk="0">
                  <a:moveTo>
                    <a:pt x="0" y="0"/>
                  </a:moveTo>
                  <a:lnTo>
                    <a:pt x="3079" y="5022"/>
                  </a:lnTo>
                  <a:lnTo>
                    <a:pt x="6086" y="5022"/>
                  </a:lnTo>
                  <a:lnTo>
                    <a:pt x="44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7"/>
            <p:cNvSpPr/>
            <p:nvPr/>
          </p:nvSpPr>
          <p:spPr>
            <a:xfrm flipH="1">
              <a:off x="7600937" y="4339155"/>
              <a:ext cx="169434" cy="139840"/>
            </a:xfrm>
            <a:custGeom>
              <a:avLst/>
              <a:gdLst/>
              <a:ahLst/>
              <a:cxnLst/>
              <a:rect l="l" t="t" r="r" b="b"/>
              <a:pathLst>
                <a:path w="6086" h="5023" extrusionOk="0">
                  <a:moveTo>
                    <a:pt x="0" y="0"/>
                  </a:moveTo>
                  <a:lnTo>
                    <a:pt x="3043" y="5022"/>
                  </a:lnTo>
                  <a:lnTo>
                    <a:pt x="6086" y="5022"/>
                  </a:lnTo>
                  <a:lnTo>
                    <a:pt x="44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7"/>
            <p:cNvSpPr/>
            <p:nvPr/>
          </p:nvSpPr>
          <p:spPr>
            <a:xfrm flipH="1">
              <a:off x="7340661" y="4339155"/>
              <a:ext cx="140870" cy="51059"/>
            </a:xfrm>
            <a:custGeom>
              <a:avLst/>
              <a:gdLst/>
              <a:ahLst/>
              <a:cxnLst/>
              <a:rect l="l" t="t" r="r" b="b"/>
              <a:pathLst>
                <a:path w="5060" h="1834" extrusionOk="0">
                  <a:moveTo>
                    <a:pt x="0" y="0"/>
                  </a:moveTo>
                  <a:lnTo>
                    <a:pt x="1100" y="1833"/>
                  </a:lnTo>
                  <a:lnTo>
                    <a:pt x="5059" y="1833"/>
                  </a:lnTo>
                  <a:lnTo>
                    <a:pt x="44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7"/>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rgbClr val="EEC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7"/>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7"/>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7"/>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7"/>
            <p:cNvSpPr/>
            <p:nvPr/>
          </p:nvSpPr>
          <p:spPr>
            <a:xfrm flipH="1">
              <a:off x="8611334" y="4339155"/>
              <a:ext cx="169462" cy="139840"/>
            </a:xfrm>
            <a:custGeom>
              <a:avLst/>
              <a:gdLst/>
              <a:ahLst/>
              <a:cxnLst/>
              <a:rect l="l" t="t" r="r" b="b"/>
              <a:pathLst>
                <a:path w="6087" h="5023" extrusionOk="0">
                  <a:moveTo>
                    <a:pt x="1614" y="0"/>
                  </a:moveTo>
                  <a:lnTo>
                    <a:pt x="1" y="5022"/>
                  </a:lnTo>
                  <a:lnTo>
                    <a:pt x="3007" y="5022"/>
                  </a:lnTo>
                  <a:lnTo>
                    <a:pt x="60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5" name="Google Shape;2685;p37"/>
            <p:cNvGrpSpPr/>
            <p:nvPr/>
          </p:nvGrpSpPr>
          <p:grpSpPr>
            <a:xfrm flipH="1">
              <a:off x="7399420" y="1088976"/>
              <a:ext cx="1190312" cy="437061"/>
              <a:chOff x="7183950" y="745675"/>
              <a:chExt cx="836775" cy="450950"/>
            </a:xfrm>
          </p:grpSpPr>
          <p:sp>
            <p:nvSpPr>
              <p:cNvPr id="2686" name="Google Shape;2686;p37"/>
              <p:cNvSpPr/>
              <p:nvPr/>
            </p:nvSpPr>
            <p:spPr>
              <a:xfrm>
                <a:off x="7644950" y="745675"/>
                <a:ext cx="285975" cy="450950"/>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7"/>
              <p:cNvSpPr/>
              <p:nvPr/>
            </p:nvSpPr>
            <p:spPr>
              <a:xfrm>
                <a:off x="7578950" y="756675"/>
                <a:ext cx="183325" cy="439950"/>
              </a:xfrm>
              <a:custGeom>
                <a:avLst/>
                <a:gdLst/>
                <a:ahLst/>
                <a:cxnLst/>
                <a:rect l="l" t="t" r="r" b="b"/>
                <a:pathLst>
                  <a:path w="7333" h="17598" extrusionOk="0">
                    <a:moveTo>
                      <a:pt x="37" y="1"/>
                    </a:moveTo>
                    <a:lnTo>
                      <a:pt x="1" y="17598"/>
                    </a:lnTo>
                    <a:lnTo>
                      <a:pt x="6380" y="17598"/>
                    </a:lnTo>
                    <a:lnTo>
                      <a:pt x="73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7"/>
              <p:cNvSpPr/>
              <p:nvPr/>
            </p:nvSpPr>
            <p:spPr>
              <a:xfrm>
                <a:off x="7264600" y="756675"/>
                <a:ext cx="183325" cy="439950"/>
              </a:xfrm>
              <a:custGeom>
                <a:avLst/>
                <a:gdLst/>
                <a:ahLst/>
                <a:cxnLst/>
                <a:rect l="l" t="t" r="r" b="b"/>
                <a:pathLst>
                  <a:path w="7333" h="17598" extrusionOk="0">
                    <a:moveTo>
                      <a:pt x="0" y="1"/>
                    </a:moveTo>
                    <a:lnTo>
                      <a:pt x="0" y="17598"/>
                    </a:lnTo>
                    <a:lnTo>
                      <a:pt x="6379" y="17598"/>
                    </a:lnTo>
                    <a:lnTo>
                      <a:pt x="7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7"/>
              <p:cNvSpPr/>
              <p:nvPr/>
            </p:nvSpPr>
            <p:spPr>
              <a:xfrm>
                <a:off x="7183950" y="820825"/>
                <a:ext cx="193400" cy="375800"/>
              </a:xfrm>
              <a:custGeom>
                <a:avLst/>
                <a:gdLst/>
                <a:ahLst/>
                <a:cxnLst/>
                <a:rect l="l" t="t" r="r" b="b"/>
                <a:pathLst>
                  <a:path w="7736" h="15032" extrusionOk="0">
                    <a:moveTo>
                      <a:pt x="0" y="1"/>
                    </a:moveTo>
                    <a:lnTo>
                      <a:pt x="0" y="15032"/>
                    </a:lnTo>
                    <a:lnTo>
                      <a:pt x="7296" y="15032"/>
                    </a:lnTo>
                    <a:lnTo>
                      <a:pt x="7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7"/>
              <p:cNvSpPr/>
              <p:nvPr/>
            </p:nvSpPr>
            <p:spPr>
              <a:xfrm>
                <a:off x="7366325" y="820825"/>
                <a:ext cx="57775" cy="375800"/>
              </a:xfrm>
              <a:custGeom>
                <a:avLst/>
                <a:gdLst/>
                <a:ahLst/>
                <a:cxnLst/>
                <a:rect l="l" t="t" r="r" b="b"/>
                <a:pathLst>
                  <a:path w="2311" h="15032" extrusionOk="0">
                    <a:moveTo>
                      <a:pt x="1" y="1"/>
                    </a:moveTo>
                    <a:lnTo>
                      <a:pt x="1" y="15032"/>
                    </a:lnTo>
                    <a:lnTo>
                      <a:pt x="2310" y="15032"/>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7"/>
              <p:cNvSpPr/>
              <p:nvPr/>
            </p:nvSpPr>
            <p:spPr>
              <a:xfrm>
                <a:off x="7366325" y="956475"/>
                <a:ext cx="57775" cy="200750"/>
              </a:xfrm>
              <a:custGeom>
                <a:avLst/>
                <a:gdLst/>
                <a:ahLst/>
                <a:cxnLst/>
                <a:rect l="l" t="t" r="r" b="b"/>
                <a:pathLst>
                  <a:path w="2311" h="8030" extrusionOk="0">
                    <a:moveTo>
                      <a:pt x="1" y="1"/>
                    </a:moveTo>
                    <a:lnTo>
                      <a:pt x="1" y="8029"/>
                    </a:lnTo>
                    <a:lnTo>
                      <a:pt x="2310" y="8029"/>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7"/>
              <p:cNvSpPr/>
              <p:nvPr/>
            </p:nvSpPr>
            <p:spPr>
              <a:xfrm>
                <a:off x="7424075" y="756675"/>
                <a:ext cx="88925" cy="43995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7"/>
              <p:cNvSpPr/>
              <p:nvPr/>
            </p:nvSpPr>
            <p:spPr>
              <a:xfrm>
                <a:off x="7424075" y="795175"/>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7"/>
              <p:cNvSpPr/>
              <p:nvPr/>
            </p:nvSpPr>
            <p:spPr>
              <a:xfrm>
                <a:off x="7424075" y="1132450"/>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7"/>
              <p:cNvSpPr/>
              <p:nvPr/>
            </p:nvSpPr>
            <p:spPr>
              <a:xfrm>
                <a:off x="7446975" y="876750"/>
                <a:ext cx="43100" cy="200725"/>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7"/>
              <p:cNvSpPr/>
              <p:nvPr/>
            </p:nvSpPr>
            <p:spPr>
              <a:xfrm>
                <a:off x="7608275" y="804350"/>
                <a:ext cx="62350" cy="392275"/>
              </a:xfrm>
              <a:custGeom>
                <a:avLst/>
                <a:gdLst/>
                <a:ahLst/>
                <a:cxnLst/>
                <a:rect l="l" t="t" r="r" b="b"/>
                <a:pathLst>
                  <a:path w="2494" h="15691" extrusionOk="0">
                    <a:moveTo>
                      <a:pt x="1" y="0"/>
                    </a:moveTo>
                    <a:lnTo>
                      <a:pt x="1" y="15691"/>
                    </a:lnTo>
                    <a:lnTo>
                      <a:pt x="2494" y="15691"/>
                    </a:lnTo>
                    <a:lnTo>
                      <a:pt x="24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7"/>
              <p:cNvSpPr/>
              <p:nvPr/>
            </p:nvSpPr>
            <p:spPr>
              <a:xfrm>
                <a:off x="7608275" y="909750"/>
                <a:ext cx="62350" cy="176900"/>
              </a:xfrm>
              <a:custGeom>
                <a:avLst/>
                <a:gdLst/>
                <a:ahLst/>
                <a:cxnLst/>
                <a:rect l="l" t="t" r="r" b="b"/>
                <a:pathLst>
                  <a:path w="2494" h="7076" extrusionOk="0">
                    <a:moveTo>
                      <a:pt x="1" y="0"/>
                    </a:moveTo>
                    <a:lnTo>
                      <a:pt x="1" y="7075"/>
                    </a:lnTo>
                    <a:lnTo>
                      <a:pt x="2494" y="7075"/>
                    </a:lnTo>
                    <a:lnTo>
                      <a:pt x="24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7"/>
              <p:cNvSpPr/>
              <p:nvPr/>
            </p:nvSpPr>
            <p:spPr>
              <a:xfrm>
                <a:off x="7512975" y="783250"/>
                <a:ext cx="98075" cy="413375"/>
              </a:xfrm>
              <a:custGeom>
                <a:avLst/>
                <a:gdLst/>
                <a:ahLst/>
                <a:cxnLst/>
                <a:rect l="l" t="t" r="r" b="b"/>
                <a:pathLst>
                  <a:path w="3923" h="16535" extrusionOk="0">
                    <a:moveTo>
                      <a:pt x="0" y="1"/>
                    </a:moveTo>
                    <a:lnTo>
                      <a:pt x="0" y="16535"/>
                    </a:lnTo>
                    <a:lnTo>
                      <a:pt x="3923" y="16535"/>
                    </a:lnTo>
                    <a:lnTo>
                      <a:pt x="3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7"/>
              <p:cNvSpPr/>
              <p:nvPr/>
            </p:nvSpPr>
            <p:spPr>
              <a:xfrm>
                <a:off x="7512975" y="837325"/>
                <a:ext cx="98075" cy="25700"/>
              </a:xfrm>
              <a:custGeom>
                <a:avLst/>
                <a:gdLst/>
                <a:ahLst/>
                <a:cxnLst/>
                <a:rect l="l" t="t" r="r" b="b"/>
                <a:pathLst>
                  <a:path w="3923" h="1028" extrusionOk="0">
                    <a:moveTo>
                      <a:pt x="0" y="1"/>
                    </a:moveTo>
                    <a:lnTo>
                      <a:pt x="0" y="1027"/>
                    </a:lnTo>
                    <a:lnTo>
                      <a:pt x="3923" y="1027"/>
                    </a:lnTo>
                    <a:lnTo>
                      <a:pt x="3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7"/>
              <p:cNvSpPr/>
              <p:nvPr/>
            </p:nvSpPr>
            <p:spPr>
              <a:xfrm>
                <a:off x="7737500" y="756675"/>
                <a:ext cx="98100" cy="439950"/>
              </a:xfrm>
              <a:custGeom>
                <a:avLst/>
                <a:gdLst/>
                <a:ahLst/>
                <a:cxnLst/>
                <a:rect l="l" t="t" r="r" b="b"/>
                <a:pathLst>
                  <a:path w="3924" h="17598" extrusionOk="0">
                    <a:moveTo>
                      <a:pt x="1" y="1"/>
                    </a:moveTo>
                    <a:lnTo>
                      <a:pt x="1" y="17598"/>
                    </a:lnTo>
                    <a:lnTo>
                      <a:pt x="3924" y="17598"/>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7"/>
              <p:cNvSpPr/>
              <p:nvPr/>
            </p:nvSpPr>
            <p:spPr>
              <a:xfrm>
                <a:off x="7738425" y="795175"/>
                <a:ext cx="97175" cy="25675"/>
              </a:xfrm>
              <a:custGeom>
                <a:avLst/>
                <a:gdLst/>
                <a:ahLst/>
                <a:cxnLst/>
                <a:rect l="l" t="t" r="r" b="b"/>
                <a:pathLst>
                  <a:path w="3887" h="1027" extrusionOk="0">
                    <a:moveTo>
                      <a:pt x="1" y="0"/>
                    </a:moveTo>
                    <a:lnTo>
                      <a:pt x="1" y="1027"/>
                    </a:lnTo>
                    <a:lnTo>
                      <a:pt x="3887" y="1027"/>
                    </a:lnTo>
                    <a:lnTo>
                      <a:pt x="3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7"/>
              <p:cNvSpPr/>
              <p:nvPr/>
            </p:nvSpPr>
            <p:spPr>
              <a:xfrm>
                <a:off x="7737500" y="1132450"/>
                <a:ext cx="98100" cy="25675"/>
              </a:xfrm>
              <a:custGeom>
                <a:avLst/>
                <a:gdLst/>
                <a:ahLst/>
                <a:cxnLst/>
                <a:rect l="l" t="t" r="r" b="b"/>
                <a:pathLst>
                  <a:path w="3924" h="1027" extrusionOk="0">
                    <a:moveTo>
                      <a:pt x="1" y="0"/>
                    </a:moveTo>
                    <a:lnTo>
                      <a:pt x="1" y="1027"/>
                    </a:lnTo>
                    <a:lnTo>
                      <a:pt x="3924" y="1027"/>
                    </a:lnTo>
                    <a:lnTo>
                      <a:pt x="3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7"/>
              <p:cNvSpPr/>
              <p:nvPr/>
            </p:nvSpPr>
            <p:spPr>
              <a:xfrm>
                <a:off x="7761350" y="876750"/>
                <a:ext cx="51350" cy="200725"/>
              </a:xfrm>
              <a:custGeom>
                <a:avLst/>
                <a:gdLst/>
                <a:ahLst/>
                <a:cxnLst/>
                <a:rect l="l" t="t" r="r" b="b"/>
                <a:pathLst>
                  <a:path w="2054" h="8029" extrusionOk="0">
                    <a:moveTo>
                      <a:pt x="0" y="0"/>
                    </a:moveTo>
                    <a:lnTo>
                      <a:pt x="0" y="8029"/>
                    </a:lnTo>
                    <a:lnTo>
                      <a:pt x="2053" y="8029"/>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7"/>
              <p:cNvSpPr/>
              <p:nvPr/>
            </p:nvSpPr>
            <p:spPr>
              <a:xfrm>
                <a:off x="7835575" y="745675"/>
                <a:ext cx="185150" cy="450950"/>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7"/>
              <p:cNvSpPr/>
              <p:nvPr/>
            </p:nvSpPr>
            <p:spPr>
              <a:xfrm>
                <a:off x="7843825" y="784175"/>
                <a:ext cx="100850" cy="44925"/>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7"/>
              <p:cNvSpPr/>
              <p:nvPr/>
            </p:nvSpPr>
            <p:spPr>
              <a:xfrm>
                <a:off x="7912575" y="1114125"/>
                <a:ext cx="100825" cy="44925"/>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7"/>
              <p:cNvSpPr/>
              <p:nvPr/>
            </p:nvSpPr>
            <p:spPr>
              <a:xfrm>
                <a:off x="7882325" y="868500"/>
                <a:ext cx="91675" cy="20715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7"/>
              <p:cNvSpPr/>
              <p:nvPr/>
            </p:nvSpPr>
            <p:spPr>
              <a:xfrm>
                <a:off x="7678863" y="882250"/>
                <a:ext cx="67850" cy="314375"/>
              </a:xfrm>
              <a:custGeom>
                <a:avLst/>
                <a:gdLst/>
                <a:ahLst/>
                <a:cxnLst/>
                <a:rect l="l" t="t" r="r" b="b"/>
                <a:pathLst>
                  <a:path w="2714" h="12575" extrusionOk="0">
                    <a:moveTo>
                      <a:pt x="1" y="0"/>
                    </a:moveTo>
                    <a:lnTo>
                      <a:pt x="1" y="12575"/>
                    </a:lnTo>
                    <a:lnTo>
                      <a:pt x="2714" y="12575"/>
                    </a:lnTo>
                    <a:lnTo>
                      <a:pt x="2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9" name="Google Shape;2709;p37"/>
            <p:cNvSpPr/>
            <p:nvPr/>
          </p:nvSpPr>
          <p:spPr>
            <a:xfrm flipH="1">
              <a:off x="8248005" y="2189524"/>
              <a:ext cx="82185" cy="194567"/>
            </a:xfrm>
            <a:custGeom>
              <a:avLst/>
              <a:gdLst/>
              <a:ahLst/>
              <a:cxnLst/>
              <a:rect l="l" t="t" r="r" b="b"/>
              <a:pathLst>
                <a:path w="2311" h="8030" extrusionOk="0">
                  <a:moveTo>
                    <a:pt x="1" y="1"/>
                  </a:moveTo>
                  <a:lnTo>
                    <a:pt x="1" y="8029"/>
                  </a:lnTo>
                  <a:lnTo>
                    <a:pt x="2310" y="8029"/>
                  </a:lnTo>
                  <a:lnTo>
                    <a:pt x="2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7"/>
            <p:cNvSpPr/>
            <p:nvPr/>
          </p:nvSpPr>
          <p:spPr>
            <a:xfrm flipH="1">
              <a:off x="8121545" y="2360079"/>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7"/>
            <p:cNvSpPr/>
            <p:nvPr/>
          </p:nvSpPr>
          <p:spPr>
            <a:xfrm flipH="1">
              <a:off x="7507487" y="2022531"/>
              <a:ext cx="143459" cy="43541"/>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2" name="Google Shape;2712;p37"/>
            <p:cNvGrpSpPr/>
            <p:nvPr/>
          </p:nvGrpSpPr>
          <p:grpSpPr>
            <a:xfrm>
              <a:off x="7246784" y="1909017"/>
              <a:ext cx="1343141" cy="628234"/>
              <a:chOff x="7246784" y="1909017"/>
              <a:chExt cx="1343141" cy="628234"/>
            </a:xfrm>
          </p:grpSpPr>
          <p:sp>
            <p:nvSpPr>
              <p:cNvPr id="2713" name="Google Shape;2713;p37"/>
              <p:cNvSpPr/>
              <p:nvPr/>
            </p:nvSpPr>
            <p:spPr>
              <a:xfrm flipH="1">
                <a:off x="7246784" y="2346227"/>
                <a:ext cx="1343141" cy="37779"/>
              </a:xfrm>
              <a:custGeom>
                <a:avLst/>
                <a:gdLst/>
                <a:ahLst/>
                <a:cxnLst/>
                <a:rect l="l" t="t" r="r" b="b"/>
                <a:pathLst>
                  <a:path w="48245" h="1357" extrusionOk="0">
                    <a:moveTo>
                      <a:pt x="0" y="0"/>
                    </a:moveTo>
                    <a:lnTo>
                      <a:pt x="0" y="1357"/>
                    </a:lnTo>
                    <a:lnTo>
                      <a:pt x="48245" y="1357"/>
                    </a:lnTo>
                    <a:lnTo>
                      <a:pt x="482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7"/>
              <p:cNvSpPr/>
              <p:nvPr/>
            </p:nvSpPr>
            <p:spPr>
              <a:xfrm flipH="1">
                <a:off x="7502940" y="2383978"/>
                <a:ext cx="1086985" cy="153120"/>
              </a:xfrm>
              <a:custGeom>
                <a:avLst/>
                <a:gdLst/>
                <a:ahLst/>
                <a:cxnLst/>
                <a:rect l="l" t="t" r="r" b="b"/>
                <a:pathLst>
                  <a:path w="39044" h="5500" extrusionOk="0">
                    <a:moveTo>
                      <a:pt x="0" y="1"/>
                    </a:moveTo>
                    <a:lnTo>
                      <a:pt x="0" y="5500"/>
                    </a:lnTo>
                    <a:lnTo>
                      <a:pt x="39043" y="5500"/>
                    </a:lnTo>
                    <a:lnTo>
                      <a:pt x="39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7"/>
              <p:cNvSpPr/>
              <p:nvPr/>
            </p:nvSpPr>
            <p:spPr>
              <a:xfrm flipH="1">
                <a:off x="7246784" y="2384131"/>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7"/>
              <p:cNvSpPr/>
              <p:nvPr/>
            </p:nvSpPr>
            <p:spPr>
              <a:xfrm flipH="1">
                <a:off x="7527046" y="1909017"/>
                <a:ext cx="406799" cy="437061"/>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7"/>
              <p:cNvSpPr/>
              <p:nvPr/>
            </p:nvSpPr>
            <p:spPr>
              <a:xfrm flipH="1">
                <a:off x="7766951" y="1919678"/>
                <a:ext cx="260780" cy="426400"/>
              </a:xfrm>
              <a:custGeom>
                <a:avLst/>
                <a:gdLst/>
                <a:ahLst/>
                <a:cxnLst/>
                <a:rect l="l" t="t" r="r" b="b"/>
                <a:pathLst>
                  <a:path w="7333" h="17598" extrusionOk="0">
                    <a:moveTo>
                      <a:pt x="37" y="1"/>
                    </a:moveTo>
                    <a:lnTo>
                      <a:pt x="1" y="17598"/>
                    </a:lnTo>
                    <a:lnTo>
                      <a:pt x="6380" y="17598"/>
                    </a:lnTo>
                    <a:lnTo>
                      <a:pt x="7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7"/>
              <p:cNvSpPr/>
              <p:nvPr/>
            </p:nvSpPr>
            <p:spPr>
              <a:xfrm flipH="1">
                <a:off x="8214114" y="1919678"/>
                <a:ext cx="260780" cy="426400"/>
              </a:xfrm>
              <a:custGeom>
                <a:avLst/>
                <a:gdLst/>
                <a:ahLst/>
                <a:cxnLst/>
                <a:rect l="l" t="t" r="r" b="b"/>
                <a:pathLst>
                  <a:path w="7333" h="17598" extrusionOk="0">
                    <a:moveTo>
                      <a:pt x="0" y="1"/>
                    </a:moveTo>
                    <a:lnTo>
                      <a:pt x="0" y="17598"/>
                    </a:lnTo>
                    <a:lnTo>
                      <a:pt x="6379" y="17598"/>
                    </a:lnTo>
                    <a:lnTo>
                      <a:pt x="7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7"/>
              <p:cNvSpPr/>
              <p:nvPr/>
            </p:nvSpPr>
            <p:spPr>
              <a:xfrm flipH="1">
                <a:off x="8314507" y="1981852"/>
                <a:ext cx="275112" cy="364225"/>
              </a:xfrm>
              <a:custGeom>
                <a:avLst/>
                <a:gdLst/>
                <a:ahLst/>
                <a:cxnLst/>
                <a:rect l="l" t="t" r="r" b="b"/>
                <a:pathLst>
                  <a:path w="7736" h="15032" extrusionOk="0">
                    <a:moveTo>
                      <a:pt x="0" y="1"/>
                    </a:moveTo>
                    <a:lnTo>
                      <a:pt x="0" y="15032"/>
                    </a:lnTo>
                    <a:lnTo>
                      <a:pt x="7296" y="15032"/>
                    </a:lnTo>
                    <a:lnTo>
                      <a:pt x="7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7"/>
              <p:cNvSpPr/>
              <p:nvPr/>
            </p:nvSpPr>
            <p:spPr>
              <a:xfrm flipH="1">
                <a:off x="8248005" y="1981852"/>
                <a:ext cx="82185" cy="364225"/>
              </a:xfrm>
              <a:custGeom>
                <a:avLst/>
                <a:gdLst/>
                <a:ahLst/>
                <a:cxnLst/>
                <a:rect l="l" t="t" r="r" b="b"/>
                <a:pathLst>
                  <a:path w="2311" h="15032" extrusionOk="0">
                    <a:moveTo>
                      <a:pt x="1" y="1"/>
                    </a:moveTo>
                    <a:lnTo>
                      <a:pt x="1" y="15032"/>
                    </a:lnTo>
                    <a:lnTo>
                      <a:pt x="2310" y="15032"/>
                    </a:lnTo>
                    <a:lnTo>
                      <a:pt x="2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7"/>
              <p:cNvSpPr/>
              <p:nvPr/>
            </p:nvSpPr>
            <p:spPr>
              <a:xfrm flipH="1">
                <a:off x="8121545" y="1919678"/>
                <a:ext cx="126496" cy="42640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7"/>
              <p:cNvSpPr/>
              <p:nvPr/>
            </p:nvSpPr>
            <p:spPr>
              <a:xfrm flipH="1">
                <a:off x="8121545" y="1956992"/>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7"/>
              <p:cNvSpPr/>
              <p:nvPr/>
            </p:nvSpPr>
            <p:spPr>
              <a:xfrm flipH="1">
                <a:off x="8154155" y="2036055"/>
                <a:ext cx="61310" cy="194543"/>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7"/>
              <p:cNvSpPr/>
              <p:nvPr/>
            </p:nvSpPr>
            <p:spPr>
              <a:xfrm flipH="1">
                <a:off x="7897323" y="1965885"/>
                <a:ext cx="88693" cy="380193"/>
              </a:xfrm>
              <a:custGeom>
                <a:avLst/>
                <a:gdLst/>
                <a:ahLst/>
                <a:cxnLst/>
                <a:rect l="l" t="t" r="r" b="b"/>
                <a:pathLst>
                  <a:path w="2494" h="15691" extrusionOk="0">
                    <a:moveTo>
                      <a:pt x="1" y="0"/>
                    </a:moveTo>
                    <a:lnTo>
                      <a:pt x="1" y="15691"/>
                    </a:lnTo>
                    <a:lnTo>
                      <a:pt x="2494" y="15691"/>
                    </a:lnTo>
                    <a:lnTo>
                      <a:pt x="24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7"/>
              <p:cNvSpPr/>
              <p:nvPr/>
            </p:nvSpPr>
            <p:spPr>
              <a:xfrm flipH="1">
                <a:off x="7897323" y="2068038"/>
                <a:ext cx="88693" cy="171451"/>
              </a:xfrm>
              <a:custGeom>
                <a:avLst/>
                <a:gdLst/>
                <a:ahLst/>
                <a:cxnLst/>
                <a:rect l="l" t="t" r="r" b="b"/>
                <a:pathLst>
                  <a:path w="2494" h="7076" extrusionOk="0">
                    <a:moveTo>
                      <a:pt x="1" y="0"/>
                    </a:moveTo>
                    <a:lnTo>
                      <a:pt x="1" y="7075"/>
                    </a:lnTo>
                    <a:lnTo>
                      <a:pt x="2494" y="7075"/>
                    </a:lnTo>
                    <a:lnTo>
                      <a:pt x="2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7"/>
              <p:cNvSpPr/>
              <p:nvPr/>
            </p:nvSpPr>
            <p:spPr>
              <a:xfrm flipH="1">
                <a:off x="7982068" y="1945435"/>
                <a:ext cx="139512" cy="400643"/>
              </a:xfrm>
              <a:custGeom>
                <a:avLst/>
                <a:gdLst/>
                <a:ahLst/>
                <a:cxnLst/>
                <a:rect l="l" t="t" r="r" b="b"/>
                <a:pathLst>
                  <a:path w="3923" h="16535" extrusionOk="0">
                    <a:moveTo>
                      <a:pt x="0" y="1"/>
                    </a:moveTo>
                    <a:lnTo>
                      <a:pt x="0" y="16535"/>
                    </a:lnTo>
                    <a:lnTo>
                      <a:pt x="3923" y="16535"/>
                    </a:lnTo>
                    <a:lnTo>
                      <a:pt x="39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7"/>
              <p:cNvSpPr/>
              <p:nvPr/>
            </p:nvSpPr>
            <p:spPr>
              <a:xfrm flipH="1">
                <a:off x="7982068" y="1997844"/>
                <a:ext cx="139512" cy="24908"/>
              </a:xfrm>
              <a:custGeom>
                <a:avLst/>
                <a:gdLst/>
                <a:ahLst/>
                <a:cxnLst/>
                <a:rect l="l" t="t" r="r" b="b"/>
                <a:pathLst>
                  <a:path w="3923" h="1028" extrusionOk="0">
                    <a:moveTo>
                      <a:pt x="0" y="1"/>
                    </a:moveTo>
                    <a:lnTo>
                      <a:pt x="0" y="1027"/>
                    </a:lnTo>
                    <a:lnTo>
                      <a:pt x="3923" y="1027"/>
                    </a:lnTo>
                    <a:lnTo>
                      <a:pt x="39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7"/>
              <p:cNvSpPr/>
              <p:nvPr/>
            </p:nvSpPr>
            <p:spPr>
              <a:xfrm flipH="1">
                <a:off x="7662646" y="1919678"/>
                <a:ext cx="139547" cy="426400"/>
              </a:xfrm>
              <a:custGeom>
                <a:avLst/>
                <a:gdLst/>
                <a:ahLst/>
                <a:cxnLst/>
                <a:rect l="l" t="t" r="r" b="b"/>
                <a:pathLst>
                  <a:path w="3924" h="17598" extrusionOk="0">
                    <a:moveTo>
                      <a:pt x="1" y="1"/>
                    </a:moveTo>
                    <a:lnTo>
                      <a:pt x="1" y="17598"/>
                    </a:lnTo>
                    <a:lnTo>
                      <a:pt x="3924" y="17598"/>
                    </a:lnTo>
                    <a:lnTo>
                      <a:pt x="3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7"/>
              <p:cNvSpPr/>
              <p:nvPr/>
            </p:nvSpPr>
            <p:spPr>
              <a:xfrm flipH="1">
                <a:off x="7662646" y="1956992"/>
                <a:ext cx="138231" cy="24884"/>
              </a:xfrm>
              <a:custGeom>
                <a:avLst/>
                <a:gdLst/>
                <a:ahLst/>
                <a:cxnLst/>
                <a:rect l="l" t="t" r="r" b="b"/>
                <a:pathLst>
                  <a:path w="3887" h="1027" extrusionOk="0">
                    <a:moveTo>
                      <a:pt x="1" y="0"/>
                    </a:moveTo>
                    <a:lnTo>
                      <a:pt x="1" y="1027"/>
                    </a:lnTo>
                    <a:lnTo>
                      <a:pt x="3887" y="1027"/>
                    </a:lnTo>
                    <a:lnTo>
                      <a:pt x="3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7"/>
              <p:cNvSpPr/>
              <p:nvPr/>
            </p:nvSpPr>
            <p:spPr>
              <a:xfrm flipH="1">
                <a:off x="7662646" y="2283879"/>
                <a:ext cx="139547" cy="24884"/>
              </a:xfrm>
              <a:custGeom>
                <a:avLst/>
                <a:gdLst/>
                <a:ahLst/>
                <a:cxnLst/>
                <a:rect l="l" t="t" r="r" b="b"/>
                <a:pathLst>
                  <a:path w="3924" h="1027" extrusionOk="0">
                    <a:moveTo>
                      <a:pt x="1" y="0"/>
                    </a:moveTo>
                    <a:lnTo>
                      <a:pt x="1" y="1027"/>
                    </a:lnTo>
                    <a:lnTo>
                      <a:pt x="3924" y="1027"/>
                    </a:lnTo>
                    <a:lnTo>
                      <a:pt x="3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7"/>
              <p:cNvSpPr/>
              <p:nvPr/>
            </p:nvSpPr>
            <p:spPr>
              <a:xfrm flipH="1">
                <a:off x="7695221" y="2036055"/>
                <a:ext cx="73045" cy="194543"/>
              </a:xfrm>
              <a:custGeom>
                <a:avLst/>
                <a:gdLst/>
                <a:ahLst/>
                <a:cxnLst/>
                <a:rect l="l" t="t" r="r" b="b"/>
                <a:pathLst>
                  <a:path w="2054" h="8029" extrusionOk="0">
                    <a:moveTo>
                      <a:pt x="0" y="0"/>
                    </a:moveTo>
                    <a:lnTo>
                      <a:pt x="0" y="8029"/>
                    </a:lnTo>
                    <a:lnTo>
                      <a:pt x="2053" y="8029"/>
                    </a:lnTo>
                    <a:lnTo>
                      <a:pt x="2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7"/>
              <p:cNvSpPr/>
              <p:nvPr/>
            </p:nvSpPr>
            <p:spPr>
              <a:xfrm flipH="1">
                <a:off x="7399306" y="1909017"/>
                <a:ext cx="263376" cy="437061"/>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7"/>
              <p:cNvSpPr/>
              <p:nvPr/>
            </p:nvSpPr>
            <p:spPr>
              <a:xfrm flipH="1">
                <a:off x="7409726" y="2266119"/>
                <a:ext cx="143424" cy="43541"/>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7"/>
              <p:cNvSpPr/>
              <p:nvPr/>
            </p:nvSpPr>
            <p:spPr>
              <a:xfrm flipH="1">
                <a:off x="7465772" y="2028059"/>
                <a:ext cx="130408" cy="20077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7"/>
              <p:cNvSpPr/>
              <p:nvPr/>
            </p:nvSpPr>
            <p:spPr>
              <a:xfrm flipH="1">
                <a:off x="7789089" y="2041385"/>
                <a:ext cx="96517" cy="304692"/>
              </a:xfrm>
              <a:custGeom>
                <a:avLst/>
                <a:gdLst/>
                <a:ahLst/>
                <a:cxnLst/>
                <a:rect l="l" t="t" r="r" b="b"/>
                <a:pathLst>
                  <a:path w="2714" h="12575" extrusionOk="0">
                    <a:moveTo>
                      <a:pt x="1" y="0"/>
                    </a:moveTo>
                    <a:lnTo>
                      <a:pt x="1" y="12575"/>
                    </a:lnTo>
                    <a:lnTo>
                      <a:pt x="2714" y="12575"/>
                    </a:lnTo>
                    <a:lnTo>
                      <a:pt x="2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6" name="Google Shape;2736;p37"/>
            <p:cNvGrpSpPr/>
            <p:nvPr/>
          </p:nvGrpSpPr>
          <p:grpSpPr>
            <a:xfrm>
              <a:off x="7430969" y="2591991"/>
              <a:ext cx="984368" cy="344707"/>
              <a:chOff x="937650" y="3222250"/>
              <a:chExt cx="895450" cy="355625"/>
            </a:xfrm>
          </p:grpSpPr>
          <p:sp>
            <p:nvSpPr>
              <p:cNvPr id="2737" name="Google Shape;2737;p37"/>
              <p:cNvSpPr/>
              <p:nvPr/>
            </p:nvSpPr>
            <p:spPr>
              <a:xfrm>
                <a:off x="1077875" y="3235100"/>
                <a:ext cx="220000" cy="342775"/>
              </a:xfrm>
              <a:custGeom>
                <a:avLst/>
                <a:gdLst/>
                <a:ahLst/>
                <a:cxnLst/>
                <a:rect l="l" t="t" r="r" b="b"/>
                <a:pathLst>
                  <a:path w="8800" h="13711" extrusionOk="0">
                    <a:moveTo>
                      <a:pt x="4363" y="0"/>
                    </a:moveTo>
                    <a:lnTo>
                      <a:pt x="1541" y="37"/>
                    </a:lnTo>
                    <a:cubicBezTo>
                      <a:pt x="1467" y="37"/>
                      <a:pt x="1431" y="110"/>
                      <a:pt x="1431" y="183"/>
                    </a:cubicBezTo>
                    <a:lnTo>
                      <a:pt x="1431" y="293"/>
                    </a:lnTo>
                    <a:cubicBezTo>
                      <a:pt x="1101" y="477"/>
                      <a:pt x="1467" y="697"/>
                      <a:pt x="1467" y="697"/>
                    </a:cubicBezTo>
                    <a:lnTo>
                      <a:pt x="1467" y="1173"/>
                    </a:lnTo>
                    <a:cubicBezTo>
                      <a:pt x="1137" y="1320"/>
                      <a:pt x="1137" y="1796"/>
                      <a:pt x="1467" y="1980"/>
                    </a:cubicBezTo>
                    <a:cubicBezTo>
                      <a:pt x="551" y="2713"/>
                      <a:pt x="1" y="3849"/>
                      <a:pt x="38" y="5059"/>
                    </a:cubicBezTo>
                    <a:cubicBezTo>
                      <a:pt x="38" y="6929"/>
                      <a:pt x="258" y="12208"/>
                      <a:pt x="441" y="13711"/>
                    </a:cubicBezTo>
                    <a:lnTo>
                      <a:pt x="8506" y="13711"/>
                    </a:lnTo>
                    <a:cubicBezTo>
                      <a:pt x="8653" y="12355"/>
                      <a:pt x="8799" y="6892"/>
                      <a:pt x="8763" y="4986"/>
                    </a:cubicBezTo>
                    <a:cubicBezTo>
                      <a:pt x="8763" y="3776"/>
                      <a:pt x="8249" y="2640"/>
                      <a:pt x="7296" y="1906"/>
                    </a:cubicBezTo>
                    <a:cubicBezTo>
                      <a:pt x="7626" y="1760"/>
                      <a:pt x="7626" y="1283"/>
                      <a:pt x="7296" y="1100"/>
                    </a:cubicBezTo>
                    <a:lnTo>
                      <a:pt x="7296" y="660"/>
                    </a:lnTo>
                    <a:cubicBezTo>
                      <a:pt x="7296" y="660"/>
                      <a:pt x="7626" y="440"/>
                      <a:pt x="7333" y="220"/>
                    </a:cubicBezTo>
                    <a:lnTo>
                      <a:pt x="7333" y="110"/>
                    </a:lnTo>
                    <a:cubicBezTo>
                      <a:pt x="7333" y="37"/>
                      <a:pt x="7260" y="0"/>
                      <a:pt x="7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7"/>
              <p:cNvSpPr/>
              <p:nvPr/>
            </p:nvSpPr>
            <p:spPr>
              <a:xfrm>
                <a:off x="1098975" y="3222250"/>
                <a:ext cx="176900" cy="33025"/>
              </a:xfrm>
              <a:custGeom>
                <a:avLst/>
                <a:gdLst/>
                <a:ahLst/>
                <a:cxnLst/>
                <a:rect l="l" t="t" r="r" b="b"/>
                <a:pathLst>
                  <a:path w="7076" h="1321" extrusionOk="0">
                    <a:moveTo>
                      <a:pt x="257" y="1"/>
                    </a:moveTo>
                    <a:lnTo>
                      <a:pt x="0" y="1321"/>
                    </a:lnTo>
                    <a:lnTo>
                      <a:pt x="7076" y="1321"/>
                    </a:lnTo>
                    <a:lnTo>
                      <a:pt x="6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7"/>
              <p:cNvSpPr/>
              <p:nvPr/>
            </p:nvSpPr>
            <p:spPr>
              <a:xfrm>
                <a:off x="937650" y="3313000"/>
                <a:ext cx="219075" cy="264875"/>
              </a:xfrm>
              <a:custGeom>
                <a:avLst/>
                <a:gdLst/>
                <a:ahLst/>
                <a:cxnLst/>
                <a:rect l="l" t="t" r="r" b="b"/>
                <a:pathLst>
                  <a:path w="8763" h="10595" extrusionOk="0">
                    <a:moveTo>
                      <a:pt x="7150" y="0"/>
                    </a:moveTo>
                    <a:lnTo>
                      <a:pt x="4363" y="37"/>
                    </a:lnTo>
                    <a:lnTo>
                      <a:pt x="1541" y="37"/>
                    </a:lnTo>
                    <a:cubicBezTo>
                      <a:pt x="1467" y="37"/>
                      <a:pt x="1394" y="110"/>
                      <a:pt x="1394" y="183"/>
                    </a:cubicBezTo>
                    <a:lnTo>
                      <a:pt x="1394" y="293"/>
                    </a:lnTo>
                    <a:cubicBezTo>
                      <a:pt x="1101" y="477"/>
                      <a:pt x="1431" y="697"/>
                      <a:pt x="1431" y="697"/>
                    </a:cubicBezTo>
                    <a:lnTo>
                      <a:pt x="1431" y="1137"/>
                    </a:lnTo>
                    <a:cubicBezTo>
                      <a:pt x="1101" y="1320"/>
                      <a:pt x="1101" y="1797"/>
                      <a:pt x="1431" y="1980"/>
                    </a:cubicBezTo>
                    <a:cubicBezTo>
                      <a:pt x="514" y="2713"/>
                      <a:pt x="1" y="3849"/>
                      <a:pt x="1" y="5059"/>
                    </a:cubicBezTo>
                    <a:cubicBezTo>
                      <a:pt x="1" y="6929"/>
                      <a:pt x="1504" y="9092"/>
                      <a:pt x="1651" y="10595"/>
                    </a:cubicBezTo>
                    <a:lnTo>
                      <a:pt x="6930" y="10595"/>
                    </a:lnTo>
                    <a:cubicBezTo>
                      <a:pt x="7076" y="9239"/>
                      <a:pt x="8763" y="6892"/>
                      <a:pt x="8726" y="4986"/>
                    </a:cubicBezTo>
                    <a:cubicBezTo>
                      <a:pt x="8763" y="3776"/>
                      <a:pt x="8213" y="2676"/>
                      <a:pt x="7260" y="1906"/>
                    </a:cubicBezTo>
                    <a:cubicBezTo>
                      <a:pt x="7590" y="1760"/>
                      <a:pt x="7590" y="1283"/>
                      <a:pt x="7260" y="1100"/>
                    </a:cubicBezTo>
                    <a:lnTo>
                      <a:pt x="7260" y="660"/>
                    </a:lnTo>
                    <a:cubicBezTo>
                      <a:pt x="7260" y="660"/>
                      <a:pt x="7626" y="440"/>
                      <a:pt x="7296" y="257"/>
                    </a:cubicBezTo>
                    <a:lnTo>
                      <a:pt x="7296" y="110"/>
                    </a:lnTo>
                    <a:cubicBezTo>
                      <a:pt x="7296" y="37"/>
                      <a:pt x="7223" y="0"/>
                      <a:pt x="7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7"/>
              <p:cNvSpPr/>
              <p:nvPr/>
            </p:nvSpPr>
            <p:spPr>
              <a:xfrm>
                <a:off x="957825" y="3300150"/>
                <a:ext cx="176900" cy="33950"/>
              </a:xfrm>
              <a:custGeom>
                <a:avLst/>
                <a:gdLst/>
                <a:ahLst/>
                <a:cxnLst/>
                <a:rect l="l" t="t" r="r" b="b"/>
                <a:pathLst>
                  <a:path w="7076" h="1358" extrusionOk="0">
                    <a:moveTo>
                      <a:pt x="257" y="1"/>
                    </a:moveTo>
                    <a:lnTo>
                      <a:pt x="0" y="1357"/>
                    </a:lnTo>
                    <a:lnTo>
                      <a:pt x="7076" y="1357"/>
                    </a:lnTo>
                    <a:lnTo>
                      <a:pt x="6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7"/>
              <p:cNvSpPr/>
              <p:nvPr/>
            </p:nvSpPr>
            <p:spPr>
              <a:xfrm>
                <a:off x="1390425" y="3280000"/>
                <a:ext cx="191575" cy="297875"/>
              </a:xfrm>
              <a:custGeom>
                <a:avLst/>
                <a:gdLst/>
                <a:ahLst/>
                <a:cxnLst/>
                <a:rect l="l" t="t" r="r" b="b"/>
                <a:pathLst>
                  <a:path w="7663" h="11915" extrusionOk="0">
                    <a:moveTo>
                      <a:pt x="6232" y="0"/>
                    </a:moveTo>
                    <a:lnTo>
                      <a:pt x="3776" y="37"/>
                    </a:lnTo>
                    <a:lnTo>
                      <a:pt x="1320" y="37"/>
                    </a:lnTo>
                    <a:cubicBezTo>
                      <a:pt x="1283" y="37"/>
                      <a:pt x="1210" y="74"/>
                      <a:pt x="1210" y="147"/>
                    </a:cubicBezTo>
                    <a:lnTo>
                      <a:pt x="1210" y="257"/>
                    </a:lnTo>
                    <a:cubicBezTo>
                      <a:pt x="953" y="440"/>
                      <a:pt x="1246" y="624"/>
                      <a:pt x="1246" y="624"/>
                    </a:cubicBezTo>
                    <a:lnTo>
                      <a:pt x="1246" y="990"/>
                    </a:lnTo>
                    <a:cubicBezTo>
                      <a:pt x="953" y="1100"/>
                      <a:pt x="953" y="1577"/>
                      <a:pt x="1246" y="1687"/>
                    </a:cubicBezTo>
                    <a:cubicBezTo>
                      <a:pt x="440" y="2347"/>
                      <a:pt x="0" y="3373"/>
                      <a:pt x="37" y="4400"/>
                    </a:cubicBezTo>
                    <a:cubicBezTo>
                      <a:pt x="37" y="6013"/>
                      <a:pt x="257" y="10632"/>
                      <a:pt x="403" y="11915"/>
                    </a:cubicBezTo>
                    <a:lnTo>
                      <a:pt x="7405" y="11915"/>
                    </a:lnTo>
                    <a:cubicBezTo>
                      <a:pt x="7515" y="10705"/>
                      <a:pt x="7662" y="5976"/>
                      <a:pt x="7625" y="4326"/>
                    </a:cubicBezTo>
                    <a:cubicBezTo>
                      <a:pt x="7625" y="3300"/>
                      <a:pt x="7149" y="2310"/>
                      <a:pt x="6342" y="1687"/>
                    </a:cubicBezTo>
                    <a:cubicBezTo>
                      <a:pt x="6636" y="1540"/>
                      <a:pt x="6636" y="1100"/>
                      <a:pt x="6342" y="954"/>
                    </a:cubicBezTo>
                    <a:lnTo>
                      <a:pt x="6342" y="587"/>
                    </a:lnTo>
                    <a:cubicBezTo>
                      <a:pt x="6342" y="587"/>
                      <a:pt x="6636" y="404"/>
                      <a:pt x="6342" y="220"/>
                    </a:cubicBezTo>
                    <a:lnTo>
                      <a:pt x="6342" y="110"/>
                    </a:lnTo>
                    <a:cubicBezTo>
                      <a:pt x="6342" y="74"/>
                      <a:pt x="6306" y="0"/>
                      <a:pt x="6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7"/>
              <p:cNvSpPr/>
              <p:nvPr/>
            </p:nvSpPr>
            <p:spPr>
              <a:xfrm>
                <a:off x="1408750" y="3269000"/>
                <a:ext cx="153075" cy="29350"/>
              </a:xfrm>
              <a:custGeom>
                <a:avLst/>
                <a:gdLst/>
                <a:ahLst/>
                <a:cxnLst/>
                <a:rect l="l" t="t" r="r" b="b"/>
                <a:pathLst>
                  <a:path w="6123" h="1174" extrusionOk="0">
                    <a:moveTo>
                      <a:pt x="220" y="0"/>
                    </a:moveTo>
                    <a:lnTo>
                      <a:pt x="0" y="1174"/>
                    </a:lnTo>
                    <a:lnTo>
                      <a:pt x="6123" y="1174"/>
                    </a:lnTo>
                    <a:lnTo>
                      <a:pt x="59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7"/>
              <p:cNvSpPr/>
              <p:nvPr/>
            </p:nvSpPr>
            <p:spPr>
              <a:xfrm>
                <a:off x="1250200" y="3390900"/>
                <a:ext cx="220900" cy="186975"/>
              </a:xfrm>
              <a:custGeom>
                <a:avLst/>
                <a:gdLst/>
                <a:ahLst/>
                <a:cxnLst/>
                <a:rect l="l" t="t" r="r" b="b"/>
                <a:pathLst>
                  <a:path w="8836" h="7479" extrusionOk="0">
                    <a:moveTo>
                      <a:pt x="7185" y="0"/>
                    </a:moveTo>
                    <a:lnTo>
                      <a:pt x="4363" y="37"/>
                    </a:lnTo>
                    <a:lnTo>
                      <a:pt x="1540" y="37"/>
                    </a:lnTo>
                    <a:cubicBezTo>
                      <a:pt x="1466" y="74"/>
                      <a:pt x="1430" y="110"/>
                      <a:pt x="1430" y="184"/>
                    </a:cubicBezTo>
                    <a:lnTo>
                      <a:pt x="1430" y="294"/>
                    </a:lnTo>
                    <a:cubicBezTo>
                      <a:pt x="1100" y="514"/>
                      <a:pt x="1466" y="697"/>
                      <a:pt x="1466" y="697"/>
                    </a:cubicBezTo>
                    <a:lnTo>
                      <a:pt x="1466" y="1173"/>
                    </a:lnTo>
                    <a:cubicBezTo>
                      <a:pt x="1137" y="1357"/>
                      <a:pt x="1137" y="1797"/>
                      <a:pt x="1466" y="1980"/>
                    </a:cubicBezTo>
                    <a:cubicBezTo>
                      <a:pt x="513" y="2750"/>
                      <a:pt x="0" y="3886"/>
                      <a:pt x="37" y="5059"/>
                    </a:cubicBezTo>
                    <a:cubicBezTo>
                      <a:pt x="37" y="6929"/>
                      <a:pt x="257" y="5976"/>
                      <a:pt x="440" y="7479"/>
                    </a:cubicBezTo>
                    <a:lnTo>
                      <a:pt x="8542" y="7479"/>
                    </a:lnTo>
                    <a:cubicBezTo>
                      <a:pt x="8652" y="6123"/>
                      <a:pt x="8835" y="6892"/>
                      <a:pt x="8762" y="4986"/>
                    </a:cubicBezTo>
                    <a:cubicBezTo>
                      <a:pt x="8762" y="3813"/>
                      <a:pt x="8249" y="2676"/>
                      <a:pt x="7295" y="1943"/>
                    </a:cubicBezTo>
                    <a:cubicBezTo>
                      <a:pt x="7625" y="1760"/>
                      <a:pt x="7625" y="1283"/>
                      <a:pt x="7295" y="1137"/>
                    </a:cubicBezTo>
                    <a:lnTo>
                      <a:pt x="7295" y="660"/>
                    </a:lnTo>
                    <a:cubicBezTo>
                      <a:pt x="7295" y="660"/>
                      <a:pt x="7662" y="440"/>
                      <a:pt x="7332" y="257"/>
                    </a:cubicBezTo>
                    <a:lnTo>
                      <a:pt x="7332" y="147"/>
                    </a:lnTo>
                    <a:cubicBezTo>
                      <a:pt x="7332" y="74"/>
                      <a:pt x="7259" y="0"/>
                      <a:pt x="7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7"/>
              <p:cNvSpPr/>
              <p:nvPr/>
            </p:nvSpPr>
            <p:spPr>
              <a:xfrm>
                <a:off x="1271275" y="3378075"/>
                <a:ext cx="176900" cy="33925"/>
              </a:xfrm>
              <a:custGeom>
                <a:avLst/>
                <a:gdLst/>
                <a:ahLst/>
                <a:cxnLst/>
                <a:rect l="l" t="t" r="r" b="b"/>
                <a:pathLst>
                  <a:path w="7076" h="1357" extrusionOk="0">
                    <a:moveTo>
                      <a:pt x="257" y="0"/>
                    </a:moveTo>
                    <a:lnTo>
                      <a:pt x="0" y="1356"/>
                    </a:lnTo>
                    <a:lnTo>
                      <a:pt x="7076"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7"/>
              <p:cNvSpPr/>
              <p:nvPr/>
            </p:nvSpPr>
            <p:spPr>
              <a:xfrm>
                <a:off x="1613125" y="3390900"/>
                <a:ext cx="219975" cy="186975"/>
              </a:xfrm>
              <a:custGeom>
                <a:avLst/>
                <a:gdLst/>
                <a:ahLst/>
                <a:cxnLst/>
                <a:rect l="l" t="t" r="r" b="b"/>
                <a:pathLst>
                  <a:path w="8799" h="7479" extrusionOk="0">
                    <a:moveTo>
                      <a:pt x="7149" y="0"/>
                    </a:moveTo>
                    <a:lnTo>
                      <a:pt x="4363" y="37"/>
                    </a:lnTo>
                    <a:lnTo>
                      <a:pt x="1540" y="37"/>
                    </a:lnTo>
                    <a:cubicBezTo>
                      <a:pt x="1467" y="74"/>
                      <a:pt x="1394" y="110"/>
                      <a:pt x="1394" y="184"/>
                    </a:cubicBezTo>
                    <a:lnTo>
                      <a:pt x="1394" y="294"/>
                    </a:lnTo>
                    <a:cubicBezTo>
                      <a:pt x="1064" y="514"/>
                      <a:pt x="1430" y="697"/>
                      <a:pt x="1430" y="697"/>
                    </a:cubicBezTo>
                    <a:lnTo>
                      <a:pt x="1430" y="1173"/>
                    </a:lnTo>
                    <a:cubicBezTo>
                      <a:pt x="1100" y="1357"/>
                      <a:pt x="1100" y="1797"/>
                      <a:pt x="1430" y="1980"/>
                    </a:cubicBezTo>
                    <a:cubicBezTo>
                      <a:pt x="514" y="2750"/>
                      <a:pt x="0" y="3886"/>
                      <a:pt x="37" y="5059"/>
                    </a:cubicBezTo>
                    <a:cubicBezTo>
                      <a:pt x="37" y="6929"/>
                      <a:pt x="257" y="5976"/>
                      <a:pt x="404" y="7479"/>
                    </a:cubicBezTo>
                    <a:lnTo>
                      <a:pt x="8506" y="7479"/>
                    </a:lnTo>
                    <a:cubicBezTo>
                      <a:pt x="8652" y="6123"/>
                      <a:pt x="8799" y="6892"/>
                      <a:pt x="8726" y="4986"/>
                    </a:cubicBezTo>
                    <a:cubicBezTo>
                      <a:pt x="8762" y="3813"/>
                      <a:pt x="8212" y="2676"/>
                      <a:pt x="7259" y="1943"/>
                    </a:cubicBezTo>
                    <a:cubicBezTo>
                      <a:pt x="7589" y="1760"/>
                      <a:pt x="7589" y="1283"/>
                      <a:pt x="7259" y="1137"/>
                    </a:cubicBezTo>
                    <a:lnTo>
                      <a:pt x="7259" y="660"/>
                    </a:lnTo>
                    <a:cubicBezTo>
                      <a:pt x="7259" y="660"/>
                      <a:pt x="7626" y="440"/>
                      <a:pt x="7296" y="257"/>
                    </a:cubicBezTo>
                    <a:lnTo>
                      <a:pt x="7296" y="147"/>
                    </a:lnTo>
                    <a:cubicBezTo>
                      <a:pt x="7296" y="74"/>
                      <a:pt x="7223" y="0"/>
                      <a:pt x="7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7"/>
              <p:cNvSpPr/>
              <p:nvPr/>
            </p:nvSpPr>
            <p:spPr>
              <a:xfrm>
                <a:off x="1633300" y="3378075"/>
                <a:ext cx="176900" cy="33925"/>
              </a:xfrm>
              <a:custGeom>
                <a:avLst/>
                <a:gdLst/>
                <a:ahLst/>
                <a:cxnLst/>
                <a:rect l="l" t="t" r="r" b="b"/>
                <a:pathLst>
                  <a:path w="7076" h="1357" extrusionOk="0">
                    <a:moveTo>
                      <a:pt x="257" y="0"/>
                    </a:moveTo>
                    <a:lnTo>
                      <a:pt x="0" y="1356"/>
                    </a:lnTo>
                    <a:lnTo>
                      <a:pt x="7075"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7"/>
              <p:cNvSpPr/>
              <p:nvPr/>
            </p:nvSpPr>
            <p:spPr>
              <a:xfrm>
                <a:off x="1503150" y="3337725"/>
                <a:ext cx="199825" cy="240150"/>
              </a:xfrm>
              <a:custGeom>
                <a:avLst/>
                <a:gdLst/>
                <a:ahLst/>
                <a:cxnLst/>
                <a:rect l="l" t="t" r="r" b="b"/>
                <a:pathLst>
                  <a:path w="7993" h="9606" extrusionOk="0">
                    <a:moveTo>
                      <a:pt x="6489" y="1"/>
                    </a:moveTo>
                    <a:lnTo>
                      <a:pt x="3960" y="38"/>
                    </a:lnTo>
                    <a:lnTo>
                      <a:pt x="1393" y="74"/>
                    </a:lnTo>
                    <a:cubicBezTo>
                      <a:pt x="1320" y="74"/>
                      <a:pt x="1283" y="111"/>
                      <a:pt x="1283" y="184"/>
                    </a:cubicBezTo>
                    <a:lnTo>
                      <a:pt x="1283" y="294"/>
                    </a:lnTo>
                    <a:cubicBezTo>
                      <a:pt x="990" y="441"/>
                      <a:pt x="1320" y="661"/>
                      <a:pt x="1320" y="661"/>
                    </a:cubicBezTo>
                    <a:lnTo>
                      <a:pt x="1320" y="1064"/>
                    </a:lnTo>
                    <a:cubicBezTo>
                      <a:pt x="953" y="1174"/>
                      <a:pt x="953" y="1651"/>
                      <a:pt x="1320" y="1797"/>
                    </a:cubicBezTo>
                    <a:cubicBezTo>
                      <a:pt x="477" y="2494"/>
                      <a:pt x="0" y="3520"/>
                      <a:pt x="37" y="4584"/>
                    </a:cubicBezTo>
                    <a:cubicBezTo>
                      <a:pt x="37" y="6270"/>
                      <a:pt x="1357" y="8250"/>
                      <a:pt x="1503" y="9606"/>
                    </a:cubicBezTo>
                    <a:lnTo>
                      <a:pt x="6306" y="9606"/>
                    </a:lnTo>
                    <a:cubicBezTo>
                      <a:pt x="6452" y="8360"/>
                      <a:pt x="7992" y="6233"/>
                      <a:pt x="7956" y="4510"/>
                    </a:cubicBezTo>
                    <a:cubicBezTo>
                      <a:pt x="7956" y="3447"/>
                      <a:pt x="7479" y="2421"/>
                      <a:pt x="6636" y="1761"/>
                    </a:cubicBezTo>
                    <a:cubicBezTo>
                      <a:pt x="6966" y="1614"/>
                      <a:pt x="6966" y="1137"/>
                      <a:pt x="6636" y="991"/>
                    </a:cubicBezTo>
                    <a:lnTo>
                      <a:pt x="6636" y="588"/>
                    </a:lnTo>
                    <a:cubicBezTo>
                      <a:pt x="6636" y="588"/>
                      <a:pt x="6929" y="404"/>
                      <a:pt x="6636" y="221"/>
                    </a:cubicBezTo>
                    <a:lnTo>
                      <a:pt x="6636" y="111"/>
                    </a:lnTo>
                    <a:cubicBezTo>
                      <a:pt x="6636" y="74"/>
                      <a:pt x="6562" y="1"/>
                      <a:pt x="6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7"/>
              <p:cNvSpPr/>
              <p:nvPr/>
            </p:nvSpPr>
            <p:spPr>
              <a:xfrm>
                <a:off x="1522400" y="3325825"/>
                <a:ext cx="160400" cy="30275"/>
              </a:xfrm>
              <a:custGeom>
                <a:avLst/>
                <a:gdLst/>
                <a:ahLst/>
                <a:cxnLst/>
                <a:rect l="l" t="t" r="r" b="b"/>
                <a:pathLst>
                  <a:path w="6416" h="1211" extrusionOk="0">
                    <a:moveTo>
                      <a:pt x="257" y="0"/>
                    </a:moveTo>
                    <a:lnTo>
                      <a:pt x="0" y="1210"/>
                    </a:lnTo>
                    <a:lnTo>
                      <a:pt x="6416" y="1210"/>
                    </a:lnTo>
                    <a:lnTo>
                      <a:pt x="61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9" name="Google Shape;2749;p37"/>
            <p:cNvGrpSpPr/>
            <p:nvPr/>
          </p:nvGrpSpPr>
          <p:grpSpPr>
            <a:xfrm>
              <a:off x="7620410" y="3258750"/>
              <a:ext cx="605526" cy="208200"/>
              <a:chOff x="7138068" y="2592629"/>
              <a:chExt cx="701246" cy="232678"/>
            </a:xfrm>
          </p:grpSpPr>
          <p:sp>
            <p:nvSpPr>
              <p:cNvPr id="2750" name="Google Shape;2750;p37"/>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7"/>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7"/>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7"/>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7"/>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7"/>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7"/>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7"/>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7"/>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7"/>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3">
  <p:cSld name="CUSTOM_3_1_1">
    <p:spTree>
      <p:nvGrpSpPr>
        <p:cNvPr id="1" name="Shape 2774"/>
        <p:cNvGrpSpPr/>
        <p:nvPr/>
      </p:nvGrpSpPr>
      <p:grpSpPr>
        <a:xfrm>
          <a:off x="0" y="0"/>
          <a:ext cx="0" cy="0"/>
          <a:chOff x="0" y="0"/>
          <a:chExt cx="0" cy="0"/>
        </a:xfrm>
      </p:grpSpPr>
      <p:sp>
        <p:nvSpPr>
          <p:cNvPr id="2775" name="Google Shape;2775;p39"/>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9"/>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777" name="Google Shape;2777;p39"/>
          <p:cNvGrpSpPr/>
          <p:nvPr/>
        </p:nvGrpSpPr>
        <p:grpSpPr>
          <a:xfrm>
            <a:off x="2936544" y="-329546"/>
            <a:ext cx="2934233" cy="708308"/>
            <a:chOff x="2375925" y="3297600"/>
            <a:chExt cx="735950" cy="177650"/>
          </a:xfrm>
        </p:grpSpPr>
        <p:sp>
          <p:nvSpPr>
            <p:cNvPr id="2778" name="Google Shape;2778;p39"/>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9"/>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9"/>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9"/>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9"/>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9"/>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4" name="Google Shape;2784;p39"/>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9"/>
          <p:cNvSpPr txBox="1">
            <a:spLocks noGrp="1"/>
          </p:cNvSpPr>
          <p:nvPr>
            <p:ph type="title"/>
          </p:nvPr>
        </p:nvSpPr>
        <p:spPr>
          <a:xfrm>
            <a:off x="5131175" y="2188425"/>
            <a:ext cx="2849400" cy="34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86" name="Google Shape;2786;p39"/>
          <p:cNvSpPr txBox="1">
            <a:spLocks noGrp="1"/>
          </p:cNvSpPr>
          <p:nvPr>
            <p:ph type="title" idx="2" hasCustomPrompt="1"/>
          </p:nvPr>
        </p:nvSpPr>
        <p:spPr>
          <a:xfrm>
            <a:off x="5131125" y="1185150"/>
            <a:ext cx="28494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87" name="Google Shape;2787;p39"/>
          <p:cNvSpPr txBox="1">
            <a:spLocks noGrp="1"/>
          </p:cNvSpPr>
          <p:nvPr>
            <p:ph type="subTitle" idx="1"/>
          </p:nvPr>
        </p:nvSpPr>
        <p:spPr>
          <a:xfrm>
            <a:off x="5131150" y="3380888"/>
            <a:ext cx="28494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88" name="Google Shape;2788;p39"/>
          <p:cNvGrpSpPr/>
          <p:nvPr/>
        </p:nvGrpSpPr>
        <p:grpSpPr>
          <a:xfrm>
            <a:off x="8597288" y="1762300"/>
            <a:ext cx="1123200" cy="2789500"/>
            <a:chOff x="7280950" y="1859275"/>
            <a:chExt cx="1123200" cy="2789500"/>
          </a:xfrm>
        </p:grpSpPr>
        <p:sp>
          <p:nvSpPr>
            <p:cNvPr id="2789" name="Google Shape;2789;p39"/>
            <p:cNvSpPr/>
            <p:nvPr/>
          </p:nvSpPr>
          <p:spPr>
            <a:xfrm>
              <a:off x="7426500" y="4427250"/>
              <a:ext cx="793050" cy="221525"/>
            </a:xfrm>
            <a:custGeom>
              <a:avLst/>
              <a:gdLst/>
              <a:ahLst/>
              <a:cxnLst/>
              <a:rect l="l" t="t" r="r" b="b"/>
              <a:pathLst>
                <a:path w="31722" h="8861" extrusionOk="0">
                  <a:moveTo>
                    <a:pt x="15875" y="0"/>
                  </a:moveTo>
                  <a:cubicBezTo>
                    <a:pt x="7100" y="0"/>
                    <a:pt x="0" y="1988"/>
                    <a:pt x="0" y="4431"/>
                  </a:cubicBezTo>
                  <a:cubicBezTo>
                    <a:pt x="0" y="6873"/>
                    <a:pt x="7100" y="8861"/>
                    <a:pt x="15875" y="8861"/>
                  </a:cubicBezTo>
                  <a:cubicBezTo>
                    <a:pt x="24622" y="8861"/>
                    <a:pt x="31722" y="6873"/>
                    <a:pt x="31722" y="4431"/>
                  </a:cubicBezTo>
                  <a:cubicBezTo>
                    <a:pt x="31722" y="1988"/>
                    <a:pt x="24622" y="0"/>
                    <a:pt x="1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9"/>
            <p:cNvSpPr/>
            <p:nvPr/>
          </p:nvSpPr>
          <p:spPr>
            <a:xfrm>
              <a:off x="7448500" y="3988375"/>
              <a:ext cx="719225" cy="576900"/>
            </a:xfrm>
            <a:custGeom>
              <a:avLst/>
              <a:gdLst/>
              <a:ahLst/>
              <a:cxnLst/>
              <a:rect l="l" t="t" r="r" b="b"/>
              <a:pathLst>
                <a:path w="28769" h="23076" extrusionOk="0">
                  <a:moveTo>
                    <a:pt x="401" y="1"/>
                  </a:moveTo>
                  <a:cubicBezTo>
                    <a:pt x="382" y="1"/>
                    <a:pt x="362" y="2"/>
                    <a:pt x="341" y="5"/>
                  </a:cubicBezTo>
                  <a:cubicBezTo>
                    <a:pt x="114" y="62"/>
                    <a:pt x="1" y="260"/>
                    <a:pt x="57" y="544"/>
                  </a:cubicBezTo>
                  <a:cubicBezTo>
                    <a:pt x="86" y="885"/>
                    <a:pt x="143" y="1254"/>
                    <a:pt x="228" y="1595"/>
                  </a:cubicBezTo>
                  <a:cubicBezTo>
                    <a:pt x="512" y="2703"/>
                    <a:pt x="796" y="3810"/>
                    <a:pt x="1080" y="4946"/>
                  </a:cubicBezTo>
                  <a:cubicBezTo>
                    <a:pt x="2358" y="9944"/>
                    <a:pt x="3664" y="14943"/>
                    <a:pt x="4942" y="19941"/>
                  </a:cubicBezTo>
                  <a:cubicBezTo>
                    <a:pt x="4999" y="20140"/>
                    <a:pt x="5084" y="20310"/>
                    <a:pt x="5141" y="20480"/>
                  </a:cubicBezTo>
                  <a:cubicBezTo>
                    <a:pt x="5226" y="20764"/>
                    <a:pt x="5396" y="20963"/>
                    <a:pt x="5652" y="21105"/>
                  </a:cubicBezTo>
                  <a:cubicBezTo>
                    <a:pt x="6050" y="21332"/>
                    <a:pt x="6476" y="21531"/>
                    <a:pt x="6930" y="21645"/>
                  </a:cubicBezTo>
                  <a:cubicBezTo>
                    <a:pt x="9563" y="22486"/>
                    <a:pt x="12223" y="23068"/>
                    <a:pt x="14834" y="23068"/>
                  </a:cubicBezTo>
                  <a:cubicBezTo>
                    <a:pt x="14954" y="23068"/>
                    <a:pt x="15074" y="23067"/>
                    <a:pt x="15194" y="23065"/>
                  </a:cubicBezTo>
                  <a:cubicBezTo>
                    <a:pt x="15420" y="23072"/>
                    <a:pt x="15645" y="23075"/>
                    <a:pt x="15870" y="23075"/>
                  </a:cubicBezTo>
                  <a:cubicBezTo>
                    <a:pt x="17462" y="23075"/>
                    <a:pt x="19048" y="22898"/>
                    <a:pt x="20590" y="22525"/>
                  </a:cubicBezTo>
                  <a:cubicBezTo>
                    <a:pt x="21726" y="22241"/>
                    <a:pt x="22833" y="21787"/>
                    <a:pt x="23827" y="21190"/>
                  </a:cubicBezTo>
                  <a:cubicBezTo>
                    <a:pt x="24395" y="20821"/>
                    <a:pt x="24850" y="20367"/>
                    <a:pt x="24907" y="19628"/>
                  </a:cubicBezTo>
                  <a:cubicBezTo>
                    <a:pt x="24907" y="19572"/>
                    <a:pt x="24907" y="19515"/>
                    <a:pt x="24935" y="19458"/>
                  </a:cubicBezTo>
                  <a:cubicBezTo>
                    <a:pt x="25730" y="15624"/>
                    <a:pt x="26525" y="11762"/>
                    <a:pt x="27349" y="7900"/>
                  </a:cubicBezTo>
                  <a:cubicBezTo>
                    <a:pt x="27803" y="5741"/>
                    <a:pt x="28258" y="3555"/>
                    <a:pt x="28684" y="1368"/>
                  </a:cubicBezTo>
                  <a:cubicBezTo>
                    <a:pt x="28740" y="1084"/>
                    <a:pt x="28769" y="772"/>
                    <a:pt x="28740" y="488"/>
                  </a:cubicBezTo>
                  <a:cubicBezTo>
                    <a:pt x="28769" y="346"/>
                    <a:pt x="28655" y="204"/>
                    <a:pt x="28513" y="204"/>
                  </a:cubicBezTo>
                  <a:cubicBezTo>
                    <a:pt x="28494" y="199"/>
                    <a:pt x="28474" y="196"/>
                    <a:pt x="28455" y="196"/>
                  </a:cubicBezTo>
                  <a:cubicBezTo>
                    <a:pt x="28362" y="196"/>
                    <a:pt x="28276" y="252"/>
                    <a:pt x="28229" y="346"/>
                  </a:cubicBezTo>
                  <a:cubicBezTo>
                    <a:pt x="28030" y="715"/>
                    <a:pt x="27661" y="970"/>
                    <a:pt x="27235" y="970"/>
                  </a:cubicBezTo>
                  <a:cubicBezTo>
                    <a:pt x="27036" y="999"/>
                    <a:pt x="26866" y="1056"/>
                    <a:pt x="26696" y="1141"/>
                  </a:cubicBezTo>
                  <a:cubicBezTo>
                    <a:pt x="25333" y="1595"/>
                    <a:pt x="23941" y="1879"/>
                    <a:pt x="22521" y="1993"/>
                  </a:cubicBezTo>
                  <a:cubicBezTo>
                    <a:pt x="21328" y="2106"/>
                    <a:pt x="20164" y="2248"/>
                    <a:pt x="18943" y="2362"/>
                  </a:cubicBezTo>
                  <a:cubicBezTo>
                    <a:pt x="17693" y="2504"/>
                    <a:pt x="16472" y="2646"/>
                    <a:pt x="15251" y="2646"/>
                  </a:cubicBezTo>
                  <a:lnTo>
                    <a:pt x="12695" y="2646"/>
                  </a:lnTo>
                  <a:cubicBezTo>
                    <a:pt x="11502" y="2646"/>
                    <a:pt x="10309" y="2532"/>
                    <a:pt x="9117" y="2334"/>
                  </a:cubicBezTo>
                  <a:cubicBezTo>
                    <a:pt x="8350" y="2248"/>
                    <a:pt x="7612" y="2106"/>
                    <a:pt x="6845" y="1993"/>
                  </a:cubicBezTo>
                  <a:cubicBezTo>
                    <a:pt x="5851" y="1851"/>
                    <a:pt x="4828" y="1709"/>
                    <a:pt x="3835" y="1567"/>
                  </a:cubicBezTo>
                  <a:cubicBezTo>
                    <a:pt x="3636" y="1510"/>
                    <a:pt x="3430" y="1482"/>
                    <a:pt x="3227" y="1482"/>
                  </a:cubicBezTo>
                  <a:cubicBezTo>
                    <a:pt x="3025" y="1482"/>
                    <a:pt x="2826" y="1510"/>
                    <a:pt x="2642" y="1567"/>
                  </a:cubicBezTo>
                  <a:cubicBezTo>
                    <a:pt x="2557" y="1609"/>
                    <a:pt x="2471" y="1631"/>
                    <a:pt x="2390" y="1631"/>
                  </a:cubicBezTo>
                  <a:cubicBezTo>
                    <a:pt x="2308" y="1631"/>
                    <a:pt x="2230" y="1609"/>
                    <a:pt x="2159" y="1567"/>
                  </a:cubicBezTo>
                  <a:cubicBezTo>
                    <a:pt x="1903" y="1510"/>
                    <a:pt x="1676" y="1425"/>
                    <a:pt x="1449" y="1340"/>
                  </a:cubicBezTo>
                  <a:cubicBezTo>
                    <a:pt x="1222" y="1283"/>
                    <a:pt x="1051" y="1112"/>
                    <a:pt x="995" y="914"/>
                  </a:cubicBezTo>
                  <a:cubicBezTo>
                    <a:pt x="938" y="686"/>
                    <a:pt x="881" y="488"/>
                    <a:pt x="796" y="289"/>
                  </a:cubicBezTo>
                  <a:cubicBezTo>
                    <a:pt x="719" y="110"/>
                    <a:pt x="574" y="1"/>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9"/>
            <p:cNvSpPr/>
            <p:nvPr/>
          </p:nvSpPr>
          <p:spPr>
            <a:xfrm>
              <a:off x="7368975" y="3711475"/>
              <a:ext cx="881125" cy="367325"/>
            </a:xfrm>
            <a:custGeom>
              <a:avLst/>
              <a:gdLst/>
              <a:ahLst/>
              <a:cxnLst/>
              <a:rect l="l" t="t" r="r" b="b"/>
              <a:pathLst>
                <a:path w="35245" h="14693" extrusionOk="0">
                  <a:moveTo>
                    <a:pt x="15437" y="655"/>
                  </a:moveTo>
                  <a:cubicBezTo>
                    <a:pt x="17070" y="655"/>
                    <a:pt x="18702" y="698"/>
                    <a:pt x="20335" y="772"/>
                  </a:cubicBezTo>
                  <a:cubicBezTo>
                    <a:pt x="22209" y="857"/>
                    <a:pt x="24112" y="999"/>
                    <a:pt x="25986" y="1198"/>
                  </a:cubicBezTo>
                  <a:cubicBezTo>
                    <a:pt x="27548" y="1368"/>
                    <a:pt x="29138" y="1596"/>
                    <a:pt x="30672" y="1908"/>
                  </a:cubicBezTo>
                  <a:cubicBezTo>
                    <a:pt x="31637" y="2078"/>
                    <a:pt x="32546" y="2362"/>
                    <a:pt x="33427" y="2703"/>
                  </a:cubicBezTo>
                  <a:cubicBezTo>
                    <a:pt x="33767" y="2817"/>
                    <a:pt x="34080" y="3016"/>
                    <a:pt x="34335" y="3271"/>
                  </a:cubicBezTo>
                  <a:cubicBezTo>
                    <a:pt x="34449" y="3356"/>
                    <a:pt x="34449" y="3527"/>
                    <a:pt x="34335" y="3640"/>
                  </a:cubicBezTo>
                  <a:cubicBezTo>
                    <a:pt x="34137" y="3811"/>
                    <a:pt x="33909" y="3953"/>
                    <a:pt x="33654" y="4066"/>
                  </a:cubicBezTo>
                  <a:cubicBezTo>
                    <a:pt x="32972" y="4322"/>
                    <a:pt x="32291" y="4521"/>
                    <a:pt x="31609" y="4634"/>
                  </a:cubicBezTo>
                  <a:cubicBezTo>
                    <a:pt x="30246" y="4890"/>
                    <a:pt x="28883" y="5089"/>
                    <a:pt x="27520" y="5202"/>
                  </a:cubicBezTo>
                  <a:cubicBezTo>
                    <a:pt x="24935" y="5401"/>
                    <a:pt x="22294" y="5515"/>
                    <a:pt x="19710" y="5515"/>
                  </a:cubicBezTo>
                  <a:cubicBezTo>
                    <a:pt x="16842" y="5515"/>
                    <a:pt x="14030" y="5373"/>
                    <a:pt x="11219" y="5174"/>
                  </a:cubicBezTo>
                  <a:cubicBezTo>
                    <a:pt x="9429" y="5060"/>
                    <a:pt x="7669" y="4833"/>
                    <a:pt x="5908" y="4521"/>
                  </a:cubicBezTo>
                  <a:cubicBezTo>
                    <a:pt x="4630" y="4294"/>
                    <a:pt x="3352" y="3981"/>
                    <a:pt x="2103" y="3555"/>
                  </a:cubicBezTo>
                  <a:cubicBezTo>
                    <a:pt x="1677" y="3442"/>
                    <a:pt x="1279" y="3214"/>
                    <a:pt x="967" y="2959"/>
                  </a:cubicBezTo>
                  <a:cubicBezTo>
                    <a:pt x="825" y="2845"/>
                    <a:pt x="825" y="2618"/>
                    <a:pt x="967" y="2504"/>
                  </a:cubicBezTo>
                  <a:cubicBezTo>
                    <a:pt x="1194" y="2334"/>
                    <a:pt x="1449" y="2164"/>
                    <a:pt x="1733" y="2078"/>
                  </a:cubicBezTo>
                  <a:cubicBezTo>
                    <a:pt x="2500" y="1794"/>
                    <a:pt x="3295" y="1567"/>
                    <a:pt x="4119" y="1454"/>
                  </a:cubicBezTo>
                  <a:cubicBezTo>
                    <a:pt x="6391" y="1084"/>
                    <a:pt x="8663" y="857"/>
                    <a:pt x="10963" y="772"/>
                  </a:cubicBezTo>
                  <a:cubicBezTo>
                    <a:pt x="12454" y="691"/>
                    <a:pt x="13946" y="655"/>
                    <a:pt x="15437" y="655"/>
                  </a:cubicBezTo>
                  <a:close/>
                  <a:moveTo>
                    <a:pt x="15256" y="0"/>
                  </a:moveTo>
                  <a:cubicBezTo>
                    <a:pt x="11962" y="0"/>
                    <a:pt x="8661" y="191"/>
                    <a:pt x="5397" y="602"/>
                  </a:cubicBezTo>
                  <a:cubicBezTo>
                    <a:pt x="4147" y="744"/>
                    <a:pt x="2954" y="999"/>
                    <a:pt x="1790" y="1397"/>
                  </a:cubicBezTo>
                  <a:cubicBezTo>
                    <a:pt x="1393" y="1510"/>
                    <a:pt x="1023" y="1681"/>
                    <a:pt x="683" y="1908"/>
                  </a:cubicBezTo>
                  <a:cubicBezTo>
                    <a:pt x="228" y="2220"/>
                    <a:pt x="1" y="2788"/>
                    <a:pt x="115" y="3328"/>
                  </a:cubicBezTo>
                  <a:cubicBezTo>
                    <a:pt x="143" y="3555"/>
                    <a:pt x="171" y="3726"/>
                    <a:pt x="228" y="3896"/>
                  </a:cubicBezTo>
                  <a:cubicBezTo>
                    <a:pt x="626" y="5515"/>
                    <a:pt x="995" y="7162"/>
                    <a:pt x="1393" y="8781"/>
                  </a:cubicBezTo>
                  <a:cubicBezTo>
                    <a:pt x="1449" y="8923"/>
                    <a:pt x="1478" y="9093"/>
                    <a:pt x="1478" y="9263"/>
                  </a:cubicBezTo>
                  <a:cubicBezTo>
                    <a:pt x="1506" y="9831"/>
                    <a:pt x="1648" y="10399"/>
                    <a:pt x="1932" y="10910"/>
                  </a:cubicBezTo>
                  <a:cubicBezTo>
                    <a:pt x="2131" y="11507"/>
                    <a:pt x="2642" y="11961"/>
                    <a:pt x="3238" y="12160"/>
                  </a:cubicBezTo>
                  <a:cubicBezTo>
                    <a:pt x="4062" y="12416"/>
                    <a:pt x="4857" y="12700"/>
                    <a:pt x="5681" y="12927"/>
                  </a:cubicBezTo>
                  <a:cubicBezTo>
                    <a:pt x="7669" y="13438"/>
                    <a:pt x="9713" y="13836"/>
                    <a:pt x="11787" y="14120"/>
                  </a:cubicBezTo>
                  <a:cubicBezTo>
                    <a:pt x="14257" y="14489"/>
                    <a:pt x="16728" y="14602"/>
                    <a:pt x="18517" y="14688"/>
                  </a:cubicBezTo>
                  <a:cubicBezTo>
                    <a:pt x="18751" y="14691"/>
                    <a:pt x="18986" y="14693"/>
                    <a:pt x="19220" y="14693"/>
                  </a:cubicBezTo>
                  <a:cubicBezTo>
                    <a:pt x="20860" y="14693"/>
                    <a:pt x="22500" y="14606"/>
                    <a:pt x="24140" y="14432"/>
                  </a:cubicBezTo>
                  <a:cubicBezTo>
                    <a:pt x="26327" y="14176"/>
                    <a:pt x="28514" y="13665"/>
                    <a:pt x="30587" y="12927"/>
                  </a:cubicBezTo>
                  <a:cubicBezTo>
                    <a:pt x="31240" y="12671"/>
                    <a:pt x="31836" y="12387"/>
                    <a:pt x="32433" y="12046"/>
                  </a:cubicBezTo>
                  <a:cubicBezTo>
                    <a:pt x="33029" y="11677"/>
                    <a:pt x="33455" y="11109"/>
                    <a:pt x="33625" y="10456"/>
                  </a:cubicBezTo>
                  <a:cubicBezTo>
                    <a:pt x="33995" y="9093"/>
                    <a:pt x="34392" y="7758"/>
                    <a:pt x="34733" y="6395"/>
                  </a:cubicBezTo>
                  <a:cubicBezTo>
                    <a:pt x="34960" y="5628"/>
                    <a:pt x="35074" y="4805"/>
                    <a:pt x="35159" y="3981"/>
                  </a:cubicBezTo>
                  <a:cubicBezTo>
                    <a:pt x="35244" y="3300"/>
                    <a:pt x="34875" y="2646"/>
                    <a:pt x="34250" y="2391"/>
                  </a:cubicBezTo>
                  <a:cubicBezTo>
                    <a:pt x="34023" y="2277"/>
                    <a:pt x="33796" y="2164"/>
                    <a:pt x="33569" y="2078"/>
                  </a:cubicBezTo>
                  <a:cubicBezTo>
                    <a:pt x="33057" y="1908"/>
                    <a:pt x="32546" y="1738"/>
                    <a:pt x="32007" y="1596"/>
                  </a:cubicBezTo>
                  <a:cubicBezTo>
                    <a:pt x="29678" y="1028"/>
                    <a:pt x="27292" y="658"/>
                    <a:pt x="24878" y="460"/>
                  </a:cubicBezTo>
                  <a:cubicBezTo>
                    <a:pt x="22493" y="204"/>
                    <a:pt x="20079" y="90"/>
                    <a:pt x="17665" y="34"/>
                  </a:cubicBezTo>
                  <a:cubicBezTo>
                    <a:pt x="16863" y="11"/>
                    <a:pt x="16060" y="0"/>
                    <a:pt x="15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9"/>
            <p:cNvSpPr/>
            <p:nvPr/>
          </p:nvSpPr>
          <p:spPr>
            <a:xfrm>
              <a:off x="7389575" y="3727650"/>
              <a:ext cx="840625" cy="121700"/>
            </a:xfrm>
            <a:custGeom>
              <a:avLst/>
              <a:gdLst/>
              <a:ahLst/>
              <a:cxnLst/>
              <a:rect l="l" t="t" r="r" b="b"/>
              <a:pathLst>
                <a:path w="33625" h="4868" extrusionOk="0">
                  <a:moveTo>
                    <a:pt x="14595" y="1"/>
                  </a:moveTo>
                  <a:cubicBezTo>
                    <a:pt x="13119" y="1"/>
                    <a:pt x="11643" y="30"/>
                    <a:pt x="10167" y="97"/>
                  </a:cubicBezTo>
                  <a:cubicBezTo>
                    <a:pt x="7867" y="182"/>
                    <a:pt x="5567" y="409"/>
                    <a:pt x="3295" y="778"/>
                  </a:cubicBezTo>
                  <a:cubicBezTo>
                    <a:pt x="2500" y="920"/>
                    <a:pt x="1704" y="1119"/>
                    <a:pt x="938" y="1403"/>
                  </a:cubicBezTo>
                  <a:cubicBezTo>
                    <a:pt x="625" y="1517"/>
                    <a:pt x="370" y="1659"/>
                    <a:pt x="143" y="1857"/>
                  </a:cubicBezTo>
                  <a:cubicBezTo>
                    <a:pt x="1" y="1971"/>
                    <a:pt x="1" y="2170"/>
                    <a:pt x="143" y="2283"/>
                  </a:cubicBezTo>
                  <a:cubicBezTo>
                    <a:pt x="483" y="2567"/>
                    <a:pt x="881" y="2766"/>
                    <a:pt x="1307" y="2908"/>
                  </a:cubicBezTo>
                  <a:cubicBezTo>
                    <a:pt x="2528" y="3306"/>
                    <a:pt x="3806" y="3618"/>
                    <a:pt x="5084" y="3845"/>
                  </a:cubicBezTo>
                  <a:cubicBezTo>
                    <a:pt x="6845" y="4158"/>
                    <a:pt x="8605" y="4385"/>
                    <a:pt x="10366" y="4498"/>
                  </a:cubicBezTo>
                  <a:cubicBezTo>
                    <a:pt x="13206" y="4726"/>
                    <a:pt x="16018" y="4868"/>
                    <a:pt x="18886" y="4868"/>
                  </a:cubicBezTo>
                  <a:cubicBezTo>
                    <a:pt x="21470" y="4868"/>
                    <a:pt x="24111" y="4754"/>
                    <a:pt x="26724" y="4527"/>
                  </a:cubicBezTo>
                  <a:cubicBezTo>
                    <a:pt x="28087" y="4413"/>
                    <a:pt x="29450" y="4243"/>
                    <a:pt x="30785" y="3987"/>
                  </a:cubicBezTo>
                  <a:cubicBezTo>
                    <a:pt x="31495" y="3845"/>
                    <a:pt x="32177" y="3647"/>
                    <a:pt x="32830" y="3391"/>
                  </a:cubicBezTo>
                  <a:cubicBezTo>
                    <a:pt x="33114" y="3306"/>
                    <a:pt x="33341" y="3164"/>
                    <a:pt x="33540" y="2965"/>
                  </a:cubicBezTo>
                  <a:cubicBezTo>
                    <a:pt x="33625" y="2880"/>
                    <a:pt x="33625" y="2709"/>
                    <a:pt x="33540" y="2596"/>
                  </a:cubicBezTo>
                  <a:cubicBezTo>
                    <a:pt x="33284" y="2369"/>
                    <a:pt x="32972" y="2170"/>
                    <a:pt x="32631" y="2056"/>
                  </a:cubicBezTo>
                  <a:cubicBezTo>
                    <a:pt x="31751" y="1687"/>
                    <a:pt x="30813" y="1431"/>
                    <a:pt x="29876" y="1261"/>
                  </a:cubicBezTo>
                  <a:cubicBezTo>
                    <a:pt x="28314" y="920"/>
                    <a:pt x="26752" y="721"/>
                    <a:pt x="25190" y="551"/>
                  </a:cubicBezTo>
                  <a:cubicBezTo>
                    <a:pt x="23288" y="324"/>
                    <a:pt x="21413" y="182"/>
                    <a:pt x="19539" y="97"/>
                  </a:cubicBezTo>
                  <a:cubicBezTo>
                    <a:pt x="17891" y="37"/>
                    <a:pt x="16243" y="1"/>
                    <a:pt x="14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9"/>
            <p:cNvSpPr/>
            <p:nvPr/>
          </p:nvSpPr>
          <p:spPr>
            <a:xfrm>
              <a:off x="7443525" y="3781775"/>
              <a:ext cx="734150" cy="67575"/>
            </a:xfrm>
            <a:custGeom>
              <a:avLst/>
              <a:gdLst/>
              <a:ahLst/>
              <a:cxnLst/>
              <a:rect l="l" t="t" r="r" b="b"/>
              <a:pathLst>
                <a:path w="29366" h="2703" extrusionOk="0">
                  <a:moveTo>
                    <a:pt x="12484" y="1"/>
                  </a:moveTo>
                  <a:cubicBezTo>
                    <a:pt x="10992" y="1"/>
                    <a:pt x="9501" y="37"/>
                    <a:pt x="8009" y="118"/>
                  </a:cubicBezTo>
                  <a:cubicBezTo>
                    <a:pt x="5709" y="175"/>
                    <a:pt x="3409" y="431"/>
                    <a:pt x="1137" y="800"/>
                  </a:cubicBezTo>
                  <a:cubicBezTo>
                    <a:pt x="768" y="857"/>
                    <a:pt x="370" y="942"/>
                    <a:pt x="1" y="1027"/>
                  </a:cubicBezTo>
                  <a:cubicBezTo>
                    <a:pt x="966" y="1311"/>
                    <a:pt x="1960" y="1510"/>
                    <a:pt x="2954" y="1709"/>
                  </a:cubicBezTo>
                  <a:cubicBezTo>
                    <a:pt x="4687" y="2021"/>
                    <a:pt x="6476" y="2220"/>
                    <a:pt x="8237" y="2333"/>
                  </a:cubicBezTo>
                  <a:cubicBezTo>
                    <a:pt x="11048" y="2561"/>
                    <a:pt x="13860" y="2703"/>
                    <a:pt x="16756" y="2703"/>
                  </a:cubicBezTo>
                  <a:cubicBezTo>
                    <a:pt x="19341" y="2703"/>
                    <a:pt x="21953" y="2589"/>
                    <a:pt x="24566" y="2390"/>
                  </a:cubicBezTo>
                  <a:cubicBezTo>
                    <a:pt x="25929" y="2277"/>
                    <a:pt x="27292" y="2078"/>
                    <a:pt x="28627" y="1822"/>
                  </a:cubicBezTo>
                  <a:cubicBezTo>
                    <a:pt x="28883" y="1766"/>
                    <a:pt x="29138" y="1709"/>
                    <a:pt x="29365" y="1652"/>
                  </a:cubicBezTo>
                  <a:cubicBezTo>
                    <a:pt x="28826" y="1510"/>
                    <a:pt x="28286" y="1368"/>
                    <a:pt x="27718" y="1254"/>
                  </a:cubicBezTo>
                  <a:cubicBezTo>
                    <a:pt x="26156" y="942"/>
                    <a:pt x="24594" y="715"/>
                    <a:pt x="23004" y="544"/>
                  </a:cubicBezTo>
                  <a:cubicBezTo>
                    <a:pt x="21130" y="346"/>
                    <a:pt x="19255" y="175"/>
                    <a:pt x="17381" y="118"/>
                  </a:cubicBezTo>
                  <a:cubicBezTo>
                    <a:pt x="15749" y="44"/>
                    <a:pt x="14116" y="1"/>
                    <a:pt x="12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9"/>
            <p:cNvSpPr/>
            <p:nvPr/>
          </p:nvSpPr>
          <p:spPr>
            <a:xfrm>
              <a:off x="7280950" y="2061108"/>
              <a:ext cx="415350" cy="1746802"/>
            </a:xfrm>
            <a:custGeom>
              <a:avLst/>
              <a:gdLst/>
              <a:ahLst/>
              <a:cxnLst/>
              <a:rect l="l" t="t" r="r" b="b"/>
              <a:pathLst>
                <a:path w="16614" h="72943" extrusionOk="0">
                  <a:moveTo>
                    <a:pt x="4277" y="1"/>
                  </a:moveTo>
                  <a:cubicBezTo>
                    <a:pt x="4253" y="1"/>
                    <a:pt x="4228" y="3"/>
                    <a:pt x="4204" y="6"/>
                  </a:cubicBezTo>
                  <a:cubicBezTo>
                    <a:pt x="4005" y="6"/>
                    <a:pt x="3834" y="148"/>
                    <a:pt x="3778" y="318"/>
                  </a:cubicBezTo>
                  <a:cubicBezTo>
                    <a:pt x="3721" y="517"/>
                    <a:pt x="3664" y="688"/>
                    <a:pt x="3664" y="886"/>
                  </a:cubicBezTo>
                  <a:cubicBezTo>
                    <a:pt x="3607" y="1369"/>
                    <a:pt x="3607" y="1880"/>
                    <a:pt x="3550" y="2363"/>
                  </a:cubicBezTo>
                  <a:cubicBezTo>
                    <a:pt x="3323" y="4550"/>
                    <a:pt x="3011" y="6765"/>
                    <a:pt x="2613" y="8923"/>
                  </a:cubicBezTo>
                  <a:cubicBezTo>
                    <a:pt x="2159" y="11224"/>
                    <a:pt x="1676" y="13496"/>
                    <a:pt x="1307" y="15796"/>
                  </a:cubicBezTo>
                  <a:cubicBezTo>
                    <a:pt x="625" y="19999"/>
                    <a:pt x="199" y="24259"/>
                    <a:pt x="86" y="28519"/>
                  </a:cubicBezTo>
                  <a:cubicBezTo>
                    <a:pt x="1" y="31216"/>
                    <a:pt x="285" y="33886"/>
                    <a:pt x="938" y="36499"/>
                  </a:cubicBezTo>
                  <a:cubicBezTo>
                    <a:pt x="1676" y="39651"/>
                    <a:pt x="2613" y="42775"/>
                    <a:pt x="3749" y="45842"/>
                  </a:cubicBezTo>
                  <a:cubicBezTo>
                    <a:pt x="5254" y="49960"/>
                    <a:pt x="6277" y="54220"/>
                    <a:pt x="7299" y="58479"/>
                  </a:cubicBezTo>
                  <a:cubicBezTo>
                    <a:pt x="7924" y="61546"/>
                    <a:pt x="8776" y="64585"/>
                    <a:pt x="9770" y="67567"/>
                  </a:cubicBezTo>
                  <a:cubicBezTo>
                    <a:pt x="10054" y="68334"/>
                    <a:pt x="10281" y="69129"/>
                    <a:pt x="10451" y="69924"/>
                  </a:cubicBezTo>
                  <a:cubicBezTo>
                    <a:pt x="10537" y="70379"/>
                    <a:pt x="10622" y="70833"/>
                    <a:pt x="10735" y="71287"/>
                  </a:cubicBezTo>
                  <a:cubicBezTo>
                    <a:pt x="10821" y="71656"/>
                    <a:pt x="10934" y="71997"/>
                    <a:pt x="11048" y="72310"/>
                  </a:cubicBezTo>
                  <a:cubicBezTo>
                    <a:pt x="11177" y="72696"/>
                    <a:pt x="11516" y="72942"/>
                    <a:pt x="11896" y="72942"/>
                  </a:cubicBezTo>
                  <a:cubicBezTo>
                    <a:pt x="11934" y="72942"/>
                    <a:pt x="11974" y="72940"/>
                    <a:pt x="12013" y="72934"/>
                  </a:cubicBezTo>
                  <a:cubicBezTo>
                    <a:pt x="12127" y="72934"/>
                    <a:pt x="12212" y="72906"/>
                    <a:pt x="12326" y="72878"/>
                  </a:cubicBezTo>
                  <a:cubicBezTo>
                    <a:pt x="12491" y="72887"/>
                    <a:pt x="12657" y="72892"/>
                    <a:pt x="12822" y="72892"/>
                  </a:cubicBezTo>
                  <a:cubicBezTo>
                    <a:pt x="13649" y="72892"/>
                    <a:pt x="14470" y="72773"/>
                    <a:pt x="15251" y="72537"/>
                  </a:cubicBezTo>
                  <a:lnTo>
                    <a:pt x="15080" y="71188"/>
                  </a:lnTo>
                  <a:lnTo>
                    <a:pt x="15080" y="71188"/>
                  </a:lnTo>
                  <a:cubicBezTo>
                    <a:pt x="15137" y="71635"/>
                    <a:pt x="15194" y="72082"/>
                    <a:pt x="15251" y="72537"/>
                  </a:cubicBezTo>
                  <a:cubicBezTo>
                    <a:pt x="16160" y="72224"/>
                    <a:pt x="16330" y="72054"/>
                    <a:pt x="16330" y="71145"/>
                  </a:cubicBezTo>
                  <a:lnTo>
                    <a:pt x="16330" y="69243"/>
                  </a:lnTo>
                  <a:cubicBezTo>
                    <a:pt x="16273" y="67652"/>
                    <a:pt x="16245" y="66033"/>
                    <a:pt x="16330" y="64415"/>
                  </a:cubicBezTo>
                  <a:cubicBezTo>
                    <a:pt x="16358" y="63023"/>
                    <a:pt x="16387" y="61603"/>
                    <a:pt x="16415" y="60212"/>
                  </a:cubicBezTo>
                  <a:lnTo>
                    <a:pt x="16415" y="56605"/>
                  </a:lnTo>
                  <a:cubicBezTo>
                    <a:pt x="16415" y="54134"/>
                    <a:pt x="16529" y="51692"/>
                    <a:pt x="16444" y="49221"/>
                  </a:cubicBezTo>
                  <a:cubicBezTo>
                    <a:pt x="16415" y="48199"/>
                    <a:pt x="16415" y="47205"/>
                    <a:pt x="16444" y="46183"/>
                  </a:cubicBezTo>
                  <a:cubicBezTo>
                    <a:pt x="16444" y="44195"/>
                    <a:pt x="16500" y="42178"/>
                    <a:pt x="16500" y="40190"/>
                  </a:cubicBezTo>
                  <a:cubicBezTo>
                    <a:pt x="16500" y="39168"/>
                    <a:pt x="16500" y="38174"/>
                    <a:pt x="16529" y="37152"/>
                  </a:cubicBezTo>
                  <a:cubicBezTo>
                    <a:pt x="16614" y="34426"/>
                    <a:pt x="16415" y="31671"/>
                    <a:pt x="15989" y="28973"/>
                  </a:cubicBezTo>
                  <a:cubicBezTo>
                    <a:pt x="15506" y="26303"/>
                    <a:pt x="14882" y="23662"/>
                    <a:pt x="14058" y="21078"/>
                  </a:cubicBezTo>
                  <a:cubicBezTo>
                    <a:pt x="12865" y="17244"/>
                    <a:pt x="11246" y="13581"/>
                    <a:pt x="9202" y="10173"/>
                  </a:cubicBezTo>
                  <a:cubicBezTo>
                    <a:pt x="7327" y="7219"/>
                    <a:pt x="5879" y="4039"/>
                    <a:pt x="4857" y="716"/>
                  </a:cubicBezTo>
                  <a:cubicBezTo>
                    <a:pt x="4800" y="546"/>
                    <a:pt x="4743" y="404"/>
                    <a:pt x="4686" y="262"/>
                  </a:cubicBezTo>
                  <a:cubicBezTo>
                    <a:pt x="4587" y="88"/>
                    <a:pt x="4444" y="1"/>
                    <a:pt x="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9"/>
            <p:cNvSpPr/>
            <p:nvPr/>
          </p:nvSpPr>
          <p:spPr>
            <a:xfrm>
              <a:off x="7280950" y="2061108"/>
              <a:ext cx="414650" cy="1746802"/>
            </a:xfrm>
            <a:custGeom>
              <a:avLst/>
              <a:gdLst/>
              <a:ahLst/>
              <a:cxnLst/>
              <a:rect l="l" t="t" r="r" b="b"/>
              <a:pathLst>
                <a:path w="16586" h="72943" extrusionOk="0">
                  <a:moveTo>
                    <a:pt x="4277" y="1"/>
                  </a:moveTo>
                  <a:cubicBezTo>
                    <a:pt x="4253" y="1"/>
                    <a:pt x="4228" y="3"/>
                    <a:pt x="4204" y="6"/>
                  </a:cubicBezTo>
                  <a:cubicBezTo>
                    <a:pt x="4005" y="6"/>
                    <a:pt x="3834" y="120"/>
                    <a:pt x="3778" y="318"/>
                  </a:cubicBezTo>
                  <a:cubicBezTo>
                    <a:pt x="3721" y="489"/>
                    <a:pt x="3664" y="688"/>
                    <a:pt x="3664" y="886"/>
                  </a:cubicBezTo>
                  <a:cubicBezTo>
                    <a:pt x="3607" y="1369"/>
                    <a:pt x="3607" y="1852"/>
                    <a:pt x="3550" y="2363"/>
                  </a:cubicBezTo>
                  <a:cubicBezTo>
                    <a:pt x="3323" y="4550"/>
                    <a:pt x="3039" y="6765"/>
                    <a:pt x="2613" y="8923"/>
                  </a:cubicBezTo>
                  <a:cubicBezTo>
                    <a:pt x="2159" y="11224"/>
                    <a:pt x="1676" y="13496"/>
                    <a:pt x="1307" y="15796"/>
                  </a:cubicBezTo>
                  <a:cubicBezTo>
                    <a:pt x="625" y="19999"/>
                    <a:pt x="199" y="24259"/>
                    <a:pt x="86" y="28519"/>
                  </a:cubicBezTo>
                  <a:cubicBezTo>
                    <a:pt x="1" y="31216"/>
                    <a:pt x="285" y="33886"/>
                    <a:pt x="909" y="36499"/>
                  </a:cubicBezTo>
                  <a:cubicBezTo>
                    <a:pt x="1676" y="39651"/>
                    <a:pt x="2613" y="42775"/>
                    <a:pt x="3749" y="45842"/>
                  </a:cubicBezTo>
                  <a:cubicBezTo>
                    <a:pt x="5254" y="49960"/>
                    <a:pt x="6277" y="54220"/>
                    <a:pt x="7271" y="58479"/>
                  </a:cubicBezTo>
                  <a:cubicBezTo>
                    <a:pt x="7924" y="61546"/>
                    <a:pt x="8747" y="64585"/>
                    <a:pt x="9770" y="67567"/>
                  </a:cubicBezTo>
                  <a:cubicBezTo>
                    <a:pt x="10054" y="68334"/>
                    <a:pt x="10281" y="69129"/>
                    <a:pt x="10451" y="69924"/>
                  </a:cubicBezTo>
                  <a:cubicBezTo>
                    <a:pt x="10537" y="70379"/>
                    <a:pt x="10622" y="70861"/>
                    <a:pt x="10735" y="71316"/>
                  </a:cubicBezTo>
                  <a:cubicBezTo>
                    <a:pt x="10821" y="71656"/>
                    <a:pt x="10934" y="71997"/>
                    <a:pt x="11048" y="72310"/>
                  </a:cubicBezTo>
                  <a:cubicBezTo>
                    <a:pt x="11177" y="72696"/>
                    <a:pt x="11516" y="72942"/>
                    <a:pt x="11896" y="72942"/>
                  </a:cubicBezTo>
                  <a:cubicBezTo>
                    <a:pt x="11934" y="72942"/>
                    <a:pt x="11974" y="72940"/>
                    <a:pt x="12013" y="72934"/>
                  </a:cubicBezTo>
                  <a:cubicBezTo>
                    <a:pt x="12127" y="72934"/>
                    <a:pt x="12212" y="72906"/>
                    <a:pt x="12326" y="72906"/>
                  </a:cubicBezTo>
                  <a:cubicBezTo>
                    <a:pt x="12240" y="72196"/>
                    <a:pt x="12127" y="71514"/>
                    <a:pt x="11928" y="70833"/>
                  </a:cubicBezTo>
                  <a:cubicBezTo>
                    <a:pt x="11843" y="70577"/>
                    <a:pt x="11814" y="70293"/>
                    <a:pt x="11786" y="70038"/>
                  </a:cubicBezTo>
                  <a:cubicBezTo>
                    <a:pt x="11616" y="69669"/>
                    <a:pt x="11530" y="69299"/>
                    <a:pt x="11474" y="68902"/>
                  </a:cubicBezTo>
                  <a:cubicBezTo>
                    <a:pt x="11246" y="68305"/>
                    <a:pt x="11105" y="67709"/>
                    <a:pt x="10991" y="67113"/>
                  </a:cubicBezTo>
                  <a:cubicBezTo>
                    <a:pt x="10821" y="66743"/>
                    <a:pt x="10707" y="66374"/>
                    <a:pt x="10707" y="65977"/>
                  </a:cubicBezTo>
                  <a:cubicBezTo>
                    <a:pt x="10451" y="65352"/>
                    <a:pt x="10281" y="64699"/>
                    <a:pt x="10196" y="64046"/>
                  </a:cubicBezTo>
                  <a:cubicBezTo>
                    <a:pt x="10054" y="63733"/>
                    <a:pt x="9969" y="63421"/>
                    <a:pt x="9940" y="63080"/>
                  </a:cubicBezTo>
                  <a:cubicBezTo>
                    <a:pt x="9685" y="62171"/>
                    <a:pt x="9457" y="61234"/>
                    <a:pt x="9287" y="60297"/>
                  </a:cubicBezTo>
                  <a:cubicBezTo>
                    <a:pt x="9117" y="59956"/>
                    <a:pt x="9031" y="59559"/>
                    <a:pt x="9003" y="59161"/>
                  </a:cubicBezTo>
                  <a:cubicBezTo>
                    <a:pt x="8719" y="58309"/>
                    <a:pt x="8520" y="57457"/>
                    <a:pt x="8350" y="56577"/>
                  </a:cubicBezTo>
                  <a:cubicBezTo>
                    <a:pt x="8208" y="56207"/>
                    <a:pt x="8094" y="55838"/>
                    <a:pt x="8066" y="55441"/>
                  </a:cubicBezTo>
                  <a:cubicBezTo>
                    <a:pt x="7924" y="55157"/>
                    <a:pt x="7810" y="54844"/>
                    <a:pt x="7782" y="54504"/>
                  </a:cubicBezTo>
                  <a:cubicBezTo>
                    <a:pt x="7555" y="53595"/>
                    <a:pt x="7356" y="52686"/>
                    <a:pt x="7129" y="51777"/>
                  </a:cubicBezTo>
                  <a:cubicBezTo>
                    <a:pt x="6930" y="51380"/>
                    <a:pt x="6816" y="50982"/>
                    <a:pt x="6788" y="50556"/>
                  </a:cubicBezTo>
                  <a:cubicBezTo>
                    <a:pt x="6617" y="50300"/>
                    <a:pt x="6532" y="50017"/>
                    <a:pt x="6504" y="49733"/>
                  </a:cubicBezTo>
                  <a:cubicBezTo>
                    <a:pt x="6277" y="48881"/>
                    <a:pt x="6021" y="48029"/>
                    <a:pt x="5794" y="47177"/>
                  </a:cubicBezTo>
                  <a:cubicBezTo>
                    <a:pt x="5624" y="46836"/>
                    <a:pt x="5510" y="46467"/>
                    <a:pt x="5425" y="46069"/>
                  </a:cubicBezTo>
                  <a:cubicBezTo>
                    <a:pt x="5056" y="44990"/>
                    <a:pt x="4686" y="43854"/>
                    <a:pt x="4402" y="42718"/>
                  </a:cubicBezTo>
                  <a:cubicBezTo>
                    <a:pt x="4175" y="42320"/>
                    <a:pt x="4062" y="41866"/>
                    <a:pt x="4005" y="41412"/>
                  </a:cubicBezTo>
                  <a:cubicBezTo>
                    <a:pt x="3749" y="40673"/>
                    <a:pt x="3522" y="39907"/>
                    <a:pt x="3380" y="39140"/>
                  </a:cubicBezTo>
                  <a:cubicBezTo>
                    <a:pt x="3068" y="38345"/>
                    <a:pt x="2869" y="37521"/>
                    <a:pt x="2755" y="36669"/>
                  </a:cubicBezTo>
                  <a:cubicBezTo>
                    <a:pt x="2500" y="36243"/>
                    <a:pt x="2528" y="35732"/>
                    <a:pt x="2386" y="35277"/>
                  </a:cubicBezTo>
                  <a:cubicBezTo>
                    <a:pt x="2301" y="34937"/>
                    <a:pt x="2244" y="34596"/>
                    <a:pt x="2216" y="34255"/>
                  </a:cubicBezTo>
                  <a:cubicBezTo>
                    <a:pt x="2102" y="33858"/>
                    <a:pt x="2045" y="33460"/>
                    <a:pt x="2045" y="33062"/>
                  </a:cubicBezTo>
                  <a:cubicBezTo>
                    <a:pt x="2017" y="33062"/>
                    <a:pt x="2017" y="33034"/>
                    <a:pt x="1988" y="33006"/>
                  </a:cubicBezTo>
                  <a:cubicBezTo>
                    <a:pt x="1790" y="32125"/>
                    <a:pt x="1676" y="31216"/>
                    <a:pt x="1619" y="30308"/>
                  </a:cubicBezTo>
                  <a:cubicBezTo>
                    <a:pt x="1506" y="29938"/>
                    <a:pt x="1477" y="29541"/>
                    <a:pt x="1534" y="29143"/>
                  </a:cubicBezTo>
                  <a:cubicBezTo>
                    <a:pt x="1392" y="28178"/>
                    <a:pt x="1364" y="27212"/>
                    <a:pt x="1477" y="26218"/>
                  </a:cubicBezTo>
                  <a:cubicBezTo>
                    <a:pt x="1392" y="25735"/>
                    <a:pt x="1392" y="25224"/>
                    <a:pt x="1506" y="24741"/>
                  </a:cubicBezTo>
                  <a:cubicBezTo>
                    <a:pt x="1477" y="24145"/>
                    <a:pt x="1506" y="23520"/>
                    <a:pt x="1619" y="22924"/>
                  </a:cubicBezTo>
                  <a:cubicBezTo>
                    <a:pt x="1591" y="22498"/>
                    <a:pt x="1648" y="22044"/>
                    <a:pt x="1733" y="21589"/>
                  </a:cubicBezTo>
                  <a:cubicBezTo>
                    <a:pt x="1761" y="20538"/>
                    <a:pt x="1903" y="19488"/>
                    <a:pt x="2130" y="18465"/>
                  </a:cubicBezTo>
                  <a:cubicBezTo>
                    <a:pt x="2102" y="18039"/>
                    <a:pt x="2187" y="17642"/>
                    <a:pt x="2329" y="17273"/>
                  </a:cubicBezTo>
                  <a:cubicBezTo>
                    <a:pt x="2414" y="16222"/>
                    <a:pt x="2585" y="15228"/>
                    <a:pt x="2869" y="14234"/>
                  </a:cubicBezTo>
                  <a:cubicBezTo>
                    <a:pt x="2869" y="13865"/>
                    <a:pt x="2954" y="13524"/>
                    <a:pt x="3096" y="13212"/>
                  </a:cubicBezTo>
                  <a:cubicBezTo>
                    <a:pt x="3096" y="12700"/>
                    <a:pt x="3181" y="12218"/>
                    <a:pt x="3352" y="11735"/>
                  </a:cubicBezTo>
                  <a:cubicBezTo>
                    <a:pt x="3352" y="11252"/>
                    <a:pt x="3437" y="10741"/>
                    <a:pt x="3607" y="10286"/>
                  </a:cubicBezTo>
                  <a:cubicBezTo>
                    <a:pt x="3692" y="9491"/>
                    <a:pt x="3806" y="8696"/>
                    <a:pt x="3976" y="7929"/>
                  </a:cubicBezTo>
                  <a:cubicBezTo>
                    <a:pt x="3976" y="7532"/>
                    <a:pt x="4062" y="7134"/>
                    <a:pt x="4204" y="6765"/>
                  </a:cubicBezTo>
                  <a:cubicBezTo>
                    <a:pt x="4204" y="6169"/>
                    <a:pt x="4289" y="5601"/>
                    <a:pt x="4402" y="5033"/>
                  </a:cubicBezTo>
                  <a:cubicBezTo>
                    <a:pt x="4772" y="5544"/>
                    <a:pt x="5112" y="6083"/>
                    <a:pt x="5368" y="6680"/>
                  </a:cubicBezTo>
                  <a:cubicBezTo>
                    <a:pt x="5652" y="6992"/>
                    <a:pt x="5879" y="7361"/>
                    <a:pt x="6021" y="7787"/>
                  </a:cubicBezTo>
                  <a:cubicBezTo>
                    <a:pt x="6362" y="8270"/>
                    <a:pt x="6646" y="8781"/>
                    <a:pt x="6845" y="9349"/>
                  </a:cubicBezTo>
                  <a:cubicBezTo>
                    <a:pt x="7100" y="9690"/>
                    <a:pt x="7299" y="10059"/>
                    <a:pt x="7413" y="10485"/>
                  </a:cubicBezTo>
                  <a:cubicBezTo>
                    <a:pt x="7782" y="11025"/>
                    <a:pt x="8066" y="11621"/>
                    <a:pt x="8293" y="12246"/>
                  </a:cubicBezTo>
                  <a:cubicBezTo>
                    <a:pt x="8549" y="12558"/>
                    <a:pt x="8747" y="12928"/>
                    <a:pt x="8861" y="13354"/>
                  </a:cubicBezTo>
                  <a:cubicBezTo>
                    <a:pt x="9315" y="14149"/>
                    <a:pt x="9713" y="14972"/>
                    <a:pt x="9997" y="15853"/>
                  </a:cubicBezTo>
                  <a:cubicBezTo>
                    <a:pt x="10224" y="16165"/>
                    <a:pt x="10395" y="16477"/>
                    <a:pt x="10480" y="16847"/>
                  </a:cubicBezTo>
                  <a:cubicBezTo>
                    <a:pt x="10707" y="17187"/>
                    <a:pt x="10877" y="17585"/>
                    <a:pt x="10963" y="17983"/>
                  </a:cubicBezTo>
                  <a:cubicBezTo>
                    <a:pt x="11190" y="18323"/>
                    <a:pt x="11360" y="18693"/>
                    <a:pt x="11474" y="19090"/>
                  </a:cubicBezTo>
                  <a:cubicBezTo>
                    <a:pt x="11900" y="19970"/>
                    <a:pt x="12240" y="20908"/>
                    <a:pt x="12496" y="21845"/>
                  </a:cubicBezTo>
                  <a:cubicBezTo>
                    <a:pt x="12752" y="22356"/>
                    <a:pt x="12922" y="22896"/>
                    <a:pt x="13007" y="23464"/>
                  </a:cubicBezTo>
                  <a:cubicBezTo>
                    <a:pt x="13320" y="24514"/>
                    <a:pt x="13604" y="25593"/>
                    <a:pt x="13802" y="26701"/>
                  </a:cubicBezTo>
                  <a:cubicBezTo>
                    <a:pt x="13973" y="27042"/>
                    <a:pt x="14058" y="27439"/>
                    <a:pt x="14058" y="27837"/>
                  </a:cubicBezTo>
                  <a:cubicBezTo>
                    <a:pt x="14342" y="28661"/>
                    <a:pt x="14484" y="29541"/>
                    <a:pt x="14484" y="30421"/>
                  </a:cubicBezTo>
                  <a:cubicBezTo>
                    <a:pt x="14569" y="30819"/>
                    <a:pt x="14598" y="31216"/>
                    <a:pt x="14569" y="31614"/>
                  </a:cubicBezTo>
                  <a:cubicBezTo>
                    <a:pt x="14683" y="32523"/>
                    <a:pt x="14740" y="33460"/>
                    <a:pt x="14740" y="34397"/>
                  </a:cubicBezTo>
                  <a:cubicBezTo>
                    <a:pt x="14853" y="35135"/>
                    <a:pt x="14853" y="35902"/>
                    <a:pt x="14768" y="36669"/>
                  </a:cubicBezTo>
                  <a:cubicBezTo>
                    <a:pt x="14882" y="37379"/>
                    <a:pt x="14910" y="38089"/>
                    <a:pt x="14853" y="38799"/>
                  </a:cubicBezTo>
                  <a:cubicBezTo>
                    <a:pt x="14938" y="39168"/>
                    <a:pt x="14967" y="39566"/>
                    <a:pt x="14910" y="39963"/>
                  </a:cubicBezTo>
                  <a:cubicBezTo>
                    <a:pt x="14967" y="40531"/>
                    <a:pt x="15052" y="41042"/>
                    <a:pt x="15052" y="41582"/>
                  </a:cubicBezTo>
                  <a:cubicBezTo>
                    <a:pt x="15080" y="42576"/>
                    <a:pt x="15080" y="43570"/>
                    <a:pt x="15080" y="44592"/>
                  </a:cubicBezTo>
                  <a:cubicBezTo>
                    <a:pt x="15137" y="44962"/>
                    <a:pt x="15137" y="45359"/>
                    <a:pt x="15109" y="45728"/>
                  </a:cubicBezTo>
                  <a:cubicBezTo>
                    <a:pt x="15137" y="46893"/>
                    <a:pt x="15109" y="48057"/>
                    <a:pt x="14995" y="49193"/>
                  </a:cubicBezTo>
                  <a:cubicBezTo>
                    <a:pt x="15024" y="49619"/>
                    <a:pt x="14995" y="50073"/>
                    <a:pt x="14910" y="50499"/>
                  </a:cubicBezTo>
                  <a:cubicBezTo>
                    <a:pt x="14882" y="51522"/>
                    <a:pt x="14825" y="52544"/>
                    <a:pt x="14796" y="53566"/>
                  </a:cubicBezTo>
                  <a:cubicBezTo>
                    <a:pt x="14768" y="53652"/>
                    <a:pt x="14740" y="53708"/>
                    <a:pt x="14711" y="53794"/>
                  </a:cubicBezTo>
                  <a:cubicBezTo>
                    <a:pt x="14768" y="54191"/>
                    <a:pt x="14768" y="54589"/>
                    <a:pt x="14711" y="54986"/>
                  </a:cubicBezTo>
                  <a:cubicBezTo>
                    <a:pt x="14683" y="55923"/>
                    <a:pt x="14711" y="56861"/>
                    <a:pt x="14598" y="57798"/>
                  </a:cubicBezTo>
                  <a:cubicBezTo>
                    <a:pt x="14683" y="58224"/>
                    <a:pt x="14654" y="58650"/>
                    <a:pt x="14569" y="59076"/>
                  </a:cubicBezTo>
                  <a:cubicBezTo>
                    <a:pt x="14598" y="59899"/>
                    <a:pt x="14626" y="60751"/>
                    <a:pt x="14654" y="61575"/>
                  </a:cubicBezTo>
                  <a:cubicBezTo>
                    <a:pt x="14626" y="61745"/>
                    <a:pt x="14626" y="61887"/>
                    <a:pt x="14569" y="62058"/>
                  </a:cubicBezTo>
                  <a:cubicBezTo>
                    <a:pt x="14626" y="62484"/>
                    <a:pt x="14654" y="62910"/>
                    <a:pt x="14598" y="63364"/>
                  </a:cubicBezTo>
                  <a:cubicBezTo>
                    <a:pt x="14683" y="63733"/>
                    <a:pt x="14683" y="64131"/>
                    <a:pt x="14626" y="64500"/>
                  </a:cubicBezTo>
                  <a:cubicBezTo>
                    <a:pt x="14711" y="64898"/>
                    <a:pt x="14711" y="65295"/>
                    <a:pt x="14626" y="65693"/>
                  </a:cubicBezTo>
                  <a:cubicBezTo>
                    <a:pt x="14683" y="66658"/>
                    <a:pt x="14740" y="67652"/>
                    <a:pt x="14796" y="68618"/>
                  </a:cubicBezTo>
                  <a:cubicBezTo>
                    <a:pt x="14853" y="69015"/>
                    <a:pt x="14882" y="69413"/>
                    <a:pt x="14882" y="69811"/>
                  </a:cubicBezTo>
                  <a:cubicBezTo>
                    <a:pt x="14995" y="70691"/>
                    <a:pt x="15109" y="71600"/>
                    <a:pt x="15222" y="72508"/>
                  </a:cubicBezTo>
                  <a:cubicBezTo>
                    <a:pt x="16131" y="72168"/>
                    <a:pt x="16302" y="72026"/>
                    <a:pt x="16302" y="71117"/>
                  </a:cubicBezTo>
                  <a:lnTo>
                    <a:pt x="16302" y="69214"/>
                  </a:lnTo>
                  <a:cubicBezTo>
                    <a:pt x="16245" y="67595"/>
                    <a:pt x="16245" y="66005"/>
                    <a:pt x="16302" y="64386"/>
                  </a:cubicBezTo>
                  <a:cubicBezTo>
                    <a:pt x="16330" y="62966"/>
                    <a:pt x="16358" y="61575"/>
                    <a:pt x="16387" y="60183"/>
                  </a:cubicBezTo>
                  <a:lnTo>
                    <a:pt x="16387" y="56577"/>
                  </a:lnTo>
                  <a:cubicBezTo>
                    <a:pt x="16387" y="54106"/>
                    <a:pt x="16500" y="51664"/>
                    <a:pt x="16415" y="49193"/>
                  </a:cubicBezTo>
                  <a:lnTo>
                    <a:pt x="16415" y="46154"/>
                  </a:lnTo>
                  <a:cubicBezTo>
                    <a:pt x="16444" y="44166"/>
                    <a:pt x="16472" y="42150"/>
                    <a:pt x="16500" y="40162"/>
                  </a:cubicBezTo>
                  <a:cubicBezTo>
                    <a:pt x="16500" y="39140"/>
                    <a:pt x="16500" y="38146"/>
                    <a:pt x="16500" y="37123"/>
                  </a:cubicBezTo>
                  <a:cubicBezTo>
                    <a:pt x="16586" y="34397"/>
                    <a:pt x="16415" y="31642"/>
                    <a:pt x="15989" y="28945"/>
                  </a:cubicBezTo>
                  <a:cubicBezTo>
                    <a:pt x="15506" y="26275"/>
                    <a:pt x="14882" y="23662"/>
                    <a:pt x="14058" y="21078"/>
                  </a:cubicBezTo>
                  <a:cubicBezTo>
                    <a:pt x="12865" y="17244"/>
                    <a:pt x="11246" y="13581"/>
                    <a:pt x="9202" y="10173"/>
                  </a:cubicBezTo>
                  <a:cubicBezTo>
                    <a:pt x="7327" y="7219"/>
                    <a:pt x="5879" y="4039"/>
                    <a:pt x="4857" y="716"/>
                  </a:cubicBezTo>
                  <a:cubicBezTo>
                    <a:pt x="4800" y="546"/>
                    <a:pt x="4743" y="404"/>
                    <a:pt x="4686" y="262"/>
                  </a:cubicBezTo>
                  <a:cubicBezTo>
                    <a:pt x="4587" y="88"/>
                    <a:pt x="4444" y="1"/>
                    <a:pt x="4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9"/>
            <p:cNvSpPr/>
            <p:nvPr/>
          </p:nvSpPr>
          <p:spPr>
            <a:xfrm>
              <a:off x="7315025" y="2221037"/>
              <a:ext cx="345775" cy="1517290"/>
            </a:xfrm>
            <a:custGeom>
              <a:avLst/>
              <a:gdLst/>
              <a:ahLst/>
              <a:cxnLst/>
              <a:rect l="l" t="t" r="r" b="b"/>
              <a:pathLst>
                <a:path w="13831" h="63359" extrusionOk="0">
                  <a:moveTo>
                    <a:pt x="4005" y="1"/>
                  </a:moveTo>
                  <a:lnTo>
                    <a:pt x="2841" y="86"/>
                  </a:lnTo>
                  <a:cubicBezTo>
                    <a:pt x="2699" y="455"/>
                    <a:pt x="2613" y="853"/>
                    <a:pt x="2613" y="1279"/>
                  </a:cubicBezTo>
                  <a:lnTo>
                    <a:pt x="4658" y="1108"/>
                  </a:lnTo>
                  <a:cubicBezTo>
                    <a:pt x="4516" y="711"/>
                    <a:pt x="4289" y="313"/>
                    <a:pt x="4005" y="1"/>
                  </a:cubicBezTo>
                  <a:close/>
                  <a:moveTo>
                    <a:pt x="5482" y="2670"/>
                  </a:moveTo>
                  <a:cubicBezTo>
                    <a:pt x="5254" y="2727"/>
                    <a:pt x="5056" y="2755"/>
                    <a:pt x="4857" y="2812"/>
                  </a:cubicBezTo>
                  <a:cubicBezTo>
                    <a:pt x="3977" y="3039"/>
                    <a:pt x="3096" y="3295"/>
                    <a:pt x="2244" y="3607"/>
                  </a:cubicBezTo>
                  <a:cubicBezTo>
                    <a:pt x="2074" y="4062"/>
                    <a:pt x="1989" y="4573"/>
                    <a:pt x="1989" y="5084"/>
                  </a:cubicBezTo>
                  <a:cubicBezTo>
                    <a:pt x="2386" y="4885"/>
                    <a:pt x="2784" y="4715"/>
                    <a:pt x="3210" y="4573"/>
                  </a:cubicBezTo>
                  <a:cubicBezTo>
                    <a:pt x="4147" y="4289"/>
                    <a:pt x="5112" y="4062"/>
                    <a:pt x="6050" y="3806"/>
                  </a:cubicBezTo>
                  <a:cubicBezTo>
                    <a:pt x="5936" y="3380"/>
                    <a:pt x="5737" y="3011"/>
                    <a:pt x="5482" y="2670"/>
                  </a:cubicBezTo>
                  <a:close/>
                  <a:moveTo>
                    <a:pt x="6958" y="5595"/>
                  </a:moveTo>
                  <a:cubicBezTo>
                    <a:pt x="6305" y="5823"/>
                    <a:pt x="5680" y="6107"/>
                    <a:pt x="5056" y="6476"/>
                  </a:cubicBezTo>
                  <a:cubicBezTo>
                    <a:pt x="4658" y="6675"/>
                    <a:pt x="4232" y="6788"/>
                    <a:pt x="3806" y="6788"/>
                  </a:cubicBezTo>
                  <a:cubicBezTo>
                    <a:pt x="3735" y="6795"/>
                    <a:pt x="3662" y="6799"/>
                    <a:pt x="3589" y="6799"/>
                  </a:cubicBezTo>
                  <a:cubicBezTo>
                    <a:pt x="3368" y="6799"/>
                    <a:pt x="3139" y="6767"/>
                    <a:pt x="2926" y="6703"/>
                  </a:cubicBezTo>
                  <a:cubicBezTo>
                    <a:pt x="2594" y="6585"/>
                    <a:pt x="2263" y="6525"/>
                    <a:pt x="1932" y="6525"/>
                  </a:cubicBezTo>
                  <a:cubicBezTo>
                    <a:pt x="1866" y="6525"/>
                    <a:pt x="1799" y="6528"/>
                    <a:pt x="1733" y="6533"/>
                  </a:cubicBezTo>
                  <a:cubicBezTo>
                    <a:pt x="1591" y="6845"/>
                    <a:pt x="1506" y="7214"/>
                    <a:pt x="1506" y="7555"/>
                  </a:cubicBezTo>
                  <a:cubicBezTo>
                    <a:pt x="1903" y="7555"/>
                    <a:pt x="2301" y="7640"/>
                    <a:pt x="2699" y="7782"/>
                  </a:cubicBezTo>
                  <a:cubicBezTo>
                    <a:pt x="3068" y="7867"/>
                    <a:pt x="3437" y="7924"/>
                    <a:pt x="3806" y="7952"/>
                  </a:cubicBezTo>
                  <a:cubicBezTo>
                    <a:pt x="4516" y="7924"/>
                    <a:pt x="5198" y="7725"/>
                    <a:pt x="5794" y="7385"/>
                  </a:cubicBezTo>
                  <a:cubicBezTo>
                    <a:pt x="6334" y="7044"/>
                    <a:pt x="6930" y="6817"/>
                    <a:pt x="7526" y="6703"/>
                  </a:cubicBezTo>
                  <a:cubicBezTo>
                    <a:pt x="7413" y="6305"/>
                    <a:pt x="7242" y="5908"/>
                    <a:pt x="6958" y="5595"/>
                  </a:cubicBezTo>
                  <a:close/>
                  <a:moveTo>
                    <a:pt x="8691" y="9202"/>
                  </a:moveTo>
                  <a:cubicBezTo>
                    <a:pt x="8350" y="9316"/>
                    <a:pt x="8009" y="9401"/>
                    <a:pt x="7668" y="9514"/>
                  </a:cubicBezTo>
                  <a:cubicBezTo>
                    <a:pt x="6873" y="9827"/>
                    <a:pt x="6021" y="10054"/>
                    <a:pt x="5169" y="10139"/>
                  </a:cubicBezTo>
                  <a:cubicBezTo>
                    <a:pt x="3778" y="10281"/>
                    <a:pt x="2329" y="10224"/>
                    <a:pt x="966" y="10594"/>
                  </a:cubicBezTo>
                  <a:cubicBezTo>
                    <a:pt x="824" y="10963"/>
                    <a:pt x="739" y="11360"/>
                    <a:pt x="767" y="11786"/>
                  </a:cubicBezTo>
                  <a:cubicBezTo>
                    <a:pt x="1847" y="11531"/>
                    <a:pt x="2983" y="11389"/>
                    <a:pt x="4090" y="11360"/>
                  </a:cubicBezTo>
                  <a:cubicBezTo>
                    <a:pt x="4346" y="11360"/>
                    <a:pt x="4573" y="11332"/>
                    <a:pt x="4828" y="11304"/>
                  </a:cubicBezTo>
                  <a:cubicBezTo>
                    <a:pt x="5964" y="11247"/>
                    <a:pt x="7100" y="10991"/>
                    <a:pt x="8151" y="10565"/>
                  </a:cubicBezTo>
                  <a:lnTo>
                    <a:pt x="9145" y="10196"/>
                  </a:lnTo>
                  <a:cubicBezTo>
                    <a:pt x="9060" y="9855"/>
                    <a:pt x="8890" y="9514"/>
                    <a:pt x="8691" y="9202"/>
                  </a:cubicBezTo>
                  <a:close/>
                  <a:moveTo>
                    <a:pt x="9685" y="11332"/>
                  </a:moveTo>
                  <a:cubicBezTo>
                    <a:pt x="9316" y="11616"/>
                    <a:pt x="8975" y="11928"/>
                    <a:pt x="8606" y="12212"/>
                  </a:cubicBezTo>
                  <a:cubicBezTo>
                    <a:pt x="8350" y="12440"/>
                    <a:pt x="8038" y="12582"/>
                    <a:pt x="7697" y="12610"/>
                  </a:cubicBezTo>
                  <a:cubicBezTo>
                    <a:pt x="7322" y="12657"/>
                    <a:pt x="6946" y="12678"/>
                    <a:pt x="6571" y="12678"/>
                  </a:cubicBezTo>
                  <a:cubicBezTo>
                    <a:pt x="6265" y="12678"/>
                    <a:pt x="5958" y="12664"/>
                    <a:pt x="5652" y="12638"/>
                  </a:cubicBezTo>
                  <a:cubicBezTo>
                    <a:pt x="5474" y="12615"/>
                    <a:pt x="5294" y="12604"/>
                    <a:pt x="5113" y="12604"/>
                  </a:cubicBezTo>
                  <a:cubicBezTo>
                    <a:pt x="4399" y="12604"/>
                    <a:pt x="3674" y="12781"/>
                    <a:pt x="3039" y="13121"/>
                  </a:cubicBezTo>
                  <a:cubicBezTo>
                    <a:pt x="2415" y="13462"/>
                    <a:pt x="1847" y="13859"/>
                    <a:pt x="1307" y="14342"/>
                  </a:cubicBezTo>
                  <a:cubicBezTo>
                    <a:pt x="1080" y="14626"/>
                    <a:pt x="739" y="14825"/>
                    <a:pt x="370" y="14910"/>
                  </a:cubicBezTo>
                  <a:cubicBezTo>
                    <a:pt x="256" y="15365"/>
                    <a:pt x="228" y="15819"/>
                    <a:pt x="256" y="16245"/>
                  </a:cubicBezTo>
                  <a:cubicBezTo>
                    <a:pt x="909" y="16131"/>
                    <a:pt x="1534" y="15819"/>
                    <a:pt x="2017" y="15308"/>
                  </a:cubicBezTo>
                  <a:cubicBezTo>
                    <a:pt x="2500" y="14853"/>
                    <a:pt x="3068" y="14456"/>
                    <a:pt x="3664" y="14143"/>
                  </a:cubicBezTo>
                  <a:cubicBezTo>
                    <a:pt x="4068" y="13882"/>
                    <a:pt x="4511" y="13760"/>
                    <a:pt x="4977" y="13760"/>
                  </a:cubicBezTo>
                  <a:cubicBezTo>
                    <a:pt x="5068" y="13760"/>
                    <a:pt x="5161" y="13765"/>
                    <a:pt x="5254" y="13774"/>
                  </a:cubicBezTo>
                  <a:cubicBezTo>
                    <a:pt x="5529" y="13822"/>
                    <a:pt x="5800" y="13837"/>
                    <a:pt x="6071" y="13837"/>
                  </a:cubicBezTo>
                  <a:cubicBezTo>
                    <a:pt x="6611" y="13837"/>
                    <a:pt x="7148" y="13774"/>
                    <a:pt x="7697" y="13774"/>
                  </a:cubicBezTo>
                  <a:cubicBezTo>
                    <a:pt x="8180" y="13746"/>
                    <a:pt x="8662" y="13575"/>
                    <a:pt x="9060" y="13291"/>
                  </a:cubicBezTo>
                  <a:cubicBezTo>
                    <a:pt x="9287" y="13093"/>
                    <a:pt x="9543" y="12922"/>
                    <a:pt x="9770" y="12724"/>
                  </a:cubicBezTo>
                  <a:cubicBezTo>
                    <a:pt x="9883" y="12582"/>
                    <a:pt x="10025" y="12496"/>
                    <a:pt x="10167" y="12468"/>
                  </a:cubicBezTo>
                  <a:cubicBezTo>
                    <a:pt x="10082" y="12042"/>
                    <a:pt x="9912" y="11673"/>
                    <a:pt x="9685" y="11332"/>
                  </a:cubicBezTo>
                  <a:close/>
                  <a:moveTo>
                    <a:pt x="11161" y="15194"/>
                  </a:moveTo>
                  <a:cubicBezTo>
                    <a:pt x="10338" y="15365"/>
                    <a:pt x="9514" y="15592"/>
                    <a:pt x="8691" y="15734"/>
                  </a:cubicBezTo>
                  <a:cubicBezTo>
                    <a:pt x="8236" y="15791"/>
                    <a:pt x="7782" y="15876"/>
                    <a:pt x="7328" y="15989"/>
                  </a:cubicBezTo>
                  <a:cubicBezTo>
                    <a:pt x="6731" y="16131"/>
                    <a:pt x="6163" y="16245"/>
                    <a:pt x="5567" y="16387"/>
                  </a:cubicBezTo>
                  <a:cubicBezTo>
                    <a:pt x="4999" y="16501"/>
                    <a:pt x="4516" y="16586"/>
                    <a:pt x="3977" y="16728"/>
                  </a:cubicBezTo>
                  <a:cubicBezTo>
                    <a:pt x="2897" y="17012"/>
                    <a:pt x="1847" y="17381"/>
                    <a:pt x="824" y="17835"/>
                  </a:cubicBezTo>
                  <a:cubicBezTo>
                    <a:pt x="597" y="17949"/>
                    <a:pt x="341" y="18006"/>
                    <a:pt x="114" y="18034"/>
                  </a:cubicBezTo>
                  <a:cubicBezTo>
                    <a:pt x="1" y="18545"/>
                    <a:pt x="1" y="19056"/>
                    <a:pt x="86" y="19539"/>
                  </a:cubicBezTo>
                  <a:cubicBezTo>
                    <a:pt x="171" y="19539"/>
                    <a:pt x="256" y="19511"/>
                    <a:pt x="341" y="19511"/>
                  </a:cubicBezTo>
                  <a:cubicBezTo>
                    <a:pt x="1108" y="19170"/>
                    <a:pt x="1932" y="18914"/>
                    <a:pt x="2755" y="18744"/>
                  </a:cubicBezTo>
                  <a:cubicBezTo>
                    <a:pt x="3238" y="18630"/>
                    <a:pt x="3693" y="18545"/>
                    <a:pt x="4175" y="18432"/>
                  </a:cubicBezTo>
                  <a:cubicBezTo>
                    <a:pt x="4772" y="18318"/>
                    <a:pt x="5368" y="18233"/>
                    <a:pt x="5936" y="18119"/>
                  </a:cubicBezTo>
                  <a:cubicBezTo>
                    <a:pt x="6958" y="17921"/>
                    <a:pt x="7981" y="17693"/>
                    <a:pt x="8975" y="17466"/>
                  </a:cubicBezTo>
                  <a:cubicBezTo>
                    <a:pt x="9401" y="17381"/>
                    <a:pt x="9855" y="17324"/>
                    <a:pt x="10253" y="17182"/>
                  </a:cubicBezTo>
                  <a:cubicBezTo>
                    <a:pt x="10735" y="17040"/>
                    <a:pt x="11247" y="17069"/>
                    <a:pt x="11673" y="16813"/>
                  </a:cubicBezTo>
                  <a:cubicBezTo>
                    <a:pt x="11587" y="16245"/>
                    <a:pt x="11417" y="15705"/>
                    <a:pt x="11161" y="15194"/>
                  </a:cubicBezTo>
                  <a:close/>
                  <a:moveTo>
                    <a:pt x="7121" y="19870"/>
                  </a:moveTo>
                  <a:cubicBezTo>
                    <a:pt x="6645" y="19870"/>
                    <a:pt x="6172" y="20016"/>
                    <a:pt x="5766" y="20306"/>
                  </a:cubicBezTo>
                  <a:cubicBezTo>
                    <a:pt x="5482" y="20505"/>
                    <a:pt x="5198" y="20732"/>
                    <a:pt x="4942" y="20959"/>
                  </a:cubicBezTo>
                  <a:cubicBezTo>
                    <a:pt x="4544" y="21272"/>
                    <a:pt x="4147" y="21612"/>
                    <a:pt x="3749" y="21953"/>
                  </a:cubicBezTo>
                  <a:cubicBezTo>
                    <a:pt x="3310" y="22324"/>
                    <a:pt x="2775" y="22524"/>
                    <a:pt x="2224" y="22524"/>
                  </a:cubicBezTo>
                  <a:cubicBezTo>
                    <a:pt x="2099" y="22524"/>
                    <a:pt x="1973" y="22514"/>
                    <a:pt x="1847" y="22493"/>
                  </a:cubicBezTo>
                  <a:cubicBezTo>
                    <a:pt x="1496" y="22458"/>
                    <a:pt x="1145" y="22433"/>
                    <a:pt x="794" y="22433"/>
                  </a:cubicBezTo>
                  <a:cubicBezTo>
                    <a:pt x="577" y="22433"/>
                    <a:pt x="360" y="22443"/>
                    <a:pt x="143" y="22464"/>
                  </a:cubicBezTo>
                  <a:cubicBezTo>
                    <a:pt x="114" y="22862"/>
                    <a:pt x="143" y="23259"/>
                    <a:pt x="228" y="23629"/>
                  </a:cubicBezTo>
                  <a:cubicBezTo>
                    <a:pt x="449" y="23609"/>
                    <a:pt x="655" y="23589"/>
                    <a:pt x="868" y="23589"/>
                  </a:cubicBezTo>
                  <a:cubicBezTo>
                    <a:pt x="956" y="23589"/>
                    <a:pt x="1045" y="23592"/>
                    <a:pt x="1137" y="23600"/>
                  </a:cubicBezTo>
                  <a:cubicBezTo>
                    <a:pt x="1485" y="23655"/>
                    <a:pt x="1833" y="23687"/>
                    <a:pt x="2182" y="23687"/>
                  </a:cubicBezTo>
                  <a:cubicBezTo>
                    <a:pt x="2373" y="23687"/>
                    <a:pt x="2564" y="23677"/>
                    <a:pt x="2755" y="23657"/>
                  </a:cubicBezTo>
                  <a:cubicBezTo>
                    <a:pt x="3323" y="23629"/>
                    <a:pt x="3891" y="23401"/>
                    <a:pt x="4346" y="23061"/>
                  </a:cubicBezTo>
                  <a:cubicBezTo>
                    <a:pt x="4743" y="22720"/>
                    <a:pt x="5141" y="22408"/>
                    <a:pt x="5510" y="22067"/>
                  </a:cubicBezTo>
                  <a:cubicBezTo>
                    <a:pt x="5879" y="21726"/>
                    <a:pt x="6277" y="21442"/>
                    <a:pt x="6703" y="21186"/>
                  </a:cubicBezTo>
                  <a:cubicBezTo>
                    <a:pt x="6854" y="21111"/>
                    <a:pt x="7018" y="21073"/>
                    <a:pt x="7178" y="21073"/>
                  </a:cubicBezTo>
                  <a:cubicBezTo>
                    <a:pt x="7258" y="21073"/>
                    <a:pt x="7337" y="21082"/>
                    <a:pt x="7413" y="21101"/>
                  </a:cubicBezTo>
                  <a:cubicBezTo>
                    <a:pt x="7754" y="21215"/>
                    <a:pt x="8094" y="21328"/>
                    <a:pt x="8435" y="21470"/>
                  </a:cubicBezTo>
                  <a:cubicBezTo>
                    <a:pt x="8989" y="21712"/>
                    <a:pt x="9592" y="21832"/>
                    <a:pt x="10199" y="21832"/>
                  </a:cubicBezTo>
                  <a:cubicBezTo>
                    <a:pt x="10806" y="21832"/>
                    <a:pt x="11417" y="21712"/>
                    <a:pt x="11985" y="21470"/>
                  </a:cubicBezTo>
                  <a:cubicBezTo>
                    <a:pt x="12212" y="21357"/>
                    <a:pt x="12496" y="21272"/>
                    <a:pt x="12752" y="21186"/>
                  </a:cubicBezTo>
                  <a:cubicBezTo>
                    <a:pt x="12752" y="20789"/>
                    <a:pt x="12638" y="20391"/>
                    <a:pt x="12468" y="20050"/>
                  </a:cubicBezTo>
                  <a:cubicBezTo>
                    <a:pt x="12184" y="20079"/>
                    <a:pt x="11900" y="20164"/>
                    <a:pt x="11616" y="20334"/>
                  </a:cubicBezTo>
                  <a:cubicBezTo>
                    <a:pt x="11176" y="20547"/>
                    <a:pt x="10693" y="20654"/>
                    <a:pt x="10207" y="20654"/>
                  </a:cubicBezTo>
                  <a:cubicBezTo>
                    <a:pt x="9720" y="20654"/>
                    <a:pt x="9230" y="20547"/>
                    <a:pt x="8776" y="20334"/>
                  </a:cubicBezTo>
                  <a:cubicBezTo>
                    <a:pt x="8662" y="20278"/>
                    <a:pt x="8549" y="20221"/>
                    <a:pt x="8407" y="20164"/>
                  </a:cubicBezTo>
                  <a:cubicBezTo>
                    <a:pt x="8208" y="20107"/>
                    <a:pt x="8009" y="20022"/>
                    <a:pt x="7782" y="19965"/>
                  </a:cubicBezTo>
                  <a:cubicBezTo>
                    <a:pt x="7565" y="19902"/>
                    <a:pt x="7342" y="19870"/>
                    <a:pt x="7121" y="19870"/>
                  </a:cubicBezTo>
                  <a:close/>
                  <a:moveTo>
                    <a:pt x="13178" y="23771"/>
                  </a:moveTo>
                  <a:cubicBezTo>
                    <a:pt x="12667" y="23827"/>
                    <a:pt x="12155" y="23969"/>
                    <a:pt x="11644" y="24055"/>
                  </a:cubicBezTo>
                  <a:cubicBezTo>
                    <a:pt x="11048" y="24140"/>
                    <a:pt x="10423" y="24282"/>
                    <a:pt x="9827" y="24452"/>
                  </a:cubicBezTo>
                  <a:cubicBezTo>
                    <a:pt x="8776" y="24736"/>
                    <a:pt x="7782" y="25219"/>
                    <a:pt x="6760" y="25531"/>
                  </a:cubicBezTo>
                  <a:cubicBezTo>
                    <a:pt x="6106" y="25759"/>
                    <a:pt x="5425" y="25901"/>
                    <a:pt x="4772" y="25957"/>
                  </a:cubicBezTo>
                  <a:cubicBezTo>
                    <a:pt x="4474" y="25986"/>
                    <a:pt x="4182" y="26000"/>
                    <a:pt x="3895" y="26000"/>
                  </a:cubicBezTo>
                  <a:cubicBezTo>
                    <a:pt x="3607" y="26000"/>
                    <a:pt x="3323" y="25986"/>
                    <a:pt x="3039" y="25957"/>
                  </a:cubicBezTo>
                  <a:cubicBezTo>
                    <a:pt x="2920" y="25941"/>
                    <a:pt x="2801" y="25933"/>
                    <a:pt x="2682" y="25933"/>
                  </a:cubicBezTo>
                  <a:cubicBezTo>
                    <a:pt x="1985" y="25933"/>
                    <a:pt x="1309" y="26193"/>
                    <a:pt x="654" y="26412"/>
                  </a:cubicBezTo>
                  <a:cubicBezTo>
                    <a:pt x="654" y="26781"/>
                    <a:pt x="711" y="27179"/>
                    <a:pt x="824" y="27576"/>
                  </a:cubicBezTo>
                  <a:cubicBezTo>
                    <a:pt x="1421" y="27377"/>
                    <a:pt x="1983" y="27144"/>
                    <a:pt x="2592" y="27144"/>
                  </a:cubicBezTo>
                  <a:cubicBezTo>
                    <a:pt x="2765" y="27144"/>
                    <a:pt x="2942" y="27163"/>
                    <a:pt x="3125" y="27207"/>
                  </a:cubicBezTo>
                  <a:cubicBezTo>
                    <a:pt x="3181" y="27221"/>
                    <a:pt x="3238" y="27228"/>
                    <a:pt x="3295" y="27228"/>
                  </a:cubicBezTo>
                  <a:cubicBezTo>
                    <a:pt x="3352" y="27228"/>
                    <a:pt x="3409" y="27221"/>
                    <a:pt x="3465" y="27207"/>
                  </a:cubicBezTo>
                  <a:cubicBezTo>
                    <a:pt x="4033" y="27179"/>
                    <a:pt x="4601" y="27150"/>
                    <a:pt x="5169" y="27122"/>
                  </a:cubicBezTo>
                  <a:cubicBezTo>
                    <a:pt x="5453" y="27122"/>
                    <a:pt x="5709" y="27093"/>
                    <a:pt x="5993" y="27037"/>
                  </a:cubicBezTo>
                  <a:cubicBezTo>
                    <a:pt x="6731" y="26809"/>
                    <a:pt x="7498" y="26582"/>
                    <a:pt x="8236" y="26327"/>
                  </a:cubicBezTo>
                  <a:cubicBezTo>
                    <a:pt x="9259" y="25872"/>
                    <a:pt x="10338" y="25588"/>
                    <a:pt x="11417" y="25389"/>
                  </a:cubicBezTo>
                  <a:cubicBezTo>
                    <a:pt x="12042" y="25304"/>
                    <a:pt x="12638" y="25105"/>
                    <a:pt x="13235" y="24963"/>
                  </a:cubicBezTo>
                  <a:cubicBezTo>
                    <a:pt x="13263" y="24566"/>
                    <a:pt x="13263" y="24168"/>
                    <a:pt x="13178" y="23771"/>
                  </a:cubicBezTo>
                  <a:close/>
                  <a:moveTo>
                    <a:pt x="13405" y="27747"/>
                  </a:moveTo>
                  <a:cubicBezTo>
                    <a:pt x="12155" y="28059"/>
                    <a:pt x="10906" y="28258"/>
                    <a:pt x="9628" y="28314"/>
                  </a:cubicBezTo>
                  <a:cubicBezTo>
                    <a:pt x="9287" y="28343"/>
                    <a:pt x="8918" y="28400"/>
                    <a:pt x="8577" y="28485"/>
                  </a:cubicBezTo>
                  <a:cubicBezTo>
                    <a:pt x="8123" y="28570"/>
                    <a:pt x="7668" y="28598"/>
                    <a:pt x="7214" y="28627"/>
                  </a:cubicBezTo>
                  <a:cubicBezTo>
                    <a:pt x="6731" y="28627"/>
                    <a:pt x="6220" y="28684"/>
                    <a:pt x="5766" y="28854"/>
                  </a:cubicBezTo>
                  <a:cubicBezTo>
                    <a:pt x="5680" y="28882"/>
                    <a:pt x="5595" y="28882"/>
                    <a:pt x="5538" y="28882"/>
                  </a:cubicBezTo>
                  <a:cubicBezTo>
                    <a:pt x="4317" y="28996"/>
                    <a:pt x="3125" y="29308"/>
                    <a:pt x="2017" y="29820"/>
                  </a:cubicBezTo>
                  <a:cubicBezTo>
                    <a:pt x="1818" y="29905"/>
                    <a:pt x="1591" y="29962"/>
                    <a:pt x="1392" y="29990"/>
                  </a:cubicBezTo>
                  <a:cubicBezTo>
                    <a:pt x="1506" y="30842"/>
                    <a:pt x="1705" y="31666"/>
                    <a:pt x="2017" y="32461"/>
                  </a:cubicBezTo>
                  <a:cubicBezTo>
                    <a:pt x="2983" y="32148"/>
                    <a:pt x="3920" y="31808"/>
                    <a:pt x="4885" y="31524"/>
                  </a:cubicBezTo>
                  <a:cubicBezTo>
                    <a:pt x="5908" y="31154"/>
                    <a:pt x="6987" y="30927"/>
                    <a:pt x="8066" y="30870"/>
                  </a:cubicBezTo>
                  <a:cubicBezTo>
                    <a:pt x="8606" y="30842"/>
                    <a:pt x="9117" y="30586"/>
                    <a:pt x="9685" y="30586"/>
                  </a:cubicBezTo>
                  <a:cubicBezTo>
                    <a:pt x="10196" y="30586"/>
                    <a:pt x="10707" y="30501"/>
                    <a:pt x="11218" y="30388"/>
                  </a:cubicBezTo>
                  <a:cubicBezTo>
                    <a:pt x="11957" y="30217"/>
                    <a:pt x="12695" y="30132"/>
                    <a:pt x="13462" y="30018"/>
                  </a:cubicBezTo>
                  <a:cubicBezTo>
                    <a:pt x="13547" y="29252"/>
                    <a:pt x="13519" y="28485"/>
                    <a:pt x="13405" y="27747"/>
                  </a:cubicBezTo>
                  <a:close/>
                  <a:moveTo>
                    <a:pt x="13547" y="32148"/>
                  </a:moveTo>
                  <a:cubicBezTo>
                    <a:pt x="13206" y="32177"/>
                    <a:pt x="12894" y="32205"/>
                    <a:pt x="12581" y="32290"/>
                  </a:cubicBezTo>
                  <a:cubicBezTo>
                    <a:pt x="11758" y="32518"/>
                    <a:pt x="10963" y="32773"/>
                    <a:pt x="10167" y="33057"/>
                  </a:cubicBezTo>
                  <a:cubicBezTo>
                    <a:pt x="9202" y="33483"/>
                    <a:pt x="8151" y="33710"/>
                    <a:pt x="7072" y="33739"/>
                  </a:cubicBezTo>
                  <a:cubicBezTo>
                    <a:pt x="6788" y="33739"/>
                    <a:pt x="6476" y="33795"/>
                    <a:pt x="6192" y="33795"/>
                  </a:cubicBezTo>
                  <a:cubicBezTo>
                    <a:pt x="5112" y="33824"/>
                    <a:pt x="4062" y="34079"/>
                    <a:pt x="3125" y="34562"/>
                  </a:cubicBezTo>
                  <a:cubicBezTo>
                    <a:pt x="2954" y="34647"/>
                    <a:pt x="2812" y="34676"/>
                    <a:pt x="2642" y="34704"/>
                  </a:cubicBezTo>
                  <a:cubicBezTo>
                    <a:pt x="2699" y="35187"/>
                    <a:pt x="2812" y="35641"/>
                    <a:pt x="3039" y="36039"/>
                  </a:cubicBezTo>
                  <a:cubicBezTo>
                    <a:pt x="3096" y="35954"/>
                    <a:pt x="3181" y="35869"/>
                    <a:pt x="3267" y="35812"/>
                  </a:cubicBezTo>
                  <a:cubicBezTo>
                    <a:pt x="3778" y="35443"/>
                    <a:pt x="4374" y="35215"/>
                    <a:pt x="4999" y="35187"/>
                  </a:cubicBezTo>
                  <a:cubicBezTo>
                    <a:pt x="5680" y="35130"/>
                    <a:pt x="6390" y="35102"/>
                    <a:pt x="7072" y="35045"/>
                  </a:cubicBezTo>
                  <a:cubicBezTo>
                    <a:pt x="8009" y="34960"/>
                    <a:pt x="8946" y="34789"/>
                    <a:pt x="9855" y="34477"/>
                  </a:cubicBezTo>
                  <a:cubicBezTo>
                    <a:pt x="10508" y="34278"/>
                    <a:pt x="11133" y="33994"/>
                    <a:pt x="11786" y="33824"/>
                  </a:cubicBezTo>
                  <a:cubicBezTo>
                    <a:pt x="12383" y="33597"/>
                    <a:pt x="12979" y="33426"/>
                    <a:pt x="13604" y="33313"/>
                  </a:cubicBezTo>
                  <a:cubicBezTo>
                    <a:pt x="13632" y="32915"/>
                    <a:pt x="13604" y="32518"/>
                    <a:pt x="13547" y="32148"/>
                  </a:cubicBezTo>
                  <a:close/>
                  <a:moveTo>
                    <a:pt x="9912" y="37374"/>
                  </a:moveTo>
                  <a:cubicBezTo>
                    <a:pt x="9145" y="37374"/>
                    <a:pt x="8378" y="37487"/>
                    <a:pt x="7668" y="37715"/>
                  </a:cubicBezTo>
                  <a:cubicBezTo>
                    <a:pt x="6390" y="38055"/>
                    <a:pt x="5169" y="38652"/>
                    <a:pt x="4090" y="39418"/>
                  </a:cubicBezTo>
                  <a:cubicBezTo>
                    <a:pt x="4147" y="39788"/>
                    <a:pt x="4232" y="40157"/>
                    <a:pt x="4403" y="40498"/>
                  </a:cubicBezTo>
                  <a:cubicBezTo>
                    <a:pt x="4715" y="40327"/>
                    <a:pt x="5056" y="40185"/>
                    <a:pt x="5340" y="40015"/>
                  </a:cubicBezTo>
                  <a:cubicBezTo>
                    <a:pt x="6731" y="39220"/>
                    <a:pt x="8180" y="38652"/>
                    <a:pt x="9827" y="38652"/>
                  </a:cubicBezTo>
                  <a:cubicBezTo>
                    <a:pt x="10168" y="38632"/>
                    <a:pt x="10524" y="38612"/>
                    <a:pt x="10873" y="38612"/>
                  </a:cubicBezTo>
                  <a:cubicBezTo>
                    <a:pt x="11018" y="38612"/>
                    <a:pt x="11162" y="38615"/>
                    <a:pt x="11303" y="38623"/>
                  </a:cubicBezTo>
                  <a:cubicBezTo>
                    <a:pt x="12155" y="38680"/>
                    <a:pt x="12979" y="38850"/>
                    <a:pt x="13774" y="39078"/>
                  </a:cubicBezTo>
                  <a:cubicBezTo>
                    <a:pt x="13831" y="38708"/>
                    <a:pt x="13831" y="38311"/>
                    <a:pt x="13746" y="37942"/>
                  </a:cubicBezTo>
                  <a:cubicBezTo>
                    <a:pt x="13689" y="37942"/>
                    <a:pt x="13632" y="37913"/>
                    <a:pt x="13575" y="37913"/>
                  </a:cubicBezTo>
                  <a:cubicBezTo>
                    <a:pt x="12411" y="37431"/>
                    <a:pt x="11161" y="37431"/>
                    <a:pt x="9912" y="37374"/>
                  </a:cubicBezTo>
                  <a:close/>
                  <a:moveTo>
                    <a:pt x="13689" y="42542"/>
                  </a:moveTo>
                  <a:lnTo>
                    <a:pt x="13689" y="42542"/>
                  </a:lnTo>
                  <a:cubicBezTo>
                    <a:pt x="12809" y="42656"/>
                    <a:pt x="11957" y="42912"/>
                    <a:pt x="11190" y="43338"/>
                  </a:cubicBezTo>
                  <a:cubicBezTo>
                    <a:pt x="10963" y="43451"/>
                    <a:pt x="10707" y="43565"/>
                    <a:pt x="10451" y="43678"/>
                  </a:cubicBezTo>
                  <a:cubicBezTo>
                    <a:pt x="10239" y="43761"/>
                    <a:pt x="10012" y="43804"/>
                    <a:pt x="9786" y="43804"/>
                  </a:cubicBezTo>
                  <a:cubicBezTo>
                    <a:pt x="9469" y="43804"/>
                    <a:pt x="9155" y="43719"/>
                    <a:pt x="8890" y="43536"/>
                  </a:cubicBezTo>
                  <a:cubicBezTo>
                    <a:pt x="8634" y="43366"/>
                    <a:pt x="8378" y="43252"/>
                    <a:pt x="8123" y="43082"/>
                  </a:cubicBezTo>
                  <a:cubicBezTo>
                    <a:pt x="7858" y="42906"/>
                    <a:pt x="7554" y="42819"/>
                    <a:pt x="7254" y="42819"/>
                  </a:cubicBezTo>
                  <a:cubicBezTo>
                    <a:pt x="6877" y="42819"/>
                    <a:pt x="6504" y="42955"/>
                    <a:pt x="6220" y="43224"/>
                  </a:cubicBezTo>
                  <a:cubicBezTo>
                    <a:pt x="5936" y="43423"/>
                    <a:pt x="5680" y="43650"/>
                    <a:pt x="5396" y="43877"/>
                  </a:cubicBezTo>
                  <a:cubicBezTo>
                    <a:pt x="5453" y="44303"/>
                    <a:pt x="5567" y="44701"/>
                    <a:pt x="5766" y="45098"/>
                  </a:cubicBezTo>
                  <a:cubicBezTo>
                    <a:pt x="5964" y="44615"/>
                    <a:pt x="6419" y="44388"/>
                    <a:pt x="6816" y="44076"/>
                  </a:cubicBezTo>
                  <a:cubicBezTo>
                    <a:pt x="6944" y="43986"/>
                    <a:pt x="7089" y="43943"/>
                    <a:pt x="7234" y="43943"/>
                  </a:cubicBezTo>
                  <a:cubicBezTo>
                    <a:pt x="7410" y="43943"/>
                    <a:pt x="7585" y="44008"/>
                    <a:pt x="7725" y="44133"/>
                  </a:cubicBezTo>
                  <a:cubicBezTo>
                    <a:pt x="7952" y="44303"/>
                    <a:pt x="8208" y="44473"/>
                    <a:pt x="8464" y="44615"/>
                  </a:cubicBezTo>
                  <a:cubicBezTo>
                    <a:pt x="8841" y="44828"/>
                    <a:pt x="9278" y="44942"/>
                    <a:pt x="9708" y="44942"/>
                  </a:cubicBezTo>
                  <a:cubicBezTo>
                    <a:pt x="9795" y="44942"/>
                    <a:pt x="9882" y="44937"/>
                    <a:pt x="9969" y="44928"/>
                  </a:cubicBezTo>
                  <a:cubicBezTo>
                    <a:pt x="10508" y="44899"/>
                    <a:pt x="11019" y="44757"/>
                    <a:pt x="11531" y="44502"/>
                  </a:cubicBezTo>
                  <a:cubicBezTo>
                    <a:pt x="12155" y="44133"/>
                    <a:pt x="12865" y="43934"/>
                    <a:pt x="13604" y="43849"/>
                  </a:cubicBezTo>
                  <a:cubicBezTo>
                    <a:pt x="13689" y="43423"/>
                    <a:pt x="13689" y="42968"/>
                    <a:pt x="13689" y="42542"/>
                  </a:cubicBezTo>
                  <a:close/>
                  <a:moveTo>
                    <a:pt x="13377" y="47143"/>
                  </a:moveTo>
                  <a:cubicBezTo>
                    <a:pt x="13036" y="47200"/>
                    <a:pt x="12695" y="47257"/>
                    <a:pt x="12354" y="47370"/>
                  </a:cubicBezTo>
                  <a:cubicBezTo>
                    <a:pt x="11531" y="47626"/>
                    <a:pt x="10707" y="47853"/>
                    <a:pt x="9883" y="48052"/>
                  </a:cubicBezTo>
                  <a:cubicBezTo>
                    <a:pt x="9003" y="48194"/>
                    <a:pt x="8123" y="48393"/>
                    <a:pt x="7271" y="48648"/>
                  </a:cubicBezTo>
                  <a:cubicBezTo>
                    <a:pt x="7100" y="48705"/>
                    <a:pt x="6902" y="48733"/>
                    <a:pt x="6731" y="48762"/>
                  </a:cubicBezTo>
                  <a:cubicBezTo>
                    <a:pt x="6760" y="49159"/>
                    <a:pt x="6845" y="49528"/>
                    <a:pt x="6987" y="49898"/>
                  </a:cubicBezTo>
                  <a:cubicBezTo>
                    <a:pt x="7981" y="49756"/>
                    <a:pt x="8890" y="49443"/>
                    <a:pt x="9855" y="49301"/>
                  </a:cubicBezTo>
                  <a:cubicBezTo>
                    <a:pt x="11076" y="49102"/>
                    <a:pt x="12241" y="48762"/>
                    <a:pt x="13377" y="48336"/>
                  </a:cubicBezTo>
                  <a:cubicBezTo>
                    <a:pt x="13433" y="47938"/>
                    <a:pt x="13433" y="47541"/>
                    <a:pt x="13377" y="47143"/>
                  </a:cubicBezTo>
                  <a:close/>
                  <a:moveTo>
                    <a:pt x="13263" y="51147"/>
                  </a:moveTo>
                  <a:cubicBezTo>
                    <a:pt x="12894" y="51176"/>
                    <a:pt x="12525" y="51261"/>
                    <a:pt x="12155" y="51403"/>
                  </a:cubicBezTo>
                  <a:cubicBezTo>
                    <a:pt x="11360" y="51573"/>
                    <a:pt x="10537" y="51687"/>
                    <a:pt x="9770" y="51942"/>
                  </a:cubicBezTo>
                  <a:cubicBezTo>
                    <a:pt x="9060" y="52170"/>
                    <a:pt x="8350" y="52312"/>
                    <a:pt x="7640" y="52482"/>
                  </a:cubicBezTo>
                  <a:cubicBezTo>
                    <a:pt x="7668" y="52880"/>
                    <a:pt x="7754" y="53277"/>
                    <a:pt x="7924" y="53618"/>
                  </a:cubicBezTo>
                  <a:lnTo>
                    <a:pt x="8861" y="53391"/>
                  </a:lnTo>
                  <a:cubicBezTo>
                    <a:pt x="9742" y="53164"/>
                    <a:pt x="10593" y="52936"/>
                    <a:pt x="11474" y="52738"/>
                  </a:cubicBezTo>
                  <a:cubicBezTo>
                    <a:pt x="12042" y="52567"/>
                    <a:pt x="12638" y="52454"/>
                    <a:pt x="13235" y="52425"/>
                  </a:cubicBezTo>
                  <a:cubicBezTo>
                    <a:pt x="13348" y="51999"/>
                    <a:pt x="13348" y="51573"/>
                    <a:pt x="13263" y="51147"/>
                  </a:cubicBezTo>
                  <a:close/>
                  <a:moveTo>
                    <a:pt x="13235" y="55407"/>
                  </a:moveTo>
                  <a:cubicBezTo>
                    <a:pt x="12027" y="55764"/>
                    <a:pt x="10847" y="56147"/>
                    <a:pt x="9539" y="56147"/>
                  </a:cubicBezTo>
                  <a:cubicBezTo>
                    <a:pt x="9493" y="56147"/>
                    <a:pt x="9447" y="56146"/>
                    <a:pt x="9401" y="56145"/>
                  </a:cubicBezTo>
                  <a:cubicBezTo>
                    <a:pt x="9230" y="56145"/>
                    <a:pt x="9088" y="56174"/>
                    <a:pt x="8918" y="56202"/>
                  </a:cubicBezTo>
                  <a:cubicBezTo>
                    <a:pt x="8776" y="56231"/>
                    <a:pt x="8634" y="56287"/>
                    <a:pt x="8549" y="56401"/>
                  </a:cubicBezTo>
                  <a:cubicBezTo>
                    <a:pt x="8577" y="56742"/>
                    <a:pt x="8662" y="57054"/>
                    <a:pt x="8804" y="57367"/>
                  </a:cubicBezTo>
                  <a:cubicBezTo>
                    <a:pt x="9401" y="57310"/>
                    <a:pt x="9969" y="57253"/>
                    <a:pt x="10565" y="57225"/>
                  </a:cubicBezTo>
                  <a:cubicBezTo>
                    <a:pt x="11190" y="57225"/>
                    <a:pt x="11815" y="57083"/>
                    <a:pt x="12383" y="56884"/>
                  </a:cubicBezTo>
                  <a:cubicBezTo>
                    <a:pt x="12667" y="56770"/>
                    <a:pt x="12951" y="56713"/>
                    <a:pt x="13235" y="56685"/>
                  </a:cubicBezTo>
                  <a:cubicBezTo>
                    <a:pt x="13291" y="56259"/>
                    <a:pt x="13291" y="55833"/>
                    <a:pt x="13235" y="55407"/>
                  </a:cubicBezTo>
                  <a:close/>
                  <a:moveTo>
                    <a:pt x="13263" y="57849"/>
                  </a:moveTo>
                  <a:cubicBezTo>
                    <a:pt x="12951" y="57878"/>
                    <a:pt x="12638" y="57963"/>
                    <a:pt x="12326" y="58077"/>
                  </a:cubicBezTo>
                  <a:cubicBezTo>
                    <a:pt x="11616" y="58417"/>
                    <a:pt x="10906" y="58645"/>
                    <a:pt x="10224" y="58985"/>
                  </a:cubicBezTo>
                  <a:cubicBezTo>
                    <a:pt x="9940" y="59156"/>
                    <a:pt x="9628" y="59269"/>
                    <a:pt x="9316" y="59298"/>
                  </a:cubicBezTo>
                  <a:cubicBezTo>
                    <a:pt x="9344" y="59695"/>
                    <a:pt x="9429" y="60064"/>
                    <a:pt x="9600" y="60434"/>
                  </a:cubicBezTo>
                  <a:cubicBezTo>
                    <a:pt x="10451" y="60178"/>
                    <a:pt x="11275" y="59866"/>
                    <a:pt x="12099" y="59525"/>
                  </a:cubicBezTo>
                  <a:cubicBezTo>
                    <a:pt x="12468" y="59383"/>
                    <a:pt x="12865" y="59212"/>
                    <a:pt x="13263" y="59042"/>
                  </a:cubicBezTo>
                  <a:cubicBezTo>
                    <a:pt x="13348" y="58645"/>
                    <a:pt x="13348" y="58247"/>
                    <a:pt x="13263" y="57849"/>
                  </a:cubicBezTo>
                  <a:close/>
                  <a:moveTo>
                    <a:pt x="13433" y="61967"/>
                  </a:moveTo>
                  <a:lnTo>
                    <a:pt x="10111" y="62223"/>
                  </a:lnTo>
                  <a:cubicBezTo>
                    <a:pt x="10139" y="62620"/>
                    <a:pt x="10253" y="62990"/>
                    <a:pt x="10423" y="63359"/>
                  </a:cubicBezTo>
                  <a:lnTo>
                    <a:pt x="13519" y="63160"/>
                  </a:lnTo>
                  <a:cubicBezTo>
                    <a:pt x="13547" y="62762"/>
                    <a:pt x="13519" y="62365"/>
                    <a:pt x="13433" y="619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9"/>
            <p:cNvSpPr/>
            <p:nvPr/>
          </p:nvSpPr>
          <p:spPr>
            <a:xfrm>
              <a:off x="7950450" y="2098510"/>
              <a:ext cx="453700" cy="1738157"/>
            </a:xfrm>
            <a:custGeom>
              <a:avLst/>
              <a:gdLst/>
              <a:ahLst/>
              <a:cxnLst/>
              <a:rect l="l" t="t" r="r" b="b"/>
              <a:pathLst>
                <a:path w="18148" h="72582" extrusionOk="0">
                  <a:moveTo>
                    <a:pt x="15147" y="1"/>
                  </a:moveTo>
                  <a:cubicBezTo>
                    <a:pt x="14975" y="1"/>
                    <a:pt x="14811" y="84"/>
                    <a:pt x="14711" y="233"/>
                  </a:cubicBezTo>
                  <a:cubicBezTo>
                    <a:pt x="14655" y="375"/>
                    <a:pt x="14569" y="546"/>
                    <a:pt x="14541" y="688"/>
                  </a:cubicBezTo>
                  <a:cubicBezTo>
                    <a:pt x="13348" y="3953"/>
                    <a:pt x="11758" y="7077"/>
                    <a:pt x="9770" y="9917"/>
                  </a:cubicBezTo>
                  <a:cubicBezTo>
                    <a:pt x="7583" y="13268"/>
                    <a:pt x="5794" y="16875"/>
                    <a:pt x="4459" y="20624"/>
                  </a:cubicBezTo>
                  <a:cubicBezTo>
                    <a:pt x="3522" y="23179"/>
                    <a:pt x="2755" y="25792"/>
                    <a:pt x="2187" y="28433"/>
                  </a:cubicBezTo>
                  <a:cubicBezTo>
                    <a:pt x="1648" y="31131"/>
                    <a:pt x="1335" y="33886"/>
                    <a:pt x="1307" y="36641"/>
                  </a:cubicBezTo>
                  <a:cubicBezTo>
                    <a:pt x="1250" y="37635"/>
                    <a:pt x="1222" y="38657"/>
                    <a:pt x="1193" y="39651"/>
                  </a:cubicBezTo>
                  <a:cubicBezTo>
                    <a:pt x="1137" y="41667"/>
                    <a:pt x="1080" y="43655"/>
                    <a:pt x="995" y="45643"/>
                  </a:cubicBezTo>
                  <a:cubicBezTo>
                    <a:pt x="966" y="46665"/>
                    <a:pt x="938" y="47688"/>
                    <a:pt x="853" y="48682"/>
                  </a:cubicBezTo>
                  <a:cubicBezTo>
                    <a:pt x="654" y="51152"/>
                    <a:pt x="654" y="53623"/>
                    <a:pt x="569" y="56065"/>
                  </a:cubicBezTo>
                  <a:cubicBezTo>
                    <a:pt x="512" y="57287"/>
                    <a:pt x="455" y="58479"/>
                    <a:pt x="398" y="59672"/>
                  </a:cubicBezTo>
                  <a:cubicBezTo>
                    <a:pt x="370" y="61092"/>
                    <a:pt x="313" y="62484"/>
                    <a:pt x="313" y="63875"/>
                  </a:cubicBezTo>
                  <a:cubicBezTo>
                    <a:pt x="313" y="65494"/>
                    <a:pt x="228" y="67113"/>
                    <a:pt x="86" y="68703"/>
                  </a:cubicBezTo>
                  <a:cubicBezTo>
                    <a:pt x="58" y="69328"/>
                    <a:pt x="29" y="69981"/>
                    <a:pt x="29" y="70606"/>
                  </a:cubicBezTo>
                  <a:cubicBezTo>
                    <a:pt x="1" y="71486"/>
                    <a:pt x="114" y="71656"/>
                    <a:pt x="1023" y="72026"/>
                  </a:cubicBezTo>
                  <a:cubicBezTo>
                    <a:pt x="1960" y="72338"/>
                    <a:pt x="2926" y="72508"/>
                    <a:pt x="3920" y="72508"/>
                  </a:cubicBezTo>
                  <a:cubicBezTo>
                    <a:pt x="4033" y="72537"/>
                    <a:pt x="4147" y="72565"/>
                    <a:pt x="4261" y="72565"/>
                  </a:cubicBezTo>
                  <a:cubicBezTo>
                    <a:pt x="4312" y="72576"/>
                    <a:pt x="4364" y="72582"/>
                    <a:pt x="4416" y="72582"/>
                  </a:cubicBezTo>
                  <a:cubicBezTo>
                    <a:pt x="4764" y="72582"/>
                    <a:pt x="5103" y="72343"/>
                    <a:pt x="5226" y="71997"/>
                  </a:cubicBezTo>
                  <a:cubicBezTo>
                    <a:pt x="5368" y="71656"/>
                    <a:pt x="5482" y="71344"/>
                    <a:pt x="5595" y="71003"/>
                  </a:cubicBezTo>
                  <a:cubicBezTo>
                    <a:pt x="5709" y="70549"/>
                    <a:pt x="5822" y="70094"/>
                    <a:pt x="5936" y="69640"/>
                  </a:cubicBezTo>
                  <a:cubicBezTo>
                    <a:pt x="6135" y="68845"/>
                    <a:pt x="6390" y="68078"/>
                    <a:pt x="6703" y="67311"/>
                  </a:cubicBezTo>
                  <a:cubicBezTo>
                    <a:pt x="7839" y="64386"/>
                    <a:pt x="8833" y="61376"/>
                    <a:pt x="9600" y="58337"/>
                  </a:cubicBezTo>
                  <a:cubicBezTo>
                    <a:pt x="10764" y="54106"/>
                    <a:pt x="11985" y="49903"/>
                    <a:pt x="13689" y="45870"/>
                  </a:cubicBezTo>
                  <a:cubicBezTo>
                    <a:pt x="14939" y="42832"/>
                    <a:pt x="15989" y="39764"/>
                    <a:pt x="16898" y="36641"/>
                  </a:cubicBezTo>
                  <a:cubicBezTo>
                    <a:pt x="17636" y="34056"/>
                    <a:pt x="18034" y="31387"/>
                    <a:pt x="18062" y="28689"/>
                  </a:cubicBezTo>
                  <a:cubicBezTo>
                    <a:pt x="18148" y="24429"/>
                    <a:pt x="17920" y="20169"/>
                    <a:pt x="17409" y="15909"/>
                  </a:cubicBezTo>
                  <a:cubicBezTo>
                    <a:pt x="17125" y="13609"/>
                    <a:pt x="16784" y="11309"/>
                    <a:pt x="16415" y="9008"/>
                  </a:cubicBezTo>
                  <a:cubicBezTo>
                    <a:pt x="16103" y="6822"/>
                    <a:pt x="15904" y="4607"/>
                    <a:pt x="15762" y="2392"/>
                  </a:cubicBezTo>
                  <a:cubicBezTo>
                    <a:pt x="15705" y="1909"/>
                    <a:pt x="15734" y="1426"/>
                    <a:pt x="15705" y="915"/>
                  </a:cubicBezTo>
                  <a:cubicBezTo>
                    <a:pt x="15705" y="744"/>
                    <a:pt x="15677" y="546"/>
                    <a:pt x="15620" y="375"/>
                  </a:cubicBezTo>
                  <a:cubicBezTo>
                    <a:pt x="15592" y="176"/>
                    <a:pt x="15421" y="6"/>
                    <a:pt x="15223" y="6"/>
                  </a:cubicBezTo>
                  <a:cubicBezTo>
                    <a:pt x="15197" y="2"/>
                    <a:pt x="15172" y="1"/>
                    <a:pt x="15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9"/>
            <p:cNvSpPr/>
            <p:nvPr/>
          </p:nvSpPr>
          <p:spPr>
            <a:xfrm>
              <a:off x="7950450" y="2097840"/>
              <a:ext cx="453700" cy="1738157"/>
            </a:xfrm>
            <a:custGeom>
              <a:avLst/>
              <a:gdLst/>
              <a:ahLst/>
              <a:cxnLst/>
              <a:rect l="l" t="t" r="r" b="b"/>
              <a:pathLst>
                <a:path w="18148" h="72582" extrusionOk="0">
                  <a:moveTo>
                    <a:pt x="15147" y="0"/>
                  </a:moveTo>
                  <a:cubicBezTo>
                    <a:pt x="14975" y="0"/>
                    <a:pt x="14811" y="84"/>
                    <a:pt x="14711" y="233"/>
                  </a:cubicBezTo>
                  <a:cubicBezTo>
                    <a:pt x="14655" y="375"/>
                    <a:pt x="14569" y="545"/>
                    <a:pt x="14541" y="687"/>
                  </a:cubicBezTo>
                  <a:cubicBezTo>
                    <a:pt x="13348" y="3953"/>
                    <a:pt x="11758" y="7077"/>
                    <a:pt x="9798" y="9945"/>
                  </a:cubicBezTo>
                  <a:cubicBezTo>
                    <a:pt x="7583" y="13268"/>
                    <a:pt x="5794" y="16875"/>
                    <a:pt x="4459" y="20652"/>
                  </a:cubicBezTo>
                  <a:cubicBezTo>
                    <a:pt x="3522" y="23179"/>
                    <a:pt x="2784" y="25792"/>
                    <a:pt x="2187" y="28461"/>
                  </a:cubicBezTo>
                  <a:cubicBezTo>
                    <a:pt x="1648" y="31131"/>
                    <a:pt x="1364" y="33857"/>
                    <a:pt x="1307" y="36612"/>
                  </a:cubicBezTo>
                  <a:cubicBezTo>
                    <a:pt x="1279" y="37634"/>
                    <a:pt x="1222" y="38628"/>
                    <a:pt x="1193" y="39650"/>
                  </a:cubicBezTo>
                  <a:cubicBezTo>
                    <a:pt x="1137" y="41638"/>
                    <a:pt x="1080" y="43655"/>
                    <a:pt x="1023" y="45643"/>
                  </a:cubicBezTo>
                  <a:cubicBezTo>
                    <a:pt x="966" y="46665"/>
                    <a:pt x="938" y="47659"/>
                    <a:pt x="853" y="48681"/>
                  </a:cubicBezTo>
                  <a:cubicBezTo>
                    <a:pt x="682" y="51124"/>
                    <a:pt x="682" y="53594"/>
                    <a:pt x="569" y="56065"/>
                  </a:cubicBezTo>
                  <a:cubicBezTo>
                    <a:pt x="540" y="57258"/>
                    <a:pt x="455" y="58451"/>
                    <a:pt x="427" y="59672"/>
                  </a:cubicBezTo>
                  <a:cubicBezTo>
                    <a:pt x="370" y="61063"/>
                    <a:pt x="342" y="62455"/>
                    <a:pt x="342" y="63846"/>
                  </a:cubicBezTo>
                  <a:cubicBezTo>
                    <a:pt x="342" y="65465"/>
                    <a:pt x="228" y="67084"/>
                    <a:pt x="114" y="68703"/>
                  </a:cubicBezTo>
                  <a:cubicBezTo>
                    <a:pt x="58" y="69327"/>
                    <a:pt x="58" y="69952"/>
                    <a:pt x="29" y="70577"/>
                  </a:cubicBezTo>
                  <a:cubicBezTo>
                    <a:pt x="1" y="71486"/>
                    <a:pt x="143" y="71656"/>
                    <a:pt x="1023" y="71997"/>
                  </a:cubicBezTo>
                  <a:cubicBezTo>
                    <a:pt x="1193" y="71116"/>
                    <a:pt x="1364" y="70236"/>
                    <a:pt x="1506" y="69327"/>
                  </a:cubicBezTo>
                  <a:cubicBezTo>
                    <a:pt x="1506" y="68930"/>
                    <a:pt x="1563" y="68532"/>
                    <a:pt x="1648" y="68163"/>
                  </a:cubicBezTo>
                  <a:lnTo>
                    <a:pt x="1932" y="65209"/>
                  </a:lnTo>
                  <a:cubicBezTo>
                    <a:pt x="1875" y="64812"/>
                    <a:pt x="1875" y="64414"/>
                    <a:pt x="1989" y="64017"/>
                  </a:cubicBezTo>
                  <a:cubicBezTo>
                    <a:pt x="1932" y="63648"/>
                    <a:pt x="1960" y="63250"/>
                    <a:pt x="2045" y="62881"/>
                  </a:cubicBezTo>
                  <a:cubicBezTo>
                    <a:pt x="2017" y="62455"/>
                    <a:pt x="2045" y="62029"/>
                    <a:pt x="2131" y="61603"/>
                  </a:cubicBezTo>
                  <a:cubicBezTo>
                    <a:pt x="2102" y="61432"/>
                    <a:pt x="2102" y="61262"/>
                    <a:pt x="2102" y="61120"/>
                  </a:cubicBezTo>
                  <a:cubicBezTo>
                    <a:pt x="2159" y="60268"/>
                    <a:pt x="2216" y="59444"/>
                    <a:pt x="2273" y="58621"/>
                  </a:cubicBezTo>
                  <a:cubicBezTo>
                    <a:pt x="2187" y="58195"/>
                    <a:pt x="2216" y="57741"/>
                    <a:pt x="2301" y="57315"/>
                  </a:cubicBezTo>
                  <a:cubicBezTo>
                    <a:pt x="2216" y="56377"/>
                    <a:pt x="2301" y="55469"/>
                    <a:pt x="2301" y="54531"/>
                  </a:cubicBezTo>
                  <a:cubicBezTo>
                    <a:pt x="2244" y="54105"/>
                    <a:pt x="2273" y="53708"/>
                    <a:pt x="2329" y="53310"/>
                  </a:cubicBezTo>
                  <a:cubicBezTo>
                    <a:pt x="2301" y="53254"/>
                    <a:pt x="2273" y="53168"/>
                    <a:pt x="2273" y="53083"/>
                  </a:cubicBezTo>
                  <a:lnTo>
                    <a:pt x="2273" y="50044"/>
                  </a:lnTo>
                  <a:cubicBezTo>
                    <a:pt x="2216" y="49590"/>
                    <a:pt x="2216" y="49164"/>
                    <a:pt x="2244" y="48710"/>
                  </a:cubicBezTo>
                  <a:cubicBezTo>
                    <a:pt x="2187" y="47574"/>
                    <a:pt x="2187" y="46409"/>
                    <a:pt x="2301" y="45273"/>
                  </a:cubicBezTo>
                  <a:cubicBezTo>
                    <a:pt x="2273" y="44876"/>
                    <a:pt x="2301" y="44478"/>
                    <a:pt x="2386" y="44109"/>
                  </a:cubicBezTo>
                  <a:cubicBezTo>
                    <a:pt x="2443" y="43115"/>
                    <a:pt x="2471" y="42121"/>
                    <a:pt x="2528" y="41127"/>
                  </a:cubicBezTo>
                  <a:cubicBezTo>
                    <a:pt x="2585" y="40588"/>
                    <a:pt x="2670" y="40048"/>
                    <a:pt x="2727" y="39508"/>
                  </a:cubicBezTo>
                  <a:cubicBezTo>
                    <a:pt x="2699" y="39111"/>
                    <a:pt x="2755" y="38713"/>
                    <a:pt x="2841" y="38344"/>
                  </a:cubicBezTo>
                  <a:cubicBezTo>
                    <a:pt x="2841" y="37634"/>
                    <a:pt x="2897" y="36924"/>
                    <a:pt x="3011" y="36214"/>
                  </a:cubicBezTo>
                  <a:cubicBezTo>
                    <a:pt x="2954" y="35447"/>
                    <a:pt x="3011" y="34681"/>
                    <a:pt x="3153" y="33942"/>
                  </a:cubicBezTo>
                  <a:cubicBezTo>
                    <a:pt x="3181" y="33005"/>
                    <a:pt x="3295" y="32068"/>
                    <a:pt x="3437" y="31159"/>
                  </a:cubicBezTo>
                  <a:cubicBezTo>
                    <a:pt x="3437" y="30762"/>
                    <a:pt x="3465" y="30364"/>
                    <a:pt x="3551" y="29995"/>
                  </a:cubicBezTo>
                  <a:cubicBezTo>
                    <a:pt x="3607" y="29114"/>
                    <a:pt x="3778" y="28234"/>
                    <a:pt x="4090" y="27439"/>
                  </a:cubicBezTo>
                  <a:cubicBezTo>
                    <a:pt x="4119" y="27013"/>
                    <a:pt x="4232" y="26644"/>
                    <a:pt x="4403" y="26275"/>
                  </a:cubicBezTo>
                  <a:cubicBezTo>
                    <a:pt x="4658" y="25195"/>
                    <a:pt x="4971" y="24145"/>
                    <a:pt x="5340" y="23094"/>
                  </a:cubicBezTo>
                  <a:cubicBezTo>
                    <a:pt x="5453" y="22526"/>
                    <a:pt x="5652" y="21986"/>
                    <a:pt x="5936" y="21504"/>
                  </a:cubicBezTo>
                  <a:cubicBezTo>
                    <a:pt x="6220" y="20566"/>
                    <a:pt x="6618" y="19686"/>
                    <a:pt x="7072" y="18834"/>
                  </a:cubicBezTo>
                  <a:cubicBezTo>
                    <a:pt x="7186" y="18436"/>
                    <a:pt x="7384" y="18067"/>
                    <a:pt x="7612" y="17755"/>
                  </a:cubicBezTo>
                  <a:cubicBezTo>
                    <a:pt x="7725" y="17357"/>
                    <a:pt x="7896" y="16960"/>
                    <a:pt x="8151" y="16647"/>
                  </a:cubicBezTo>
                  <a:cubicBezTo>
                    <a:pt x="8265" y="16278"/>
                    <a:pt x="8435" y="15966"/>
                    <a:pt x="8662" y="15682"/>
                  </a:cubicBezTo>
                  <a:cubicBezTo>
                    <a:pt x="9003" y="14801"/>
                    <a:pt x="9429" y="13978"/>
                    <a:pt x="9940" y="13211"/>
                  </a:cubicBezTo>
                  <a:cubicBezTo>
                    <a:pt x="10054" y="12814"/>
                    <a:pt x="10253" y="12444"/>
                    <a:pt x="10537" y="12132"/>
                  </a:cubicBezTo>
                  <a:cubicBezTo>
                    <a:pt x="10792" y="11507"/>
                    <a:pt x="11133" y="10911"/>
                    <a:pt x="11559" y="10343"/>
                  </a:cubicBezTo>
                  <a:cubicBezTo>
                    <a:pt x="11673" y="9945"/>
                    <a:pt x="11871" y="9576"/>
                    <a:pt x="12155" y="9264"/>
                  </a:cubicBezTo>
                  <a:cubicBezTo>
                    <a:pt x="12383" y="8724"/>
                    <a:pt x="12667" y="8213"/>
                    <a:pt x="13036" y="7730"/>
                  </a:cubicBezTo>
                  <a:cubicBezTo>
                    <a:pt x="13206" y="7333"/>
                    <a:pt x="13462" y="6963"/>
                    <a:pt x="13746" y="6651"/>
                  </a:cubicBezTo>
                  <a:cubicBezTo>
                    <a:pt x="14030" y="6083"/>
                    <a:pt x="14371" y="5543"/>
                    <a:pt x="14768" y="5061"/>
                  </a:cubicBezTo>
                  <a:cubicBezTo>
                    <a:pt x="14882" y="5629"/>
                    <a:pt x="14910" y="6197"/>
                    <a:pt x="14910" y="6793"/>
                  </a:cubicBezTo>
                  <a:cubicBezTo>
                    <a:pt x="15024" y="7162"/>
                    <a:pt x="15081" y="7560"/>
                    <a:pt x="15052" y="7986"/>
                  </a:cubicBezTo>
                  <a:cubicBezTo>
                    <a:pt x="15194" y="8752"/>
                    <a:pt x="15308" y="9548"/>
                    <a:pt x="15336" y="10343"/>
                  </a:cubicBezTo>
                  <a:cubicBezTo>
                    <a:pt x="15478" y="10826"/>
                    <a:pt x="15535" y="11308"/>
                    <a:pt x="15535" y="11820"/>
                  </a:cubicBezTo>
                  <a:cubicBezTo>
                    <a:pt x="15677" y="12274"/>
                    <a:pt x="15734" y="12785"/>
                    <a:pt x="15734" y="13268"/>
                  </a:cubicBezTo>
                  <a:cubicBezTo>
                    <a:pt x="15876" y="13609"/>
                    <a:pt x="15933" y="13949"/>
                    <a:pt x="15904" y="14319"/>
                  </a:cubicBezTo>
                  <a:cubicBezTo>
                    <a:pt x="16131" y="15313"/>
                    <a:pt x="16273" y="16335"/>
                    <a:pt x="16330" y="17357"/>
                  </a:cubicBezTo>
                  <a:cubicBezTo>
                    <a:pt x="16444" y="17755"/>
                    <a:pt x="16500" y="18152"/>
                    <a:pt x="16472" y="18578"/>
                  </a:cubicBezTo>
                  <a:cubicBezTo>
                    <a:pt x="16642" y="19601"/>
                    <a:pt x="16756" y="20652"/>
                    <a:pt x="16728" y="21731"/>
                  </a:cubicBezTo>
                  <a:cubicBezTo>
                    <a:pt x="16813" y="22157"/>
                    <a:pt x="16841" y="22611"/>
                    <a:pt x="16784" y="23066"/>
                  </a:cubicBezTo>
                  <a:cubicBezTo>
                    <a:pt x="16870" y="23662"/>
                    <a:pt x="16898" y="24258"/>
                    <a:pt x="16841" y="24855"/>
                  </a:cubicBezTo>
                  <a:cubicBezTo>
                    <a:pt x="16926" y="25337"/>
                    <a:pt x="16926" y="25849"/>
                    <a:pt x="16813" y="26360"/>
                  </a:cubicBezTo>
                  <a:cubicBezTo>
                    <a:pt x="16870" y="27325"/>
                    <a:pt x="16813" y="28319"/>
                    <a:pt x="16642" y="29285"/>
                  </a:cubicBezTo>
                  <a:cubicBezTo>
                    <a:pt x="16642" y="29654"/>
                    <a:pt x="16614" y="30052"/>
                    <a:pt x="16500" y="30421"/>
                  </a:cubicBezTo>
                  <a:cubicBezTo>
                    <a:pt x="16415" y="31330"/>
                    <a:pt x="16245" y="32210"/>
                    <a:pt x="15989" y="33090"/>
                  </a:cubicBezTo>
                  <a:cubicBezTo>
                    <a:pt x="15989" y="33119"/>
                    <a:pt x="15989" y="33147"/>
                    <a:pt x="15961" y="33176"/>
                  </a:cubicBezTo>
                  <a:cubicBezTo>
                    <a:pt x="15933" y="33573"/>
                    <a:pt x="15876" y="33942"/>
                    <a:pt x="15734" y="34340"/>
                  </a:cubicBezTo>
                  <a:cubicBezTo>
                    <a:pt x="15677" y="34681"/>
                    <a:pt x="15592" y="35021"/>
                    <a:pt x="15507" y="35362"/>
                  </a:cubicBezTo>
                  <a:cubicBezTo>
                    <a:pt x="15336" y="35817"/>
                    <a:pt x="15336" y="36328"/>
                    <a:pt x="15081" y="36725"/>
                  </a:cubicBezTo>
                  <a:cubicBezTo>
                    <a:pt x="14939" y="37577"/>
                    <a:pt x="14683" y="38373"/>
                    <a:pt x="14342" y="39168"/>
                  </a:cubicBezTo>
                  <a:cubicBezTo>
                    <a:pt x="14172" y="39934"/>
                    <a:pt x="13916" y="40673"/>
                    <a:pt x="13604" y="41383"/>
                  </a:cubicBezTo>
                  <a:cubicBezTo>
                    <a:pt x="13547" y="41866"/>
                    <a:pt x="13405" y="42292"/>
                    <a:pt x="13178" y="42689"/>
                  </a:cubicBezTo>
                  <a:cubicBezTo>
                    <a:pt x="12837" y="43825"/>
                    <a:pt x="12411" y="44933"/>
                    <a:pt x="11985" y="46012"/>
                  </a:cubicBezTo>
                  <a:cubicBezTo>
                    <a:pt x="11900" y="46381"/>
                    <a:pt x="11786" y="46750"/>
                    <a:pt x="11587" y="47063"/>
                  </a:cubicBezTo>
                  <a:cubicBezTo>
                    <a:pt x="11332" y="47915"/>
                    <a:pt x="11048" y="48766"/>
                    <a:pt x="10764" y="49590"/>
                  </a:cubicBezTo>
                  <a:cubicBezTo>
                    <a:pt x="10707" y="49874"/>
                    <a:pt x="10622" y="50158"/>
                    <a:pt x="10452" y="50414"/>
                  </a:cubicBezTo>
                  <a:cubicBezTo>
                    <a:pt x="10395" y="50840"/>
                    <a:pt x="10253" y="51237"/>
                    <a:pt x="10054" y="51606"/>
                  </a:cubicBezTo>
                  <a:cubicBezTo>
                    <a:pt x="9798" y="52515"/>
                    <a:pt x="9543" y="53424"/>
                    <a:pt x="9287" y="54304"/>
                  </a:cubicBezTo>
                  <a:cubicBezTo>
                    <a:pt x="9230" y="54645"/>
                    <a:pt x="9117" y="54957"/>
                    <a:pt x="8946" y="55213"/>
                  </a:cubicBezTo>
                  <a:cubicBezTo>
                    <a:pt x="8890" y="55611"/>
                    <a:pt x="8776" y="56008"/>
                    <a:pt x="8634" y="56349"/>
                  </a:cubicBezTo>
                  <a:cubicBezTo>
                    <a:pt x="8435" y="57229"/>
                    <a:pt x="8180" y="58081"/>
                    <a:pt x="7867" y="58933"/>
                  </a:cubicBezTo>
                  <a:cubicBezTo>
                    <a:pt x="7810" y="59331"/>
                    <a:pt x="7697" y="59700"/>
                    <a:pt x="7526" y="60069"/>
                  </a:cubicBezTo>
                  <a:cubicBezTo>
                    <a:pt x="7328" y="61006"/>
                    <a:pt x="7044" y="61915"/>
                    <a:pt x="6731" y="62824"/>
                  </a:cubicBezTo>
                  <a:cubicBezTo>
                    <a:pt x="6703" y="63165"/>
                    <a:pt x="6589" y="63477"/>
                    <a:pt x="6447" y="63761"/>
                  </a:cubicBezTo>
                  <a:cubicBezTo>
                    <a:pt x="6334" y="64414"/>
                    <a:pt x="6135" y="65067"/>
                    <a:pt x="5851" y="65664"/>
                  </a:cubicBezTo>
                  <a:cubicBezTo>
                    <a:pt x="5822" y="66061"/>
                    <a:pt x="5709" y="66431"/>
                    <a:pt x="5539" y="66771"/>
                  </a:cubicBezTo>
                  <a:cubicBezTo>
                    <a:pt x="5397" y="67396"/>
                    <a:pt x="5198" y="67993"/>
                    <a:pt x="4942" y="68561"/>
                  </a:cubicBezTo>
                  <a:cubicBezTo>
                    <a:pt x="4885" y="68958"/>
                    <a:pt x="4772" y="69327"/>
                    <a:pt x="4601" y="69668"/>
                  </a:cubicBezTo>
                  <a:cubicBezTo>
                    <a:pt x="4573" y="69952"/>
                    <a:pt x="4516" y="70208"/>
                    <a:pt x="4431" y="70463"/>
                  </a:cubicBezTo>
                  <a:cubicBezTo>
                    <a:pt x="4204" y="71145"/>
                    <a:pt x="4033" y="71826"/>
                    <a:pt x="3920" y="72508"/>
                  </a:cubicBezTo>
                  <a:cubicBezTo>
                    <a:pt x="4033" y="72536"/>
                    <a:pt x="4147" y="72565"/>
                    <a:pt x="4261" y="72565"/>
                  </a:cubicBezTo>
                  <a:cubicBezTo>
                    <a:pt x="4312" y="72576"/>
                    <a:pt x="4364" y="72581"/>
                    <a:pt x="4416" y="72581"/>
                  </a:cubicBezTo>
                  <a:cubicBezTo>
                    <a:pt x="4764" y="72581"/>
                    <a:pt x="5103" y="72343"/>
                    <a:pt x="5226" y="71997"/>
                  </a:cubicBezTo>
                  <a:cubicBezTo>
                    <a:pt x="5368" y="71656"/>
                    <a:pt x="5482" y="71344"/>
                    <a:pt x="5595" y="71003"/>
                  </a:cubicBezTo>
                  <a:cubicBezTo>
                    <a:pt x="5709" y="70548"/>
                    <a:pt x="5822" y="70094"/>
                    <a:pt x="5936" y="69640"/>
                  </a:cubicBezTo>
                  <a:cubicBezTo>
                    <a:pt x="6135" y="68845"/>
                    <a:pt x="6390" y="68078"/>
                    <a:pt x="6703" y="67311"/>
                  </a:cubicBezTo>
                  <a:cubicBezTo>
                    <a:pt x="7839" y="64386"/>
                    <a:pt x="8833" y="61376"/>
                    <a:pt x="9600" y="58337"/>
                  </a:cubicBezTo>
                  <a:cubicBezTo>
                    <a:pt x="10764" y="54105"/>
                    <a:pt x="11985" y="49902"/>
                    <a:pt x="13689" y="45870"/>
                  </a:cubicBezTo>
                  <a:cubicBezTo>
                    <a:pt x="14939" y="42831"/>
                    <a:pt x="15989" y="39764"/>
                    <a:pt x="16898" y="36640"/>
                  </a:cubicBezTo>
                  <a:cubicBezTo>
                    <a:pt x="17636" y="34056"/>
                    <a:pt x="18034" y="31386"/>
                    <a:pt x="18062" y="28688"/>
                  </a:cubicBezTo>
                  <a:cubicBezTo>
                    <a:pt x="18148" y="24429"/>
                    <a:pt x="17920" y="20169"/>
                    <a:pt x="17409" y="15909"/>
                  </a:cubicBezTo>
                  <a:cubicBezTo>
                    <a:pt x="17125" y="13609"/>
                    <a:pt x="16756" y="11308"/>
                    <a:pt x="16415" y="9008"/>
                  </a:cubicBezTo>
                  <a:cubicBezTo>
                    <a:pt x="16103" y="6821"/>
                    <a:pt x="15904" y="4606"/>
                    <a:pt x="15762" y="2391"/>
                  </a:cubicBezTo>
                  <a:cubicBezTo>
                    <a:pt x="15734" y="1908"/>
                    <a:pt x="15734" y="1426"/>
                    <a:pt x="15705" y="914"/>
                  </a:cubicBezTo>
                  <a:cubicBezTo>
                    <a:pt x="15705" y="744"/>
                    <a:pt x="15677" y="545"/>
                    <a:pt x="15620" y="375"/>
                  </a:cubicBezTo>
                  <a:cubicBezTo>
                    <a:pt x="15592" y="176"/>
                    <a:pt x="15421" y="6"/>
                    <a:pt x="15223" y="6"/>
                  </a:cubicBezTo>
                  <a:cubicBezTo>
                    <a:pt x="15197" y="2"/>
                    <a:pt x="15172" y="0"/>
                    <a:pt x="15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9"/>
            <p:cNvSpPr/>
            <p:nvPr/>
          </p:nvSpPr>
          <p:spPr>
            <a:xfrm>
              <a:off x="7988075" y="2257074"/>
              <a:ext cx="385550" cy="1509148"/>
            </a:xfrm>
            <a:custGeom>
              <a:avLst/>
              <a:gdLst/>
              <a:ahLst/>
              <a:cxnLst/>
              <a:rect l="l" t="t" r="r" b="b"/>
              <a:pathLst>
                <a:path w="15422" h="63019" extrusionOk="0">
                  <a:moveTo>
                    <a:pt x="12269" y="1"/>
                  </a:moveTo>
                  <a:cubicBezTo>
                    <a:pt x="11957" y="313"/>
                    <a:pt x="11730" y="683"/>
                    <a:pt x="11559" y="1080"/>
                  </a:cubicBezTo>
                  <a:lnTo>
                    <a:pt x="13576" y="1336"/>
                  </a:lnTo>
                  <a:cubicBezTo>
                    <a:pt x="13576" y="910"/>
                    <a:pt x="13547" y="512"/>
                    <a:pt x="13405" y="143"/>
                  </a:cubicBezTo>
                  <a:lnTo>
                    <a:pt x="12269" y="1"/>
                  </a:lnTo>
                  <a:close/>
                  <a:moveTo>
                    <a:pt x="10679" y="2614"/>
                  </a:moveTo>
                  <a:cubicBezTo>
                    <a:pt x="10395" y="2926"/>
                    <a:pt x="10196" y="3295"/>
                    <a:pt x="10054" y="3693"/>
                  </a:cubicBezTo>
                  <a:cubicBezTo>
                    <a:pt x="10991" y="4005"/>
                    <a:pt x="11928" y="4289"/>
                    <a:pt x="12866" y="4602"/>
                  </a:cubicBezTo>
                  <a:cubicBezTo>
                    <a:pt x="13263" y="4772"/>
                    <a:pt x="13661" y="4942"/>
                    <a:pt x="14030" y="5170"/>
                  </a:cubicBezTo>
                  <a:cubicBezTo>
                    <a:pt x="14058" y="4658"/>
                    <a:pt x="13973" y="4176"/>
                    <a:pt x="13860" y="3693"/>
                  </a:cubicBezTo>
                  <a:cubicBezTo>
                    <a:pt x="13008" y="3324"/>
                    <a:pt x="12156" y="3040"/>
                    <a:pt x="11275" y="2784"/>
                  </a:cubicBezTo>
                  <a:lnTo>
                    <a:pt x="10679" y="2614"/>
                  </a:lnTo>
                  <a:close/>
                  <a:moveTo>
                    <a:pt x="9032" y="5454"/>
                  </a:moveTo>
                  <a:cubicBezTo>
                    <a:pt x="8776" y="5766"/>
                    <a:pt x="8549" y="6135"/>
                    <a:pt x="8435" y="6533"/>
                  </a:cubicBezTo>
                  <a:cubicBezTo>
                    <a:pt x="9032" y="6703"/>
                    <a:pt x="9600" y="6930"/>
                    <a:pt x="10139" y="7299"/>
                  </a:cubicBezTo>
                  <a:cubicBezTo>
                    <a:pt x="10754" y="7716"/>
                    <a:pt x="11492" y="7938"/>
                    <a:pt x="12250" y="7938"/>
                  </a:cubicBezTo>
                  <a:cubicBezTo>
                    <a:pt x="12577" y="7938"/>
                    <a:pt x="12909" y="7896"/>
                    <a:pt x="13235" y="7811"/>
                  </a:cubicBezTo>
                  <a:cubicBezTo>
                    <a:pt x="13541" y="7717"/>
                    <a:pt x="13866" y="7661"/>
                    <a:pt x="14211" y="7661"/>
                  </a:cubicBezTo>
                  <a:cubicBezTo>
                    <a:pt x="14282" y="7661"/>
                    <a:pt x="14354" y="7664"/>
                    <a:pt x="14428" y="7669"/>
                  </a:cubicBezTo>
                  <a:cubicBezTo>
                    <a:pt x="14428" y="7299"/>
                    <a:pt x="14371" y="6959"/>
                    <a:pt x="14229" y="6618"/>
                  </a:cubicBezTo>
                  <a:cubicBezTo>
                    <a:pt x="14158" y="6613"/>
                    <a:pt x="14088" y="6611"/>
                    <a:pt x="14017" y="6611"/>
                  </a:cubicBezTo>
                  <a:cubicBezTo>
                    <a:pt x="13690" y="6611"/>
                    <a:pt x="13363" y="6661"/>
                    <a:pt x="13036" y="6731"/>
                  </a:cubicBezTo>
                  <a:cubicBezTo>
                    <a:pt x="12853" y="6787"/>
                    <a:pt x="12657" y="6818"/>
                    <a:pt x="12466" y="6818"/>
                  </a:cubicBezTo>
                  <a:cubicBezTo>
                    <a:pt x="12360" y="6818"/>
                    <a:pt x="12256" y="6808"/>
                    <a:pt x="12156" y="6788"/>
                  </a:cubicBezTo>
                  <a:cubicBezTo>
                    <a:pt x="11701" y="6760"/>
                    <a:pt x="11304" y="6646"/>
                    <a:pt x="10906" y="6419"/>
                  </a:cubicBezTo>
                  <a:cubicBezTo>
                    <a:pt x="10310" y="6050"/>
                    <a:pt x="9685" y="5738"/>
                    <a:pt x="9032" y="5454"/>
                  </a:cubicBezTo>
                  <a:close/>
                  <a:moveTo>
                    <a:pt x="7186" y="9003"/>
                  </a:moveTo>
                  <a:cubicBezTo>
                    <a:pt x="6959" y="9287"/>
                    <a:pt x="6760" y="9628"/>
                    <a:pt x="6675" y="9969"/>
                  </a:cubicBezTo>
                  <a:lnTo>
                    <a:pt x="7640" y="10395"/>
                  </a:lnTo>
                  <a:cubicBezTo>
                    <a:pt x="8691" y="10849"/>
                    <a:pt x="9798" y="11162"/>
                    <a:pt x="10934" y="11275"/>
                  </a:cubicBezTo>
                  <a:cubicBezTo>
                    <a:pt x="11190" y="11304"/>
                    <a:pt x="11417" y="11332"/>
                    <a:pt x="11673" y="11361"/>
                  </a:cubicBezTo>
                  <a:cubicBezTo>
                    <a:pt x="12780" y="11446"/>
                    <a:pt x="13888" y="11616"/>
                    <a:pt x="14967" y="11928"/>
                  </a:cubicBezTo>
                  <a:cubicBezTo>
                    <a:pt x="14995" y="11502"/>
                    <a:pt x="14967" y="11105"/>
                    <a:pt x="14825" y="10707"/>
                  </a:cubicBezTo>
                  <a:cubicBezTo>
                    <a:pt x="13462" y="10310"/>
                    <a:pt x="12042" y="10281"/>
                    <a:pt x="10650" y="10083"/>
                  </a:cubicBezTo>
                  <a:cubicBezTo>
                    <a:pt x="9798" y="9969"/>
                    <a:pt x="8947" y="9713"/>
                    <a:pt x="8180" y="9373"/>
                  </a:cubicBezTo>
                  <a:cubicBezTo>
                    <a:pt x="7839" y="9231"/>
                    <a:pt x="7498" y="9117"/>
                    <a:pt x="7186" y="9003"/>
                  </a:cubicBezTo>
                  <a:close/>
                  <a:moveTo>
                    <a:pt x="6135" y="11077"/>
                  </a:moveTo>
                  <a:cubicBezTo>
                    <a:pt x="5879" y="11417"/>
                    <a:pt x="5681" y="11786"/>
                    <a:pt x="5567" y="12184"/>
                  </a:cubicBezTo>
                  <a:cubicBezTo>
                    <a:pt x="5737" y="12212"/>
                    <a:pt x="5851" y="12326"/>
                    <a:pt x="5965" y="12440"/>
                  </a:cubicBezTo>
                  <a:cubicBezTo>
                    <a:pt x="6192" y="12667"/>
                    <a:pt x="6391" y="12866"/>
                    <a:pt x="6646" y="13036"/>
                  </a:cubicBezTo>
                  <a:cubicBezTo>
                    <a:pt x="7015" y="13348"/>
                    <a:pt x="7498" y="13547"/>
                    <a:pt x="7981" y="13604"/>
                  </a:cubicBezTo>
                  <a:cubicBezTo>
                    <a:pt x="8606" y="13647"/>
                    <a:pt x="9216" y="13756"/>
                    <a:pt x="9833" y="13756"/>
                  </a:cubicBezTo>
                  <a:cubicBezTo>
                    <a:pt x="10029" y="13756"/>
                    <a:pt x="10225" y="13745"/>
                    <a:pt x="10423" y="13718"/>
                  </a:cubicBezTo>
                  <a:cubicBezTo>
                    <a:pt x="10468" y="13715"/>
                    <a:pt x="10513" y="13714"/>
                    <a:pt x="10558" y="13714"/>
                  </a:cubicBezTo>
                  <a:cubicBezTo>
                    <a:pt x="11052" y="13714"/>
                    <a:pt x="11543" y="13857"/>
                    <a:pt x="11985" y="14144"/>
                  </a:cubicBezTo>
                  <a:cubicBezTo>
                    <a:pt x="12553" y="14456"/>
                    <a:pt x="13093" y="14882"/>
                    <a:pt x="13576" y="15393"/>
                  </a:cubicBezTo>
                  <a:cubicBezTo>
                    <a:pt x="14002" y="15904"/>
                    <a:pt x="14626" y="16274"/>
                    <a:pt x="15279" y="16416"/>
                  </a:cubicBezTo>
                  <a:cubicBezTo>
                    <a:pt x="15336" y="15961"/>
                    <a:pt x="15308" y="15507"/>
                    <a:pt x="15251" y="15081"/>
                  </a:cubicBezTo>
                  <a:lnTo>
                    <a:pt x="15251" y="15052"/>
                  </a:lnTo>
                  <a:cubicBezTo>
                    <a:pt x="14882" y="14967"/>
                    <a:pt x="14541" y="14740"/>
                    <a:pt x="14314" y="14428"/>
                  </a:cubicBezTo>
                  <a:cubicBezTo>
                    <a:pt x="13803" y="13945"/>
                    <a:pt x="13263" y="13519"/>
                    <a:pt x="12638" y="13150"/>
                  </a:cubicBezTo>
                  <a:cubicBezTo>
                    <a:pt x="11987" y="12739"/>
                    <a:pt x="11232" y="12534"/>
                    <a:pt x="10463" y="12534"/>
                  </a:cubicBezTo>
                  <a:cubicBezTo>
                    <a:pt x="10327" y="12534"/>
                    <a:pt x="10190" y="12540"/>
                    <a:pt x="10054" y="12553"/>
                  </a:cubicBezTo>
                  <a:cubicBezTo>
                    <a:pt x="9893" y="12560"/>
                    <a:pt x="9732" y="12563"/>
                    <a:pt x="9572" y="12563"/>
                  </a:cubicBezTo>
                  <a:cubicBezTo>
                    <a:pt x="9052" y="12563"/>
                    <a:pt x="8537" y="12526"/>
                    <a:pt x="8038" y="12440"/>
                  </a:cubicBezTo>
                  <a:cubicBezTo>
                    <a:pt x="7697" y="12383"/>
                    <a:pt x="7413" y="12212"/>
                    <a:pt x="7186" y="11985"/>
                  </a:cubicBezTo>
                  <a:cubicBezTo>
                    <a:pt x="6817" y="11730"/>
                    <a:pt x="6476" y="11389"/>
                    <a:pt x="6135" y="11077"/>
                  </a:cubicBezTo>
                  <a:close/>
                  <a:moveTo>
                    <a:pt x="4431" y="14882"/>
                  </a:moveTo>
                  <a:cubicBezTo>
                    <a:pt x="4176" y="15365"/>
                    <a:pt x="3977" y="15904"/>
                    <a:pt x="3863" y="16444"/>
                  </a:cubicBezTo>
                  <a:cubicBezTo>
                    <a:pt x="4289" y="16728"/>
                    <a:pt x="4800" y="16728"/>
                    <a:pt x="5255" y="16898"/>
                  </a:cubicBezTo>
                  <a:cubicBezTo>
                    <a:pt x="5652" y="17040"/>
                    <a:pt x="6107" y="17097"/>
                    <a:pt x="6504" y="17239"/>
                  </a:cubicBezTo>
                  <a:cubicBezTo>
                    <a:pt x="7498" y="17523"/>
                    <a:pt x="8521" y="17779"/>
                    <a:pt x="9515" y="18006"/>
                  </a:cubicBezTo>
                  <a:cubicBezTo>
                    <a:pt x="10082" y="18176"/>
                    <a:pt x="10679" y="18261"/>
                    <a:pt x="11275" y="18403"/>
                  </a:cubicBezTo>
                  <a:cubicBezTo>
                    <a:pt x="11758" y="18517"/>
                    <a:pt x="12212" y="18659"/>
                    <a:pt x="12695" y="18773"/>
                  </a:cubicBezTo>
                  <a:cubicBezTo>
                    <a:pt x="13519" y="18971"/>
                    <a:pt x="14314" y="19255"/>
                    <a:pt x="15081" y="19625"/>
                  </a:cubicBezTo>
                  <a:cubicBezTo>
                    <a:pt x="15137" y="19653"/>
                    <a:pt x="15223" y="19681"/>
                    <a:pt x="15308" y="19681"/>
                  </a:cubicBezTo>
                  <a:cubicBezTo>
                    <a:pt x="15421" y="19199"/>
                    <a:pt x="15421" y="18687"/>
                    <a:pt x="15336" y="18205"/>
                  </a:cubicBezTo>
                  <a:cubicBezTo>
                    <a:pt x="15081" y="18176"/>
                    <a:pt x="14854" y="18091"/>
                    <a:pt x="14655" y="17949"/>
                  </a:cubicBezTo>
                  <a:cubicBezTo>
                    <a:pt x="13632" y="17466"/>
                    <a:pt x="12610" y="17069"/>
                    <a:pt x="11531" y="16728"/>
                  </a:cubicBezTo>
                  <a:cubicBezTo>
                    <a:pt x="11020" y="16557"/>
                    <a:pt x="10480" y="16444"/>
                    <a:pt x="9969" y="16302"/>
                  </a:cubicBezTo>
                  <a:cubicBezTo>
                    <a:pt x="9429" y="16132"/>
                    <a:pt x="8805" y="15990"/>
                    <a:pt x="8237" y="15819"/>
                  </a:cubicBezTo>
                  <a:cubicBezTo>
                    <a:pt x="7782" y="15706"/>
                    <a:pt x="7328" y="15592"/>
                    <a:pt x="6873" y="15507"/>
                  </a:cubicBezTo>
                  <a:cubicBezTo>
                    <a:pt x="6050" y="15336"/>
                    <a:pt x="5255" y="15081"/>
                    <a:pt x="4431" y="14882"/>
                  </a:cubicBezTo>
                  <a:close/>
                  <a:moveTo>
                    <a:pt x="2898" y="19625"/>
                  </a:moveTo>
                  <a:cubicBezTo>
                    <a:pt x="2727" y="19994"/>
                    <a:pt x="2614" y="20363"/>
                    <a:pt x="2585" y="20789"/>
                  </a:cubicBezTo>
                  <a:cubicBezTo>
                    <a:pt x="2841" y="20874"/>
                    <a:pt x="3125" y="20959"/>
                    <a:pt x="3352" y="21073"/>
                  </a:cubicBezTo>
                  <a:cubicBezTo>
                    <a:pt x="3961" y="21370"/>
                    <a:pt x="4622" y="21520"/>
                    <a:pt x="5287" y="21520"/>
                  </a:cubicBezTo>
                  <a:cubicBezTo>
                    <a:pt x="5831" y="21520"/>
                    <a:pt x="6378" y="21419"/>
                    <a:pt x="6902" y="21215"/>
                  </a:cubicBezTo>
                  <a:cubicBezTo>
                    <a:pt x="7243" y="21101"/>
                    <a:pt x="7583" y="21016"/>
                    <a:pt x="7924" y="20931"/>
                  </a:cubicBezTo>
                  <a:cubicBezTo>
                    <a:pt x="7997" y="20904"/>
                    <a:pt x="8073" y="20891"/>
                    <a:pt x="8150" y="20891"/>
                  </a:cubicBezTo>
                  <a:cubicBezTo>
                    <a:pt x="8312" y="20891"/>
                    <a:pt x="8480" y="20948"/>
                    <a:pt x="8634" y="21045"/>
                  </a:cubicBezTo>
                  <a:cubicBezTo>
                    <a:pt x="9032" y="21300"/>
                    <a:pt x="9429" y="21613"/>
                    <a:pt x="9770" y="21953"/>
                  </a:cubicBezTo>
                  <a:cubicBezTo>
                    <a:pt x="10168" y="22294"/>
                    <a:pt x="10537" y="22663"/>
                    <a:pt x="10934" y="23004"/>
                  </a:cubicBezTo>
                  <a:cubicBezTo>
                    <a:pt x="11360" y="23373"/>
                    <a:pt x="11900" y="23600"/>
                    <a:pt x="12468" y="23657"/>
                  </a:cubicBezTo>
                  <a:cubicBezTo>
                    <a:pt x="12765" y="23704"/>
                    <a:pt x="13062" y="23725"/>
                    <a:pt x="13359" y="23725"/>
                  </a:cubicBezTo>
                  <a:cubicBezTo>
                    <a:pt x="13602" y="23725"/>
                    <a:pt x="13844" y="23711"/>
                    <a:pt x="14087" y="23686"/>
                  </a:cubicBezTo>
                  <a:cubicBezTo>
                    <a:pt x="14399" y="23686"/>
                    <a:pt x="14712" y="23686"/>
                    <a:pt x="14995" y="23742"/>
                  </a:cubicBezTo>
                  <a:cubicBezTo>
                    <a:pt x="15081" y="23373"/>
                    <a:pt x="15137" y="23004"/>
                    <a:pt x="15137" y="22635"/>
                  </a:cubicBezTo>
                  <a:cubicBezTo>
                    <a:pt x="14771" y="22580"/>
                    <a:pt x="14404" y="22549"/>
                    <a:pt x="14037" y="22549"/>
                  </a:cubicBezTo>
                  <a:cubicBezTo>
                    <a:pt x="13836" y="22549"/>
                    <a:pt x="13635" y="22558"/>
                    <a:pt x="13434" y="22578"/>
                  </a:cubicBezTo>
                  <a:cubicBezTo>
                    <a:pt x="13339" y="22590"/>
                    <a:pt x="13245" y="22596"/>
                    <a:pt x="13150" y="22596"/>
                  </a:cubicBezTo>
                  <a:cubicBezTo>
                    <a:pt x="12560" y="22596"/>
                    <a:pt x="11975" y="22369"/>
                    <a:pt x="11559" y="21953"/>
                  </a:cubicBezTo>
                  <a:cubicBezTo>
                    <a:pt x="11190" y="21584"/>
                    <a:pt x="10792" y="21243"/>
                    <a:pt x="10423" y="20874"/>
                  </a:cubicBezTo>
                  <a:cubicBezTo>
                    <a:pt x="10139" y="20647"/>
                    <a:pt x="9884" y="20420"/>
                    <a:pt x="9600" y="20193"/>
                  </a:cubicBezTo>
                  <a:cubicBezTo>
                    <a:pt x="9178" y="19877"/>
                    <a:pt x="8663" y="19701"/>
                    <a:pt x="8147" y="19701"/>
                  </a:cubicBezTo>
                  <a:cubicBezTo>
                    <a:pt x="7968" y="19701"/>
                    <a:pt x="7788" y="19723"/>
                    <a:pt x="7612" y="19767"/>
                  </a:cubicBezTo>
                  <a:cubicBezTo>
                    <a:pt x="7385" y="19823"/>
                    <a:pt x="7186" y="19880"/>
                    <a:pt x="6959" y="19937"/>
                  </a:cubicBezTo>
                  <a:cubicBezTo>
                    <a:pt x="6845" y="19994"/>
                    <a:pt x="6703" y="20051"/>
                    <a:pt x="6589" y="20079"/>
                  </a:cubicBezTo>
                  <a:cubicBezTo>
                    <a:pt x="6168" y="20258"/>
                    <a:pt x="5728" y="20345"/>
                    <a:pt x="5293" y="20345"/>
                  </a:cubicBezTo>
                  <a:cubicBezTo>
                    <a:pt x="4761" y="20345"/>
                    <a:pt x="4234" y="20215"/>
                    <a:pt x="3750" y="19965"/>
                  </a:cubicBezTo>
                  <a:cubicBezTo>
                    <a:pt x="3494" y="19795"/>
                    <a:pt x="3210" y="19681"/>
                    <a:pt x="2898" y="19625"/>
                  </a:cubicBezTo>
                  <a:close/>
                  <a:moveTo>
                    <a:pt x="2074" y="23345"/>
                  </a:moveTo>
                  <a:cubicBezTo>
                    <a:pt x="1960" y="23742"/>
                    <a:pt x="1932" y="24140"/>
                    <a:pt x="1932" y="24538"/>
                  </a:cubicBezTo>
                  <a:cubicBezTo>
                    <a:pt x="2528" y="24708"/>
                    <a:pt x="3125" y="24907"/>
                    <a:pt x="3750" y="25020"/>
                  </a:cubicBezTo>
                  <a:cubicBezTo>
                    <a:pt x="4829" y="25276"/>
                    <a:pt x="5879" y="25617"/>
                    <a:pt x="6902" y="26100"/>
                  </a:cubicBezTo>
                  <a:cubicBezTo>
                    <a:pt x="7612" y="26412"/>
                    <a:pt x="8379" y="26668"/>
                    <a:pt x="9117" y="26923"/>
                  </a:cubicBezTo>
                  <a:cubicBezTo>
                    <a:pt x="9373" y="26980"/>
                    <a:pt x="9628" y="27008"/>
                    <a:pt x="9912" y="27037"/>
                  </a:cubicBezTo>
                  <a:cubicBezTo>
                    <a:pt x="10480" y="27093"/>
                    <a:pt x="11048" y="27150"/>
                    <a:pt x="11616" y="27207"/>
                  </a:cubicBezTo>
                  <a:cubicBezTo>
                    <a:pt x="11730" y="27235"/>
                    <a:pt x="11843" y="27235"/>
                    <a:pt x="11957" y="27235"/>
                  </a:cubicBezTo>
                  <a:cubicBezTo>
                    <a:pt x="12119" y="27196"/>
                    <a:pt x="12278" y="27179"/>
                    <a:pt x="12432" y="27179"/>
                  </a:cubicBezTo>
                  <a:cubicBezTo>
                    <a:pt x="13062" y="27179"/>
                    <a:pt x="13636" y="27462"/>
                    <a:pt x="14229" y="27690"/>
                  </a:cubicBezTo>
                  <a:cubicBezTo>
                    <a:pt x="14371" y="27321"/>
                    <a:pt x="14428" y="26923"/>
                    <a:pt x="14456" y="26526"/>
                  </a:cubicBezTo>
                  <a:cubicBezTo>
                    <a:pt x="13771" y="26272"/>
                    <a:pt x="13086" y="25973"/>
                    <a:pt x="12360" y="25973"/>
                  </a:cubicBezTo>
                  <a:cubicBezTo>
                    <a:pt x="12273" y="25973"/>
                    <a:pt x="12186" y="25977"/>
                    <a:pt x="12099" y="25986"/>
                  </a:cubicBezTo>
                  <a:cubicBezTo>
                    <a:pt x="11950" y="25993"/>
                    <a:pt x="11802" y="25997"/>
                    <a:pt x="11656" y="25997"/>
                  </a:cubicBezTo>
                  <a:cubicBezTo>
                    <a:pt x="11218" y="25997"/>
                    <a:pt x="10792" y="25965"/>
                    <a:pt x="10366" y="25901"/>
                  </a:cubicBezTo>
                  <a:cubicBezTo>
                    <a:pt x="9713" y="25816"/>
                    <a:pt x="9032" y="25645"/>
                    <a:pt x="8407" y="25390"/>
                  </a:cubicBezTo>
                  <a:cubicBezTo>
                    <a:pt x="7385" y="25049"/>
                    <a:pt x="6419" y="24509"/>
                    <a:pt x="5368" y="24197"/>
                  </a:cubicBezTo>
                  <a:cubicBezTo>
                    <a:pt x="4772" y="23998"/>
                    <a:pt x="4176" y="23828"/>
                    <a:pt x="3579" y="23686"/>
                  </a:cubicBezTo>
                  <a:cubicBezTo>
                    <a:pt x="3068" y="23600"/>
                    <a:pt x="2585" y="23430"/>
                    <a:pt x="2074" y="23345"/>
                  </a:cubicBezTo>
                  <a:close/>
                  <a:moveTo>
                    <a:pt x="1648" y="27321"/>
                  </a:moveTo>
                  <a:cubicBezTo>
                    <a:pt x="1506" y="28059"/>
                    <a:pt x="1449" y="28826"/>
                    <a:pt x="1506" y="29593"/>
                  </a:cubicBezTo>
                  <a:cubicBezTo>
                    <a:pt x="2244" y="29735"/>
                    <a:pt x="3011" y="29848"/>
                    <a:pt x="3750" y="30047"/>
                  </a:cubicBezTo>
                  <a:cubicBezTo>
                    <a:pt x="4232" y="30217"/>
                    <a:pt x="4743" y="30303"/>
                    <a:pt x="5255" y="30331"/>
                  </a:cubicBezTo>
                  <a:cubicBezTo>
                    <a:pt x="5823" y="30359"/>
                    <a:pt x="6305" y="30615"/>
                    <a:pt x="6873" y="30672"/>
                  </a:cubicBezTo>
                  <a:cubicBezTo>
                    <a:pt x="7953" y="30785"/>
                    <a:pt x="9003" y="31069"/>
                    <a:pt x="10026" y="31467"/>
                  </a:cubicBezTo>
                  <a:cubicBezTo>
                    <a:pt x="10963" y="31779"/>
                    <a:pt x="11900" y="32148"/>
                    <a:pt x="12809" y="32489"/>
                  </a:cubicBezTo>
                  <a:cubicBezTo>
                    <a:pt x="13150" y="31723"/>
                    <a:pt x="13405" y="30899"/>
                    <a:pt x="13547" y="30075"/>
                  </a:cubicBezTo>
                  <a:cubicBezTo>
                    <a:pt x="13348" y="30019"/>
                    <a:pt x="13121" y="29962"/>
                    <a:pt x="12951" y="29848"/>
                  </a:cubicBezTo>
                  <a:cubicBezTo>
                    <a:pt x="11843" y="29309"/>
                    <a:pt x="10679" y="28939"/>
                    <a:pt x="9458" y="28797"/>
                  </a:cubicBezTo>
                  <a:cubicBezTo>
                    <a:pt x="9373" y="28797"/>
                    <a:pt x="9287" y="28769"/>
                    <a:pt x="9231" y="28741"/>
                  </a:cubicBezTo>
                  <a:cubicBezTo>
                    <a:pt x="8776" y="28570"/>
                    <a:pt x="8293" y="28485"/>
                    <a:pt x="7811" y="28457"/>
                  </a:cubicBezTo>
                  <a:cubicBezTo>
                    <a:pt x="7328" y="28428"/>
                    <a:pt x="6873" y="28343"/>
                    <a:pt x="6447" y="28258"/>
                  </a:cubicBezTo>
                  <a:cubicBezTo>
                    <a:pt x="6107" y="28144"/>
                    <a:pt x="5737" y="28087"/>
                    <a:pt x="5397" y="28059"/>
                  </a:cubicBezTo>
                  <a:cubicBezTo>
                    <a:pt x="4119" y="27917"/>
                    <a:pt x="2869" y="27690"/>
                    <a:pt x="1648" y="27321"/>
                  </a:cubicBezTo>
                  <a:close/>
                  <a:moveTo>
                    <a:pt x="1336" y="31694"/>
                  </a:moveTo>
                  <a:cubicBezTo>
                    <a:pt x="1250" y="32092"/>
                    <a:pt x="1194" y="32461"/>
                    <a:pt x="1222" y="32858"/>
                  </a:cubicBezTo>
                  <a:cubicBezTo>
                    <a:pt x="1818" y="33000"/>
                    <a:pt x="2415" y="33199"/>
                    <a:pt x="3011" y="33455"/>
                  </a:cubicBezTo>
                  <a:cubicBezTo>
                    <a:pt x="3636" y="33654"/>
                    <a:pt x="4261" y="33966"/>
                    <a:pt x="4914" y="34193"/>
                  </a:cubicBezTo>
                  <a:cubicBezTo>
                    <a:pt x="5794" y="34534"/>
                    <a:pt x="6731" y="34761"/>
                    <a:pt x="7669" y="34875"/>
                  </a:cubicBezTo>
                  <a:cubicBezTo>
                    <a:pt x="8350" y="34960"/>
                    <a:pt x="9032" y="35017"/>
                    <a:pt x="9713" y="35102"/>
                  </a:cubicBezTo>
                  <a:cubicBezTo>
                    <a:pt x="10338" y="35187"/>
                    <a:pt x="10934" y="35414"/>
                    <a:pt x="11446" y="35812"/>
                  </a:cubicBezTo>
                  <a:cubicBezTo>
                    <a:pt x="11531" y="35897"/>
                    <a:pt x="11588" y="35982"/>
                    <a:pt x="11644" y="36068"/>
                  </a:cubicBezTo>
                  <a:cubicBezTo>
                    <a:pt x="11900" y="35670"/>
                    <a:pt x="12042" y="35216"/>
                    <a:pt x="12099" y="34761"/>
                  </a:cubicBezTo>
                  <a:lnTo>
                    <a:pt x="12099" y="34733"/>
                  </a:lnTo>
                  <a:cubicBezTo>
                    <a:pt x="11928" y="34704"/>
                    <a:pt x="11786" y="34648"/>
                    <a:pt x="11644" y="34591"/>
                  </a:cubicBezTo>
                  <a:cubicBezTo>
                    <a:pt x="10707" y="34051"/>
                    <a:pt x="9685" y="33739"/>
                    <a:pt x="8606" y="33682"/>
                  </a:cubicBezTo>
                  <a:cubicBezTo>
                    <a:pt x="8322" y="33654"/>
                    <a:pt x="8009" y="33597"/>
                    <a:pt x="7725" y="33597"/>
                  </a:cubicBezTo>
                  <a:cubicBezTo>
                    <a:pt x="6675" y="33512"/>
                    <a:pt x="5624" y="33228"/>
                    <a:pt x="4658" y="32773"/>
                  </a:cubicBezTo>
                  <a:cubicBezTo>
                    <a:pt x="3892" y="32461"/>
                    <a:pt x="3096" y="32148"/>
                    <a:pt x="2301" y="31893"/>
                  </a:cubicBezTo>
                  <a:cubicBezTo>
                    <a:pt x="1989" y="31808"/>
                    <a:pt x="1648" y="31723"/>
                    <a:pt x="1336" y="31694"/>
                  </a:cubicBezTo>
                  <a:close/>
                  <a:moveTo>
                    <a:pt x="4743" y="37061"/>
                  </a:moveTo>
                  <a:cubicBezTo>
                    <a:pt x="3494" y="37090"/>
                    <a:pt x="2244" y="37033"/>
                    <a:pt x="1052" y="37459"/>
                  </a:cubicBezTo>
                  <a:lnTo>
                    <a:pt x="881" y="37459"/>
                  </a:lnTo>
                  <a:cubicBezTo>
                    <a:pt x="796" y="37828"/>
                    <a:pt x="768" y="38226"/>
                    <a:pt x="796" y="38623"/>
                  </a:cubicBezTo>
                  <a:cubicBezTo>
                    <a:pt x="1620" y="38396"/>
                    <a:pt x="2443" y="38283"/>
                    <a:pt x="3295" y="38226"/>
                  </a:cubicBezTo>
                  <a:cubicBezTo>
                    <a:pt x="3778" y="38254"/>
                    <a:pt x="4261" y="38283"/>
                    <a:pt x="4743" y="38339"/>
                  </a:cubicBezTo>
                  <a:cubicBezTo>
                    <a:pt x="6391" y="38396"/>
                    <a:pt x="7811" y="39049"/>
                    <a:pt x="9174" y="39901"/>
                  </a:cubicBezTo>
                  <a:cubicBezTo>
                    <a:pt x="9458" y="40072"/>
                    <a:pt x="9770" y="40242"/>
                    <a:pt x="10082" y="40441"/>
                  </a:cubicBezTo>
                  <a:cubicBezTo>
                    <a:pt x="10253" y="40100"/>
                    <a:pt x="10395" y="39731"/>
                    <a:pt x="10480" y="39362"/>
                  </a:cubicBezTo>
                  <a:cubicBezTo>
                    <a:pt x="9429" y="38538"/>
                    <a:pt x="8237" y="37913"/>
                    <a:pt x="6959" y="37516"/>
                  </a:cubicBezTo>
                  <a:cubicBezTo>
                    <a:pt x="6249" y="37260"/>
                    <a:pt x="5510" y="37090"/>
                    <a:pt x="4743" y="37061"/>
                  </a:cubicBezTo>
                  <a:close/>
                  <a:moveTo>
                    <a:pt x="768" y="42116"/>
                  </a:moveTo>
                  <a:lnTo>
                    <a:pt x="768" y="42116"/>
                  </a:lnTo>
                  <a:cubicBezTo>
                    <a:pt x="739" y="42542"/>
                    <a:pt x="739" y="42968"/>
                    <a:pt x="796" y="43423"/>
                  </a:cubicBezTo>
                  <a:cubicBezTo>
                    <a:pt x="1506" y="43508"/>
                    <a:pt x="2216" y="43764"/>
                    <a:pt x="2841" y="44161"/>
                  </a:cubicBezTo>
                  <a:cubicBezTo>
                    <a:pt x="3295" y="44417"/>
                    <a:pt x="3835" y="44587"/>
                    <a:pt x="4374" y="44644"/>
                  </a:cubicBezTo>
                  <a:cubicBezTo>
                    <a:pt x="4477" y="44655"/>
                    <a:pt x="4579" y="44661"/>
                    <a:pt x="4681" y="44661"/>
                  </a:cubicBezTo>
                  <a:cubicBezTo>
                    <a:pt x="5089" y="44661"/>
                    <a:pt x="5493" y="44570"/>
                    <a:pt x="5879" y="44388"/>
                  </a:cubicBezTo>
                  <a:cubicBezTo>
                    <a:pt x="6135" y="44246"/>
                    <a:pt x="6391" y="44104"/>
                    <a:pt x="6646" y="43934"/>
                  </a:cubicBezTo>
                  <a:cubicBezTo>
                    <a:pt x="6774" y="43820"/>
                    <a:pt x="6930" y="43764"/>
                    <a:pt x="7090" y="43764"/>
                  </a:cubicBezTo>
                  <a:cubicBezTo>
                    <a:pt x="7250" y="43764"/>
                    <a:pt x="7413" y="43820"/>
                    <a:pt x="7555" y="43934"/>
                  </a:cubicBezTo>
                  <a:cubicBezTo>
                    <a:pt x="7924" y="44246"/>
                    <a:pt x="8350" y="44502"/>
                    <a:pt x="8549" y="44985"/>
                  </a:cubicBezTo>
                  <a:cubicBezTo>
                    <a:pt x="8776" y="44616"/>
                    <a:pt x="8890" y="44218"/>
                    <a:pt x="8975" y="43792"/>
                  </a:cubicBezTo>
                  <a:cubicBezTo>
                    <a:pt x="8691" y="43565"/>
                    <a:pt x="8435" y="43309"/>
                    <a:pt x="8180" y="43082"/>
                  </a:cubicBezTo>
                  <a:cubicBezTo>
                    <a:pt x="7882" y="42801"/>
                    <a:pt x="7497" y="42654"/>
                    <a:pt x="7104" y="42654"/>
                  </a:cubicBezTo>
                  <a:cubicBezTo>
                    <a:pt x="6823" y="42654"/>
                    <a:pt x="6538" y="42729"/>
                    <a:pt x="6277" y="42883"/>
                  </a:cubicBezTo>
                  <a:cubicBezTo>
                    <a:pt x="6021" y="43025"/>
                    <a:pt x="5737" y="43139"/>
                    <a:pt x="5482" y="43281"/>
                  </a:cubicBezTo>
                  <a:cubicBezTo>
                    <a:pt x="5221" y="43434"/>
                    <a:pt x="4936" y="43513"/>
                    <a:pt x="4649" y="43513"/>
                  </a:cubicBezTo>
                  <a:cubicBezTo>
                    <a:pt x="4403" y="43513"/>
                    <a:pt x="4155" y="43455"/>
                    <a:pt x="3920" y="43338"/>
                  </a:cubicBezTo>
                  <a:cubicBezTo>
                    <a:pt x="3693" y="43252"/>
                    <a:pt x="3437" y="43110"/>
                    <a:pt x="3210" y="42997"/>
                  </a:cubicBezTo>
                  <a:cubicBezTo>
                    <a:pt x="2472" y="42542"/>
                    <a:pt x="1620" y="42258"/>
                    <a:pt x="768" y="42116"/>
                  </a:cubicBezTo>
                  <a:close/>
                  <a:moveTo>
                    <a:pt x="796" y="46717"/>
                  </a:moveTo>
                  <a:cubicBezTo>
                    <a:pt x="739" y="47086"/>
                    <a:pt x="739" y="47484"/>
                    <a:pt x="796" y="47881"/>
                  </a:cubicBezTo>
                  <a:cubicBezTo>
                    <a:pt x="1904" y="48364"/>
                    <a:pt x="3068" y="48762"/>
                    <a:pt x="4261" y="49017"/>
                  </a:cubicBezTo>
                  <a:cubicBezTo>
                    <a:pt x="5226" y="49216"/>
                    <a:pt x="6135" y="49557"/>
                    <a:pt x="7101" y="49727"/>
                  </a:cubicBezTo>
                  <a:cubicBezTo>
                    <a:pt x="7271" y="49358"/>
                    <a:pt x="7385" y="48989"/>
                    <a:pt x="7413" y="48591"/>
                  </a:cubicBezTo>
                  <a:cubicBezTo>
                    <a:pt x="7243" y="48563"/>
                    <a:pt x="7044" y="48535"/>
                    <a:pt x="6873" y="48478"/>
                  </a:cubicBezTo>
                  <a:cubicBezTo>
                    <a:pt x="6021" y="48165"/>
                    <a:pt x="5169" y="47938"/>
                    <a:pt x="4317" y="47768"/>
                  </a:cubicBezTo>
                  <a:cubicBezTo>
                    <a:pt x="3466" y="47541"/>
                    <a:pt x="2642" y="47285"/>
                    <a:pt x="1818" y="46973"/>
                  </a:cubicBezTo>
                  <a:cubicBezTo>
                    <a:pt x="1478" y="46859"/>
                    <a:pt x="1137" y="46774"/>
                    <a:pt x="796" y="46717"/>
                  </a:cubicBezTo>
                  <a:close/>
                  <a:moveTo>
                    <a:pt x="768" y="50693"/>
                  </a:moveTo>
                  <a:cubicBezTo>
                    <a:pt x="682" y="51119"/>
                    <a:pt x="682" y="51545"/>
                    <a:pt x="768" y="51971"/>
                  </a:cubicBezTo>
                  <a:lnTo>
                    <a:pt x="739" y="51971"/>
                  </a:lnTo>
                  <a:cubicBezTo>
                    <a:pt x="1336" y="52056"/>
                    <a:pt x="1932" y="52170"/>
                    <a:pt x="2500" y="52368"/>
                  </a:cubicBezTo>
                  <a:cubicBezTo>
                    <a:pt x="3352" y="52624"/>
                    <a:pt x="4204" y="52880"/>
                    <a:pt x="5084" y="53135"/>
                  </a:cubicBezTo>
                  <a:cubicBezTo>
                    <a:pt x="5397" y="53220"/>
                    <a:pt x="5709" y="53334"/>
                    <a:pt x="6021" y="53419"/>
                  </a:cubicBezTo>
                  <a:cubicBezTo>
                    <a:pt x="6192" y="53050"/>
                    <a:pt x="6277" y="52681"/>
                    <a:pt x="6334" y="52283"/>
                  </a:cubicBezTo>
                  <a:cubicBezTo>
                    <a:pt x="5624" y="52085"/>
                    <a:pt x="4914" y="51914"/>
                    <a:pt x="4204" y="51659"/>
                  </a:cubicBezTo>
                  <a:cubicBezTo>
                    <a:pt x="3437" y="51375"/>
                    <a:pt x="2642" y="51204"/>
                    <a:pt x="1847" y="51005"/>
                  </a:cubicBezTo>
                  <a:cubicBezTo>
                    <a:pt x="1506" y="50863"/>
                    <a:pt x="1137" y="50750"/>
                    <a:pt x="768" y="50693"/>
                  </a:cubicBezTo>
                  <a:close/>
                  <a:moveTo>
                    <a:pt x="597" y="54953"/>
                  </a:moveTo>
                  <a:cubicBezTo>
                    <a:pt x="540" y="55379"/>
                    <a:pt x="512" y="55805"/>
                    <a:pt x="540" y="56259"/>
                  </a:cubicBezTo>
                  <a:lnTo>
                    <a:pt x="540" y="56231"/>
                  </a:lnTo>
                  <a:cubicBezTo>
                    <a:pt x="824" y="56288"/>
                    <a:pt x="1108" y="56344"/>
                    <a:pt x="1392" y="56458"/>
                  </a:cubicBezTo>
                  <a:cubicBezTo>
                    <a:pt x="1960" y="56714"/>
                    <a:pt x="2557" y="56856"/>
                    <a:pt x="3153" y="56884"/>
                  </a:cubicBezTo>
                  <a:cubicBezTo>
                    <a:pt x="3750" y="56941"/>
                    <a:pt x="4346" y="57026"/>
                    <a:pt x="4942" y="57083"/>
                  </a:cubicBezTo>
                  <a:cubicBezTo>
                    <a:pt x="5084" y="56799"/>
                    <a:pt x="5169" y="56486"/>
                    <a:pt x="5226" y="56146"/>
                  </a:cubicBezTo>
                  <a:cubicBezTo>
                    <a:pt x="5141" y="56032"/>
                    <a:pt x="5027" y="55975"/>
                    <a:pt x="4885" y="55918"/>
                  </a:cubicBezTo>
                  <a:cubicBezTo>
                    <a:pt x="4715" y="55890"/>
                    <a:pt x="4573" y="55862"/>
                    <a:pt x="4403" y="55862"/>
                  </a:cubicBezTo>
                  <a:cubicBezTo>
                    <a:pt x="3068" y="55833"/>
                    <a:pt x="1847" y="55379"/>
                    <a:pt x="597" y="54953"/>
                  </a:cubicBezTo>
                  <a:close/>
                  <a:moveTo>
                    <a:pt x="455" y="57423"/>
                  </a:moveTo>
                  <a:cubicBezTo>
                    <a:pt x="370" y="57793"/>
                    <a:pt x="342" y="58190"/>
                    <a:pt x="427" y="58588"/>
                  </a:cubicBezTo>
                  <a:cubicBezTo>
                    <a:pt x="796" y="58787"/>
                    <a:pt x="1194" y="58957"/>
                    <a:pt x="1591" y="59156"/>
                  </a:cubicBezTo>
                  <a:cubicBezTo>
                    <a:pt x="2386" y="59525"/>
                    <a:pt x="3182" y="59866"/>
                    <a:pt x="4034" y="60150"/>
                  </a:cubicBezTo>
                  <a:cubicBezTo>
                    <a:pt x="4204" y="59809"/>
                    <a:pt x="4317" y="59411"/>
                    <a:pt x="4346" y="59042"/>
                  </a:cubicBezTo>
                  <a:cubicBezTo>
                    <a:pt x="4034" y="58985"/>
                    <a:pt x="3721" y="58843"/>
                    <a:pt x="3437" y="58673"/>
                  </a:cubicBezTo>
                  <a:cubicBezTo>
                    <a:pt x="2784" y="58304"/>
                    <a:pt x="2074" y="58048"/>
                    <a:pt x="1392" y="57679"/>
                  </a:cubicBezTo>
                  <a:cubicBezTo>
                    <a:pt x="1108" y="57565"/>
                    <a:pt x="796" y="57452"/>
                    <a:pt x="455" y="57423"/>
                  </a:cubicBezTo>
                  <a:close/>
                  <a:moveTo>
                    <a:pt x="143" y="61513"/>
                  </a:moveTo>
                  <a:cubicBezTo>
                    <a:pt x="29" y="61882"/>
                    <a:pt x="1" y="62280"/>
                    <a:pt x="1" y="62677"/>
                  </a:cubicBezTo>
                  <a:lnTo>
                    <a:pt x="3096" y="63018"/>
                  </a:lnTo>
                  <a:cubicBezTo>
                    <a:pt x="3267" y="62677"/>
                    <a:pt x="3380" y="62280"/>
                    <a:pt x="3437" y="61911"/>
                  </a:cubicBezTo>
                  <a:lnTo>
                    <a:pt x="143" y="615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9"/>
            <p:cNvSpPr/>
            <p:nvPr/>
          </p:nvSpPr>
          <p:spPr>
            <a:xfrm>
              <a:off x="7674275" y="1859969"/>
              <a:ext cx="382000" cy="1989463"/>
            </a:xfrm>
            <a:custGeom>
              <a:avLst/>
              <a:gdLst/>
              <a:ahLst/>
              <a:cxnLst/>
              <a:rect l="l" t="t" r="r" b="b"/>
              <a:pathLst>
                <a:path w="15280" h="83076" extrusionOk="0">
                  <a:moveTo>
                    <a:pt x="8630" y="0"/>
                  </a:moveTo>
                  <a:cubicBezTo>
                    <a:pt x="8442" y="0"/>
                    <a:pt x="8250" y="85"/>
                    <a:pt x="8123" y="256"/>
                  </a:cubicBezTo>
                  <a:cubicBezTo>
                    <a:pt x="8037" y="426"/>
                    <a:pt x="7952" y="568"/>
                    <a:pt x="7895" y="738"/>
                  </a:cubicBezTo>
                  <a:cubicBezTo>
                    <a:pt x="7583" y="1477"/>
                    <a:pt x="7327" y="2244"/>
                    <a:pt x="7129" y="3010"/>
                  </a:cubicBezTo>
                  <a:cubicBezTo>
                    <a:pt x="6419" y="5424"/>
                    <a:pt x="5709" y="7810"/>
                    <a:pt x="4885" y="10195"/>
                  </a:cubicBezTo>
                  <a:cubicBezTo>
                    <a:pt x="4090" y="12581"/>
                    <a:pt x="3380" y="14995"/>
                    <a:pt x="2812" y="17437"/>
                  </a:cubicBezTo>
                  <a:cubicBezTo>
                    <a:pt x="2187" y="20078"/>
                    <a:pt x="1676" y="22748"/>
                    <a:pt x="938" y="25389"/>
                  </a:cubicBezTo>
                  <a:cubicBezTo>
                    <a:pt x="114" y="28257"/>
                    <a:pt x="86" y="31125"/>
                    <a:pt x="370" y="34022"/>
                  </a:cubicBezTo>
                  <a:cubicBezTo>
                    <a:pt x="540" y="35925"/>
                    <a:pt x="796" y="37827"/>
                    <a:pt x="994" y="39758"/>
                  </a:cubicBezTo>
                  <a:cubicBezTo>
                    <a:pt x="1108" y="41292"/>
                    <a:pt x="1136" y="42826"/>
                    <a:pt x="1051" y="44387"/>
                  </a:cubicBezTo>
                  <a:cubicBezTo>
                    <a:pt x="938" y="46290"/>
                    <a:pt x="625" y="48193"/>
                    <a:pt x="370" y="50067"/>
                  </a:cubicBezTo>
                  <a:cubicBezTo>
                    <a:pt x="86" y="52055"/>
                    <a:pt x="1" y="54043"/>
                    <a:pt x="143" y="56031"/>
                  </a:cubicBezTo>
                  <a:cubicBezTo>
                    <a:pt x="285" y="57849"/>
                    <a:pt x="569" y="59638"/>
                    <a:pt x="853" y="61427"/>
                  </a:cubicBezTo>
                  <a:cubicBezTo>
                    <a:pt x="1108" y="63188"/>
                    <a:pt x="1307" y="64920"/>
                    <a:pt x="1506" y="66681"/>
                  </a:cubicBezTo>
                  <a:cubicBezTo>
                    <a:pt x="1676" y="68101"/>
                    <a:pt x="1790" y="69520"/>
                    <a:pt x="1903" y="70940"/>
                  </a:cubicBezTo>
                  <a:cubicBezTo>
                    <a:pt x="2017" y="72247"/>
                    <a:pt x="2187" y="73553"/>
                    <a:pt x="2045" y="74859"/>
                  </a:cubicBezTo>
                  <a:cubicBezTo>
                    <a:pt x="1903" y="76251"/>
                    <a:pt x="1846" y="77671"/>
                    <a:pt x="1903" y="79062"/>
                  </a:cubicBezTo>
                  <a:cubicBezTo>
                    <a:pt x="1903" y="80028"/>
                    <a:pt x="2045" y="80965"/>
                    <a:pt x="2301" y="81874"/>
                  </a:cubicBezTo>
                  <a:cubicBezTo>
                    <a:pt x="2443" y="82385"/>
                    <a:pt x="2642" y="82840"/>
                    <a:pt x="3323" y="82953"/>
                  </a:cubicBezTo>
                  <a:cubicBezTo>
                    <a:pt x="3408" y="82982"/>
                    <a:pt x="3494" y="83038"/>
                    <a:pt x="3579" y="83038"/>
                  </a:cubicBezTo>
                  <a:cubicBezTo>
                    <a:pt x="3885" y="83063"/>
                    <a:pt x="4191" y="83076"/>
                    <a:pt x="4498" y="83076"/>
                  </a:cubicBezTo>
                  <a:cubicBezTo>
                    <a:pt x="5242" y="83076"/>
                    <a:pt x="5987" y="83001"/>
                    <a:pt x="6731" y="82840"/>
                  </a:cubicBezTo>
                  <a:cubicBezTo>
                    <a:pt x="7441" y="82811"/>
                    <a:pt x="8037" y="82272"/>
                    <a:pt x="8151" y="81562"/>
                  </a:cubicBezTo>
                  <a:cubicBezTo>
                    <a:pt x="8179" y="81420"/>
                    <a:pt x="8208" y="81278"/>
                    <a:pt x="8208" y="81136"/>
                  </a:cubicBezTo>
                  <a:cubicBezTo>
                    <a:pt x="8492" y="79204"/>
                    <a:pt x="8719" y="77273"/>
                    <a:pt x="9003" y="75371"/>
                  </a:cubicBezTo>
                  <a:cubicBezTo>
                    <a:pt x="9173" y="73752"/>
                    <a:pt x="9457" y="72162"/>
                    <a:pt x="9798" y="70571"/>
                  </a:cubicBezTo>
                  <a:cubicBezTo>
                    <a:pt x="10111" y="69236"/>
                    <a:pt x="10423" y="67930"/>
                    <a:pt x="10764" y="66595"/>
                  </a:cubicBezTo>
                  <a:cubicBezTo>
                    <a:pt x="11190" y="64948"/>
                    <a:pt x="11531" y="63273"/>
                    <a:pt x="11814" y="61597"/>
                  </a:cubicBezTo>
                  <a:cubicBezTo>
                    <a:pt x="12269" y="58984"/>
                    <a:pt x="12752" y="56372"/>
                    <a:pt x="13462" y="53787"/>
                  </a:cubicBezTo>
                  <a:cubicBezTo>
                    <a:pt x="14314" y="50777"/>
                    <a:pt x="14882" y="47682"/>
                    <a:pt x="15080" y="44558"/>
                  </a:cubicBezTo>
                  <a:cubicBezTo>
                    <a:pt x="15279" y="42144"/>
                    <a:pt x="15137" y="39730"/>
                    <a:pt x="14711" y="37373"/>
                  </a:cubicBezTo>
                  <a:cubicBezTo>
                    <a:pt x="14427" y="36038"/>
                    <a:pt x="14200" y="34732"/>
                    <a:pt x="13944" y="33397"/>
                  </a:cubicBezTo>
                  <a:cubicBezTo>
                    <a:pt x="13234" y="29762"/>
                    <a:pt x="13149" y="26013"/>
                    <a:pt x="13121" y="22293"/>
                  </a:cubicBezTo>
                  <a:cubicBezTo>
                    <a:pt x="13121" y="19538"/>
                    <a:pt x="12865" y="16755"/>
                    <a:pt x="12354" y="14029"/>
                  </a:cubicBezTo>
                  <a:cubicBezTo>
                    <a:pt x="11985" y="12070"/>
                    <a:pt x="11474" y="10138"/>
                    <a:pt x="10934" y="8179"/>
                  </a:cubicBezTo>
                  <a:cubicBezTo>
                    <a:pt x="10537" y="6702"/>
                    <a:pt x="10139" y="5225"/>
                    <a:pt x="9883" y="3692"/>
                  </a:cubicBezTo>
                  <a:cubicBezTo>
                    <a:pt x="9741" y="2811"/>
                    <a:pt x="9571" y="1931"/>
                    <a:pt x="9401" y="1051"/>
                  </a:cubicBezTo>
                  <a:cubicBezTo>
                    <a:pt x="9372" y="767"/>
                    <a:pt x="9259" y="511"/>
                    <a:pt x="9117" y="256"/>
                  </a:cubicBezTo>
                  <a:cubicBezTo>
                    <a:pt x="9003" y="85"/>
                    <a:pt x="8818" y="0"/>
                    <a:pt x="8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9"/>
            <p:cNvSpPr/>
            <p:nvPr/>
          </p:nvSpPr>
          <p:spPr>
            <a:xfrm>
              <a:off x="7673575" y="1859275"/>
              <a:ext cx="381275" cy="1986541"/>
            </a:xfrm>
            <a:custGeom>
              <a:avLst/>
              <a:gdLst/>
              <a:ahLst/>
              <a:cxnLst/>
              <a:rect l="l" t="t" r="r" b="b"/>
              <a:pathLst>
                <a:path w="15251" h="82954" extrusionOk="0">
                  <a:moveTo>
                    <a:pt x="8630" y="1"/>
                  </a:moveTo>
                  <a:cubicBezTo>
                    <a:pt x="8442" y="1"/>
                    <a:pt x="8250" y="86"/>
                    <a:pt x="8122" y="256"/>
                  </a:cubicBezTo>
                  <a:cubicBezTo>
                    <a:pt x="8037" y="427"/>
                    <a:pt x="7952" y="569"/>
                    <a:pt x="7895" y="739"/>
                  </a:cubicBezTo>
                  <a:cubicBezTo>
                    <a:pt x="7583" y="1477"/>
                    <a:pt x="7327" y="2244"/>
                    <a:pt x="7128" y="3011"/>
                  </a:cubicBezTo>
                  <a:cubicBezTo>
                    <a:pt x="6418" y="5425"/>
                    <a:pt x="5708" y="7810"/>
                    <a:pt x="4885" y="10196"/>
                  </a:cubicBezTo>
                  <a:cubicBezTo>
                    <a:pt x="4090" y="12581"/>
                    <a:pt x="3380" y="14995"/>
                    <a:pt x="2812" y="17438"/>
                  </a:cubicBezTo>
                  <a:cubicBezTo>
                    <a:pt x="2187" y="20079"/>
                    <a:pt x="1676" y="22748"/>
                    <a:pt x="937" y="25389"/>
                  </a:cubicBezTo>
                  <a:cubicBezTo>
                    <a:pt x="114" y="28257"/>
                    <a:pt x="85" y="31126"/>
                    <a:pt x="369" y="34022"/>
                  </a:cubicBezTo>
                  <a:cubicBezTo>
                    <a:pt x="540" y="35925"/>
                    <a:pt x="767" y="37828"/>
                    <a:pt x="966" y="39759"/>
                  </a:cubicBezTo>
                  <a:cubicBezTo>
                    <a:pt x="1108" y="41293"/>
                    <a:pt x="1136" y="42826"/>
                    <a:pt x="1051" y="44388"/>
                  </a:cubicBezTo>
                  <a:cubicBezTo>
                    <a:pt x="937" y="46291"/>
                    <a:pt x="625" y="48194"/>
                    <a:pt x="369" y="50068"/>
                  </a:cubicBezTo>
                  <a:cubicBezTo>
                    <a:pt x="85" y="52056"/>
                    <a:pt x="0" y="54044"/>
                    <a:pt x="142" y="56032"/>
                  </a:cubicBezTo>
                  <a:cubicBezTo>
                    <a:pt x="284" y="57849"/>
                    <a:pt x="568" y="59638"/>
                    <a:pt x="852" y="61427"/>
                  </a:cubicBezTo>
                  <a:cubicBezTo>
                    <a:pt x="1108" y="63188"/>
                    <a:pt x="1306" y="64920"/>
                    <a:pt x="1505" y="66681"/>
                  </a:cubicBezTo>
                  <a:cubicBezTo>
                    <a:pt x="1676" y="68101"/>
                    <a:pt x="1789" y="69521"/>
                    <a:pt x="1903" y="70941"/>
                  </a:cubicBezTo>
                  <a:cubicBezTo>
                    <a:pt x="2016" y="72247"/>
                    <a:pt x="2187" y="73554"/>
                    <a:pt x="2045" y="74860"/>
                  </a:cubicBezTo>
                  <a:cubicBezTo>
                    <a:pt x="1903" y="76280"/>
                    <a:pt x="1846" y="77672"/>
                    <a:pt x="1903" y="79063"/>
                  </a:cubicBezTo>
                  <a:cubicBezTo>
                    <a:pt x="1903" y="80029"/>
                    <a:pt x="2045" y="80966"/>
                    <a:pt x="2300" y="81875"/>
                  </a:cubicBezTo>
                  <a:cubicBezTo>
                    <a:pt x="2442" y="82386"/>
                    <a:pt x="2641" y="82869"/>
                    <a:pt x="3323" y="82954"/>
                  </a:cubicBezTo>
                  <a:cubicBezTo>
                    <a:pt x="3294" y="82528"/>
                    <a:pt x="3238" y="82130"/>
                    <a:pt x="3209" y="81733"/>
                  </a:cubicBezTo>
                  <a:cubicBezTo>
                    <a:pt x="3152" y="81449"/>
                    <a:pt x="3152" y="81193"/>
                    <a:pt x="3209" y="80909"/>
                  </a:cubicBezTo>
                  <a:cubicBezTo>
                    <a:pt x="3124" y="80597"/>
                    <a:pt x="3096" y="80256"/>
                    <a:pt x="3124" y="79915"/>
                  </a:cubicBezTo>
                  <a:cubicBezTo>
                    <a:pt x="3067" y="79404"/>
                    <a:pt x="3067" y="78893"/>
                    <a:pt x="3152" y="78410"/>
                  </a:cubicBezTo>
                  <a:cubicBezTo>
                    <a:pt x="3067" y="78012"/>
                    <a:pt x="3067" y="77615"/>
                    <a:pt x="3152" y="77217"/>
                  </a:cubicBezTo>
                  <a:cubicBezTo>
                    <a:pt x="3067" y="76536"/>
                    <a:pt x="3067" y="75854"/>
                    <a:pt x="3181" y="75172"/>
                  </a:cubicBezTo>
                  <a:cubicBezTo>
                    <a:pt x="3096" y="74775"/>
                    <a:pt x="3096" y="74377"/>
                    <a:pt x="3209" y="73980"/>
                  </a:cubicBezTo>
                  <a:cubicBezTo>
                    <a:pt x="3124" y="73525"/>
                    <a:pt x="3124" y="73071"/>
                    <a:pt x="3152" y="72617"/>
                  </a:cubicBezTo>
                  <a:cubicBezTo>
                    <a:pt x="3039" y="72105"/>
                    <a:pt x="3039" y="71594"/>
                    <a:pt x="3096" y="71083"/>
                  </a:cubicBezTo>
                  <a:cubicBezTo>
                    <a:pt x="2954" y="70259"/>
                    <a:pt x="2868" y="69407"/>
                    <a:pt x="2868" y="68556"/>
                  </a:cubicBezTo>
                  <a:cubicBezTo>
                    <a:pt x="2726" y="68130"/>
                    <a:pt x="2670" y="67675"/>
                    <a:pt x="2726" y="67249"/>
                  </a:cubicBezTo>
                  <a:cubicBezTo>
                    <a:pt x="2613" y="66454"/>
                    <a:pt x="2499" y="65687"/>
                    <a:pt x="2386" y="64892"/>
                  </a:cubicBezTo>
                  <a:cubicBezTo>
                    <a:pt x="2244" y="64523"/>
                    <a:pt x="2187" y="64154"/>
                    <a:pt x="2187" y="63756"/>
                  </a:cubicBezTo>
                  <a:cubicBezTo>
                    <a:pt x="1960" y="62734"/>
                    <a:pt x="1846" y="61683"/>
                    <a:pt x="1846" y="60632"/>
                  </a:cubicBezTo>
                  <a:cubicBezTo>
                    <a:pt x="1732" y="60235"/>
                    <a:pt x="1676" y="59837"/>
                    <a:pt x="1704" y="59439"/>
                  </a:cubicBezTo>
                  <a:cubicBezTo>
                    <a:pt x="1505" y="58389"/>
                    <a:pt x="1448" y="57310"/>
                    <a:pt x="1505" y="56230"/>
                  </a:cubicBezTo>
                  <a:cubicBezTo>
                    <a:pt x="1448" y="55776"/>
                    <a:pt x="1420" y="55322"/>
                    <a:pt x="1477" y="54867"/>
                  </a:cubicBezTo>
                  <a:cubicBezTo>
                    <a:pt x="1420" y="53731"/>
                    <a:pt x="1505" y="52567"/>
                    <a:pt x="1761" y="51431"/>
                  </a:cubicBezTo>
                  <a:cubicBezTo>
                    <a:pt x="1704" y="50948"/>
                    <a:pt x="1789" y="50465"/>
                    <a:pt x="1931" y="50011"/>
                  </a:cubicBezTo>
                  <a:cubicBezTo>
                    <a:pt x="1931" y="49528"/>
                    <a:pt x="1988" y="49045"/>
                    <a:pt x="2102" y="48591"/>
                  </a:cubicBezTo>
                  <a:cubicBezTo>
                    <a:pt x="2215" y="47938"/>
                    <a:pt x="2329" y="47313"/>
                    <a:pt x="2471" y="46688"/>
                  </a:cubicBezTo>
                  <a:cubicBezTo>
                    <a:pt x="2442" y="46035"/>
                    <a:pt x="2528" y="45410"/>
                    <a:pt x="2726" y="44786"/>
                  </a:cubicBezTo>
                  <a:cubicBezTo>
                    <a:pt x="2755" y="44189"/>
                    <a:pt x="2783" y="43593"/>
                    <a:pt x="2868" y="42997"/>
                  </a:cubicBezTo>
                  <a:cubicBezTo>
                    <a:pt x="2925" y="42627"/>
                    <a:pt x="2840" y="42201"/>
                    <a:pt x="2982" y="41861"/>
                  </a:cubicBezTo>
                  <a:cubicBezTo>
                    <a:pt x="2897" y="41463"/>
                    <a:pt x="2897" y="41037"/>
                    <a:pt x="2982" y="40639"/>
                  </a:cubicBezTo>
                  <a:cubicBezTo>
                    <a:pt x="2925" y="39702"/>
                    <a:pt x="2868" y="38737"/>
                    <a:pt x="2783" y="37800"/>
                  </a:cubicBezTo>
                  <a:lnTo>
                    <a:pt x="2698" y="36436"/>
                  </a:lnTo>
                  <a:cubicBezTo>
                    <a:pt x="2528" y="35556"/>
                    <a:pt x="2414" y="34647"/>
                    <a:pt x="2414" y="33767"/>
                  </a:cubicBezTo>
                  <a:cubicBezTo>
                    <a:pt x="2300" y="33199"/>
                    <a:pt x="2272" y="32631"/>
                    <a:pt x="2357" y="32063"/>
                  </a:cubicBezTo>
                  <a:cubicBezTo>
                    <a:pt x="2300" y="31154"/>
                    <a:pt x="2329" y="30217"/>
                    <a:pt x="2471" y="29308"/>
                  </a:cubicBezTo>
                  <a:cubicBezTo>
                    <a:pt x="2442" y="28797"/>
                    <a:pt x="2528" y="28257"/>
                    <a:pt x="2670" y="27775"/>
                  </a:cubicBezTo>
                  <a:cubicBezTo>
                    <a:pt x="2641" y="27320"/>
                    <a:pt x="2698" y="26894"/>
                    <a:pt x="2812" y="26468"/>
                  </a:cubicBezTo>
                  <a:cubicBezTo>
                    <a:pt x="2954" y="25645"/>
                    <a:pt x="3096" y="24850"/>
                    <a:pt x="3238" y="24054"/>
                  </a:cubicBezTo>
                  <a:cubicBezTo>
                    <a:pt x="3266" y="23543"/>
                    <a:pt x="3380" y="23004"/>
                    <a:pt x="3550" y="22521"/>
                  </a:cubicBezTo>
                  <a:cubicBezTo>
                    <a:pt x="3578" y="22067"/>
                    <a:pt x="3692" y="21641"/>
                    <a:pt x="3862" y="21243"/>
                  </a:cubicBezTo>
                  <a:cubicBezTo>
                    <a:pt x="3862" y="20760"/>
                    <a:pt x="4004" y="20277"/>
                    <a:pt x="4203" y="19823"/>
                  </a:cubicBezTo>
                  <a:cubicBezTo>
                    <a:pt x="4288" y="19227"/>
                    <a:pt x="4430" y="18630"/>
                    <a:pt x="4658" y="18062"/>
                  </a:cubicBezTo>
                  <a:cubicBezTo>
                    <a:pt x="4800" y="17210"/>
                    <a:pt x="5027" y="16387"/>
                    <a:pt x="5339" y="15592"/>
                  </a:cubicBezTo>
                  <a:cubicBezTo>
                    <a:pt x="5538" y="14598"/>
                    <a:pt x="5822" y="13632"/>
                    <a:pt x="6220" y="12695"/>
                  </a:cubicBezTo>
                  <a:cubicBezTo>
                    <a:pt x="6276" y="12184"/>
                    <a:pt x="6447" y="11701"/>
                    <a:pt x="6645" y="11275"/>
                  </a:cubicBezTo>
                  <a:cubicBezTo>
                    <a:pt x="6787" y="10593"/>
                    <a:pt x="7015" y="9912"/>
                    <a:pt x="7299" y="9287"/>
                  </a:cubicBezTo>
                  <a:cubicBezTo>
                    <a:pt x="7355" y="8833"/>
                    <a:pt x="7497" y="8407"/>
                    <a:pt x="7725" y="8009"/>
                  </a:cubicBezTo>
                  <a:cubicBezTo>
                    <a:pt x="7895" y="7157"/>
                    <a:pt x="8179" y="6334"/>
                    <a:pt x="8491" y="5538"/>
                  </a:cubicBezTo>
                  <a:cubicBezTo>
                    <a:pt x="8520" y="5482"/>
                    <a:pt x="8577" y="5453"/>
                    <a:pt x="8633" y="5453"/>
                  </a:cubicBezTo>
                  <a:cubicBezTo>
                    <a:pt x="8690" y="5453"/>
                    <a:pt x="8747" y="5482"/>
                    <a:pt x="8747" y="5538"/>
                  </a:cubicBezTo>
                  <a:cubicBezTo>
                    <a:pt x="8974" y="6277"/>
                    <a:pt x="9145" y="7015"/>
                    <a:pt x="9315" y="7753"/>
                  </a:cubicBezTo>
                  <a:cubicBezTo>
                    <a:pt x="9485" y="8179"/>
                    <a:pt x="9599" y="8605"/>
                    <a:pt x="9627" y="9060"/>
                  </a:cubicBezTo>
                  <a:cubicBezTo>
                    <a:pt x="9997" y="9997"/>
                    <a:pt x="10224" y="11019"/>
                    <a:pt x="10337" y="12042"/>
                  </a:cubicBezTo>
                  <a:cubicBezTo>
                    <a:pt x="10479" y="12383"/>
                    <a:pt x="10565" y="12780"/>
                    <a:pt x="10565" y="13178"/>
                  </a:cubicBezTo>
                  <a:cubicBezTo>
                    <a:pt x="10792" y="14200"/>
                    <a:pt x="10991" y="15251"/>
                    <a:pt x="11104" y="16302"/>
                  </a:cubicBezTo>
                  <a:cubicBezTo>
                    <a:pt x="11246" y="16756"/>
                    <a:pt x="11303" y="17210"/>
                    <a:pt x="11275" y="17665"/>
                  </a:cubicBezTo>
                  <a:cubicBezTo>
                    <a:pt x="11360" y="18204"/>
                    <a:pt x="11360" y="18801"/>
                    <a:pt x="11275" y="19369"/>
                  </a:cubicBezTo>
                  <a:cubicBezTo>
                    <a:pt x="11388" y="19766"/>
                    <a:pt x="11388" y="20192"/>
                    <a:pt x="11303" y="20590"/>
                  </a:cubicBezTo>
                  <a:cubicBezTo>
                    <a:pt x="11360" y="21186"/>
                    <a:pt x="11388" y="21811"/>
                    <a:pt x="11303" y="22407"/>
                  </a:cubicBezTo>
                  <a:cubicBezTo>
                    <a:pt x="11360" y="22919"/>
                    <a:pt x="11360" y="23430"/>
                    <a:pt x="11246" y="23941"/>
                  </a:cubicBezTo>
                  <a:cubicBezTo>
                    <a:pt x="11331" y="24310"/>
                    <a:pt x="11246" y="24708"/>
                    <a:pt x="11246" y="25077"/>
                  </a:cubicBezTo>
                  <a:cubicBezTo>
                    <a:pt x="11275" y="26014"/>
                    <a:pt x="11303" y="26923"/>
                    <a:pt x="11303" y="27832"/>
                  </a:cubicBezTo>
                  <a:cubicBezTo>
                    <a:pt x="11303" y="27917"/>
                    <a:pt x="11303" y="28002"/>
                    <a:pt x="11275" y="28087"/>
                  </a:cubicBezTo>
                  <a:cubicBezTo>
                    <a:pt x="11303" y="28570"/>
                    <a:pt x="11331" y="29053"/>
                    <a:pt x="11360" y="29535"/>
                  </a:cubicBezTo>
                  <a:cubicBezTo>
                    <a:pt x="11388" y="30387"/>
                    <a:pt x="11615" y="31211"/>
                    <a:pt x="11530" y="32063"/>
                  </a:cubicBezTo>
                  <a:cubicBezTo>
                    <a:pt x="11672" y="32546"/>
                    <a:pt x="11729" y="33057"/>
                    <a:pt x="11729" y="33568"/>
                  </a:cubicBezTo>
                  <a:cubicBezTo>
                    <a:pt x="11899" y="34505"/>
                    <a:pt x="12041" y="35442"/>
                    <a:pt x="12126" y="36380"/>
                  </a:cubicBezTo>
                  <a:cubicBezTo>
                    <a:pt x="12297" y="36777"/>
                    <a:pt x="12382" y="37232"/>
                    <a:pt x="12382" y="37686"/>
                  </a:cubicBezTo>
                  <a:cubicBezTo>
                    <a:pt x="12609" y="38509"/>
                    <a:pt x="12751" y="39361"/>
                    <a:pt x="12780" y="40213"/>
                  </a:cubicBezTo>
                  <a:cubicBezTo>
                    <a:pt x="12893" y="40639"/>
                    <a:pt x="12950" y="41094"/>
                    <a:pt x="12950" y="41520"/>
                  </a:cubicBezTo>
                  <a:cubicBezTo>
                    <a:pt x="13064" y="42230"/>
                    <a:pt x="13149" y="42940"/>
                    <a:pt x="13262" y="43650"/>
                  </a:cubicBezTo>
                  <a:cubicBezTo>
                    <a:pt x="13404" y="44047"/>
                    <a:pt x="13461" y="44445"/>
                    <a:pt x="13461" y="44842"/>
                  </a:cubicBezTo>
                  <a:cubicBezTo>
                    <a:pt x="13490" y="45524"/>
                    <a:pt x="13433" y="46234"/>
                    <a:pt x="13291" y="46916"/>
                  </a:cubicBezTo>
                  <a:cubicBezTo>
                    <a:pt x="13206" y="47853"/>
                    <a:pt x="13035" y="48790"/>
                    <a:pt x="12780" y="49699"/>
                  </a:cubicBezTo>
                  <a:cubicBezTo>
                    <a:pt x="12751" y="50238"/>
                    <a:pt x="12666" y="50778"/>
                    <a:pt x="12467" y="51289"/>
                  </a:cubicBezTo>
                  <a:cubicBezTo>
                    <a:pt x="12183" y="52595"/>
                    <a:pt x="11842" y="53902"/>
                    <a:pt x="11445" y="55208"/>
                  </a:cubicBezTo>
                  <a:cubicBezTo>
                    <a:pt x="11388" y="55691"/>
                    <a:pt x="11246" y="56202"/>
                    <a:pt x="11019" y="56656"/>
                  </a:cubicBezTo>
                  <a:cubicBezTo>
                    <a:pt x="10792" y="57679"/>
                    <a:pt x="10508" y="58673"/>
                    <a:pt x="10167" y="59667"/>
                  </a:cubicBezTo>
                  <a:cubicBezTo>
                    <a:pt x="10110" y="60064"/>
                    <a:pt x="10025" y="60433"/>
                    <a:pt x="9855" y="60774"/>
                  </a:cubicBezTo>
                  <a:lnTo>
                    <a:pt x="9145" y="63472"/>
                  </a:lnTo>
                  <a:cubicBezTo>
                    <a:pt x="9116" y="63870"/>
                    <a:pt x="9003" y="64296"/>
                    <a:pt x="8861" y="64665"/>
                  </a:cubicBezTo>
                  <a:cubicBezTo>
                    <a:pt x="8747" y="65488"/>
                    <a:pt x="8577" y="66340"/>
                    <a:pt x="8349" y="67136"/>
                  </a:cubicBezTo>
                  <a:cubicBezTo>
                    <a:pt x="8349" y="67562"/>
                    <a:pt x="8293" y="67988"/>
                    <a:pt x="8122" y="68385"/>
                  </a:cubicBezTo>
                  <a:cubicBezTo>
                    <a:pt x="8037" y="69265"/>
                    <a:pt x="7895" y="70146"/>
                    <a:pt x="7668" y="70998"/>
                  </a:cubicBezTo>
                  <a:cubicBezTo>
                    <a:pt x="7725" y="71424"/>
                    <a:pt x="7668" y="71821"/>
                    <a:pt x="7497" y="72219"/>
                  </a:cubicBezTo>
                  <a:cubicBezTo>
                    <a:pt x="7526" y="72503"/>
                    <a:pt x="7497" y="72815"/>
                    <a:pt x="7384" y="73099"/>
                  </a:cubicBezTo>
                  <a:cubicBezTo>
                    <a:pt x="7384" y="73525"/>
                    <a:pt x="7327" y="73923"/>
                    <a:pt x="7213" y="74320"/>
                  </a:cubicBezTo>
                  <a:cubicBezTo>
                    <a:pt x="7185" y="75201"/>
                    <a:pt x="7071" y="76053"/>
                    <a:pt x="6929" y="76933"/>
                  </a:cubicBezTo>
                  <a:cubicBezTo>
                    <a:pt x="6958" y="77388"/>
                    <a:pt x="6929" y="77842"/>
                    <a:pt x="6816" y="78296"/>
                  </a:cubicBezTo>
                  <a:cubicBezTo>
                    <a:pt x="6873" y="78637"/>
                    <a:pt x="6844" y="78978"/>
                    <a:pt x="6759" y="79319"/>
                  </a:cubicBezTo>
                  <a:cubicBezTo>
                    <a:pt x="6816" y="79716"/>
                    <a:pt x="6759" y="80142"/>
                    <a:pt x="6674" y="80540"/>
                  </a:cubicBezTo>
                  <a:lnTo>
                    <a:pt x="6674" y="82357"/>
                  </a:lnTo>
                  <a:cubicBezTo>
                    <a:pt x="6674" y="82528"/>
                    <a:pt x="6702" y="82670"/>
                    <a:pt x="6702" y="82840"/>
                  </a:cubicBezTo>
                  <a:cubicBezTo>
                    <a:pt x="7412" y="82812"/>
                    <a:pt x="8009" y="82272"/>
                    <a:pt x="8122" y="81562"/>
                  </a:cubicBezTo>
                  <a:cubicBezTo>
                    <a:pt x="8151" y="81420"/>
                    <a:pt x="8207" y="81278"/>
                    <a:pt x="8207" y="81136"/>
                  </a:cubicBezTo>
                  <a:cubicBezTo>
                    <a:pt x="8463" y="79233"/>
                    <a:pt x="8719" y="77302"/>
                    <a:pt x="8974" y="75371"/>
                  </a:cubicBezTo>
                  <a:cubicBezTo>
                    <a:pt x="9173" y="73753"/>
                    <a:pt x="9429" y="72162"/>
                    <a:pt x="9769" y="70600"/>
                  </a:cubicBezTo>
                  <a:cubicBezTo>
                    <a:pt x="10110" y="69294"/>
                    <a:pt x="10394" y="67959"/>
                    <a:pt x="10763" y="66624"/>
                  </a:cubicBezTo>
                  <a:cubicBezTo>
                    <a:pt x="11189" y="64977"/>
                    <a:pt x="11502" y="63302"/>
                    <a:pt x="11814" y="61655"/>
                  </a:cubicBezTo>
                  <a:cubicBezTo>
                    <a:pt x="12268" y="59042"/>
                    <a:pt x="12723" y="56429"/>
                    <a:pt x="13433" y="53845"/>
                  </a:cubicBezTo>
                  <a:cubicBezTo>
                    <a:pt x="14313" y="50806"/>
                    <a:pt x="14853" y="47711"/>
                    <a:pt x="15080" y="44587"/>
                  </a:cubicBezTo>
                  <a:cubicBezTo>
                    <a:pt x="15250" y="42173"/>
                    <a:pt x="15137" y="39759"/>
                    <a:pt x="14682" y="37402"/>
                  </a:cubicBezTo>
                  <a:cubicBezTo>
                    <a:pt x="14427" y="36067"/>
                    <a:pt x="14200" y="34761"/>
                    <a:pt x="13944" y="33454"/>
                  </a:cubicBezTo>
                  <a:cubicBezTo>
                    <a:pt x="13206" y="29791"/>
                    <a:pt x="13149" y="26071"/>
                    <a:pt x="13120" y="22322"/>
                  </a:cubicBezTo>
                  <a:cubicBezTo>
                    <a:pt x="13092" y="19567"/>
                    <a:pt x="12865" y="16813"/>
                    <a:pt x="12354" y="14086"/>
                  </a:cubicBezTo>
                  <a:cubicBezTo>
                    <a:pt x="12013" y="12099"/>
                    <a:pt x="11473" y="10167"/>
                    <a:pt x="10934" y="8208"/>
                  </a:cubicBezTo>
                  <a:cubicBezTo>
                    <a:pt x="10536" y="6731"/>
                    <a:pt x="10139" y="5254"/>
                    <a:pt x="9883" y="3749"/>
                  </a:cubicBezTo>
                  <a:cubicBezTo>
                    <a:pt x="9741" y="2840"/>
                    <a:pt x="9571" y="1989"/>
                    <a:pt x="9400" y="1108"/>
                  </a:cubicBezTo>
                  <a:cubicBezTo>
                    <a:pt x="9372" y="796"/>
                    <a:pt x="9258" y="512"/>
                    <a:pt x="9116" y="256"/>
                  </a:cubicBezTo>
                  <a:cubicBezTo>
                    <a:pt x="9003" y="86"/>
                    <a:pt x="8818" y="1"/>
                    <a:pt x="8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9"/>
            <p:cNvSpPr/>
            <p:nvPr/>
          </p:nvSpPr>
          <p:spPr>
            <a:xfrm>
              <a:off x="7709775" y="2045592"/>
              <a:ext cx="299625" cy="1751927"/>
            </a:xfrm>
            <a:custGeom>
              <a:avLst/>
              <a:gdLst/>
              <a:ahLst/>
              <a:cxnLst/>
              <a:rect l="l" t="t" r="r" b="b"/>
              <a:pathLst>
                <a:path w="11985" h="73157" extrusionOk="0">
                  <a:moveTo>
                    <a:pt x="7867" y="1"/>
                  </a:moveTo>
                  <a:lnTo>
                    <a:pt x="7867" y="29"/>
                  </a:lnTo>
                  <a:lnTo>
                    <a:pt x="6277" y="285"/>
                  </a:lnTo>
                  <a:cubicBezTo>
                    <a:pt x="6049" y="682"/>
                    <a:pt x="5907" y="1108"/>
                    <a:pt x="5851" y="1563"/>
                  </a:cubicBezTo>
                  <a:cubicBezTo>
                    <a:pt x="6617" y="1478"/>
                    <a:pt x="7413" y="1534"/>
                    <a:pt x="8179" y="1336"/>
                  </a:cubicBezTo>
                  <a:cubicBezTo>
                    <a:pt x="8151" y="853"/>
                    <a:pt x="8066" y="427"/>
                    <a:pt x="7867" y="1"/>
                  </a:cubicBezTo>
                  <a:close/>
                  <a:moveTo>
                    <a:pt x="6063" y="3399"/>
                  </a:moveTo>
                  <a:cubicBezTo>
                    <a:pt x="5772" y="3399"/>
                    <a:pt x="5480" y="3440"/>
                    <a:pt x="5197" y="3522"/>
                  </a:cubicBezTo>
                  <a:cubicBezTo>
                    <a:pt x="4999" y="3977"/>
                    <a:pt x="4857" y="4431"/>
                    <a:pt x="4772" y="4942"/>
                  </a:cubicBezTo>
                  <a:lnTo>
                    <a:pt x="4772" y="4971"/>
                  </a:lnTo>
                  <a:cubicBezTo>
                    <a:pt x="4942" y="4942"/>
                    <a:pt x="5084" y="4914"/>
                    <a:pt x="5226" y="4886"/>
                  </a:cubicBezTo>
                  <a:cubicBezTo>
                    <a:pt x="5489" y="4795"/>
                    <a:pt x="5759" y="4750"/>
                    <a:pt x="6027" y="4750"/>
                  </a:cubicBezTo>
                  <a:cubicBezTo>
                    <a:pt x="6512" y="4750"/>
                    <a:pt x="6992" y="4895"/>
                    <a:pt x="7413" y="5169"/>
                  </a:cubicBezTo>
                  <a:cubicBezTo>
                    <a:pt x="7764" y="5384"/>
                    <a:pt x="8156" y="5492"/>
                    <a:pt x="8560" y="5492"/>
                  </a:cubicBezTo>
                  <a:cubicBezTo>
                    <a:pt x="8744" y="5492"/>
                    <a:pt x="8930" y="5469"/>
                    <a:pt x="9117" y="5425"/>
                  </a:cubicBezTo>
                  <a:cubicBezTo>
                    <a:pt x="9117" y="5027"/>
                    <a:pt x="9031" y="4658"/>
                    <a:pt x="8889" y="4289"/>
                  </a:cubicBezTo>
                  <a:cubicBezTo>
                    <a:pt x="8821" y="4304"/>
                    <a:pt x="8754" y="4311"/>
                    <a:pt x="8689" y="4311"/>
                  </a:cubicBezTo>
                  <a:cubicBezTo>
                    <a:pt x="8512" y="4311"/>
                    <a:pt x="8346" y="4259"/>
                    <a:pt x="8179" y="4176"/>
                  </a:cubicBezTo>
                  <a:cubicBezTo>
                    <a:pt x="8066" y="4090"/>
                    <a:pt x="7924" y="4034"/>
                    <a:pt x="7810" y="3948"/>
                  </a:cubicBezTo>
                  <a:cubicBezTo>
                    <a:pt x="7290" y="3582"/>
                    <a:pt x="6678" y="3399"/>
                    <a:pt x="6063" y="3399"/>
                  </a:cubicBezTo>
                  <a:close/>
                  <a:moveTo>
                    <a:pt x="5251" y="7527"/>
                  </a:moveTo>
                  <a:cubicBezTo>
                    <a:pt x="4877" y="7527"/>
                    <a:pt x="4492" y="7609"/>
                    <a:pt x="4090" y="7811"/>
                  </a:cubicBezTo>
                  <a:cubicBezTo>
                    <a:pt x="4033" y="7839"/>
                    <a:pt x="3976" y="7867"/>
                    <a:pt x="3891" y="7867"/>
                  </a:cubicBezTo>
                  <a:cubicBezTo>
                    <a:pt x="3579" y="8663"/>
                    <a:pt x="3352" y="9515"/>
                    <a:pt x="3210" y="10366"/>
                  </a:cubicBezTo>
                  <a:cubicBezTo>
                    <a:pt x="3494" y="10253"/>
                    <a:pt x="3749" y="10054"/>
                    <a:pt x="3891" y="9770"/>
                  </a:cubicBezTo>
                  <a:cubicBezTo>
                    <a:pt x="4147" y="9429"/>
                    <a:pt x="4488" y="9145"/>
                    <a:pt x="4857" y="8947"/>
                  </a:cubicBezTo>
                  <a:cubicBezTo>
                    <a:pt x="4992" y="8850"/>
                    <a:pt x="5153" y="8793"/>
                    <a:pt x="5323" y="8793"/>
                  </a:cubicBezTo>
                  <a:cubicBezTo>
                    <a:pt x="5403" y="8793"/>
                    <a:pt x="5485" y="8806"/>
                    <a:pt x="5567" y="8833"/>
                  </a:cubicBezTo>
                  <a:cubicBezTo>
                    <a:pt x="5879" y="8947"/>
                    <a:pt x="6163" y="9089"/>
                    <a:pt x="6447" y="9259"/>
                  </a:cubicBezTo>
                  <a:cubicBezTo>
                    <a:pt x="7209" y="9640"/>
                    <a:pt x="8002" y="9942"/>
                    <a:pt x="8874" y="9942"/>
                  </a:cubicBezTo>
                  <a:cubicBezTo>
                    <a:pt x="9172" y="9942"/>
                    <a:pt x="9480" y="9907"/>
                    <a:pt x="9798" y="9827"/>
                  </a:cubicBezTo>
                  <a:cubicBezTo>
                    <a:pt x="9827" y="9401"/>
                    <a:pt x="9770" y="8947"/>
                    <a:pt x="9628" y="8521"/>
                  </a:cubicBezTo>
                  <a:lnTo>
                    <a:pt x="9628" y="8549"/>
                  </a:lnTo>
                  <a:cubicBezTo>
                    <a:pt x="9415" y="8608"/>
                    <a:pt x="9197" y="8638"/>
                    <a:pt x="8978" y="8638"/>
                  </a:cubicBezTo>
                  <a:cubicBezTo>
                    <a:pt x="8672" y="8638"/>
                    <a:pt x="8364" y="8580"/>
                    <a:pt x="8066" y="8464"/>
                  </a:cubicBezTo>
                  <a:cubicBezTo>
                    <a:pt x="7668" y="8322"/>
                    <a:pt x="7299" y="8151"/>
                    <a:pt x="6930" y="7981"/>
                  </a:cubicBezTo>
                  <a:cubicBezTo>
                    <a:pt x="6379" y="7723"/>
                    <a:pt x="5828" y="7527"/>
                    <a:pt x="5251" y="7527"/>
                  </a:cubicBezTo>
                  <a:close/>
                  <a:moveTo>
                    <a:pt x="6518" y="11258"/>
                  </a:moveTo>
                  <a:cubicBezTo>
                    <a:pt x="6287" y="11258"/>
                    <a:pt x="6055" y="11264"/>
                    <a:pt x="5822" y="11275"/>
                  </a:cubicBezTo>
                  <a:cubicBezTo>
                    <a:pt x="5538" y="11304"/>
                    <a:pt x="5283" y="11360"/>
                    <a:pt x="4999" y="11446"/>
                  </a:cubicBezTo>
                  <a:cubicBezTo>
                    <a:pt x="4289" y="11701"/>
                    <a:pt x="3522" y="11928"/>
                    <a:pt x="2784" y="12127"/>
                  </a:cubicBezTo>
                  <a:cubicBezTo>
                    <a:pt x="2556" y="12553"/>
                    <a:pt x="2443" y="13008"/>
                    <a:pt x="2443" y="13490"/>
                  </a:cubicBezTo>
                  <a:lnTo>
                    <a:pt x="2443" y="13519"/>
                  </a:lnTo>
                  <a:cubicBezTo>
                    <a:pt x="3323" y="13377"/>
                    <a:pt x="4204" y="13150"/>
                    <a:pt x="5027" y="12809"/>
                  </a:cubicBezTo>
                  <a:cubicBezTo>
                    <a:pt x="5368" y="12667"/>
                    <a:pt x="5709" y="12610"/>
                    <a:pt x="6049" y="12582"/>
                  </a:cubicBezTo>
                  <a:cubicBezTo>
                    <a:pt x="6182" y="12577"/>
                    <a:pt x="6315" y="12575"/>
                    <a:pt x="6447" y="12575"/>
                  </a:cubicBezTo>
                  <a:cubicBezTo>
                    <a:pt x="7110" y="12575"/>
                    <a:pt x="7772" y="12634"/>
                    <a:pt x="8435" y="12752"/>
                  </a:cubicBezTo>
                  <a:cubicBezTo>
                    <a:pt x="8701" y="12819"/>
                    <a:pt x="8977" y="12846"/>
                    <a:pt x="9251" y="12846"/>
                  </a:cubicBezTo>
                  <a:cubicBezTo>
                    <a:pt x="9445" y="12846"/>
                    <a:pt x="9638" y="12832"/>
                    <a:pt x="9827" y="12809"/>
                  </a:cubicBezTo>
                  <a:cubicBezTo>
                    <a:pt x="9912" y="12411"/>
                    <a:pt x="9912" y="11985"/>
                    <a:pt x="9798" y="11588"/>
                  </a:cubicBezTo>
                  <a:cubicBezTo>
                    <a:pt x="9628" y="11588"/>
                    <a:pt x="9457" y="11559"/>
                    <a:pt x="9259" y="11531"/>
                  </a:cubicBezTo>
                  <a:cubicBezTo>
                    <a:pt x="8350" y="11349"/>
                    <a:pt x="7441" y="11258"/>
                    <a:pt x="6518" y="11258"/>
                  </a:cubicBezTo>
                  <a:close/>
                  <a:moveTo>
                    <a:pt x="5192" y="14081"/>
                  </a:moveTo>
                  <a:cubicBezTo>
                    <a:pt x="5146" y="14081"/>
                    <a:pt x="5101" y="14083"/>
                    <a:pt x="5055" y="14087"/>
                  </a:cubicBezTo>
                  <a:cubicBezTo>
                    <a:pt x="4459" y="14115"/>
                    <a:pt x="3863" y="14257"/>
                    <a:pt x="3323" y="14456"/>
                  </a:cubicBezTo>
                  <a:cubicBezTo>
                    <a:pt x="2926" y="14598"/>
                    <a:pt x="2556" y="14712"/>
                    <a:pt x="2159" y="14768"/>
                  </a:cubicBezTo>
                  <a:cubicBezTo>
                    <a:pt x="1960" y="15279"/>
                    <a:pt x="1846" y="15791"/>
                    <a:pt x="1818" y="16330"/>
                  </a:cubicBezTo>
                  <a:cubicBezTo>
                    <a:pt x="2556" y="16075"/>
                    <a:pt x="3323" y="15876"/>
                    <a:pt x="4033" y="15563"/>
                  </a:cubicBezTo>
                  <a:cubicBezTo>
                    <a:pt x="4246" y="15457"/>
                    <a:pt x="4474" y="15405"/>
                    <a:pt x="4701" y="15405"/>
                  </a:cubicBezTo>
                  <a:cubicBezTo>
                    <a:pt x="5017" y="15405"/>
                    <a:pt x="5330" y="15507"/>
                    <a:pt x="5595" y="15705"/>
                  </a:cubicBezTo>
                  <a:cubicBezTo>
                    <a:pt x="5851" y="15847"/>
                    <a:pt x="6106" y="15989"/>
                    <a:pt x="6362" y="16160"/>
                  </a:cubicBezTo>
                  <a:cubicBezTo>
                    <a:pt x="6706" y="16403"/>
                    <a:pt x="7107" y="16544"/>
                    <a:pt x="7515" y="16544"/>
                  </a:cubicBezTo>
                  <a:cubicBezTo>
                    <a:pt x="7680" y="16544"/>
                    <a:pt x="7846" y="16521"/>
                    <a:pt x="8009" y="16472"/>
                  </a:cubicBezTo>
                  <a:cubicBezTo>
                    <a:pt x="8605" y="16359"/>
                    <a:pt x="9202" y="16245"/>
                    <a:pt x="9798" y="16131"/>
                  </a:cubicBezTo>
                  <a:cubicBezTo>
                    <a:pt x="9912" y="15649"/>
                    <a:pt x="9912" y="15138"/>
                    <a:pt x="9855" y="14626"/>
                  </a:cubicBezTo>
                  <a:lnTo>
                    <a:pt x="9855" y="14626"/>
                  </a:lnTo>
                  <a:cubicBezTo>
                    <a:pt x="9457" y="14854"/>
                    <a:pt x="8946" y="14882"/>
                    <a:pt x="8549" y="15081"/>
                  </a:cubicBezTo>
                  <a:cubicBezTo>
                    <a:pt x="8343" y="15189"/>
                    <a:pt x="8122" y="15242"/>
                    <a:pt x="7903" y="15242"/>
                  </a:cubicBezTo>
                  <a:cubicBezTo>
                    <a:pt x="7608" y="15242"/>
                    <a:pt x="7317" y="15147"/>
                    <a:pt x="7072" y="14967"/>
                  </a:cubicBezTo>
                  <a:cubicBezTo>
                    <a:pt x="6731" y="14768"/>
                    <a:pt x="6419" y="14570"/>
                    <a:pt x="6106" y="14371"/>
                  </a:cubicBezTo>
                  <a:cubicBezTo>
                    <a:pt x="5832" y="14172"/>
                    <a:pt x="5515" y="14081"/>
                    <a:pt x="5192" y="14081"/>
                  </a:cubicBezTo>
                  <a:close/>
                  <a:moveTo>
                    <a:pt x="7998" y="18681"/>
                  </a:moveTo>
                  <a:cubicBezTo>
                    <a:pt x="7866" y="18681"/>
                    <a:pt x="7720" y="18703"/>
                    <a:pt x="7555" y="18744"/>
                  </a:cubicBezTo>
                  <a:cubicBezTo>
                    <a:pt x="7327" y="18801"/>
                    <a:pt x="7100" y="18943"/>
                    <a:pt x="6930" y="19113"/>
                  </a:cubicBezTo>
                  <a:cubicBezTo>
                    <a:pt x="6617" y="19369"/>
                    <a:pt x="6333" y="19625"/>
                    <a:pt x="6078" y="19909"/>
                  </a:cubicBezTo>
                  <a:cubicBezTo>
                    <a:pt x="5694" y="20306"/>
                    <a:pt x="5496" y="20448"/>
                    <a:pt x="5318" y="20448"/>
                  </a:cubicBezTo>
                  <a:cubicBezTo>
                    <a:pt x="5141" y="20448"/>
                    <a:pt x="4984" y="20306"/>
                    <a:pt x="4686" y="20136"/>
                  </a:cubicBezTo>
                  <a:cubicBezTo>
                    <a:pt x="4601" y="20107"/>
                    <a:pt x="4544" y="20051"/>
                    <a:pt x="4459" y="19994"/>
                  </a:cubicBezTo>
                  <a:cubicBezTo>
                    <a:pt x="3957" y="19760"/>
                    <a:pt x="3456" y="19585"/>
                    <a:pt x="2931" y="19585"/>
                  </a:cubicBezTo>
                  <a:cubicBezTo>
                    <a:pt x="2564" y="19585"/>
                    <a:pt x="2187" y="19670"/>
                    <a:pt x="1790" y="19880"/>
                  </a:cubicBezTo>
                  <a:cubicBezTo>
                    <a:pt x="1619" y="19937"/>
                    <a:pt x="1449" y="19994"/>
                    <a:pt x="1250" y="20022"/>
                  </a:cubicBezTo>
                  <a:cubicBezTo>
                    <a:pt x="1080" y="20533"/>
                    <a:pt x="1023" y="21044"/>
                    <a:pt x="1051" y="21556"/>
                  </a:cubicBezTo>
                  <a:cubicBezTo>
                    <a:pt x="1392" y="21527"/>
                    <a:pt x="1704" y="21414"/>
                    <a:pt x="1988" y="21215"/>
                  </a:cubicBezTo>
                  <a:cubicBezTo>
                    <a:pt x="2258" y="21026"/>
                    <a:pt x="2572" y="20934"/>
                    <a:pt x="2888" y="20934"/>
                  </a:cubicBezTo>
                  <a:cubicBezTo>
                    <a:pt x="3239" y="20934"/>
                    <a:pt x="3592" y="21048"/>
                    <a:pt x="3891" y="21272"/>
                  </a:cubicBezTo>
                  <a:cubicBezTo>
                    <a:pt x="4260" y="21527"/>
                    <a:pt x="4686" y="21698"/>
                    <a:pt x="5141" y="21754"/>
                  </a:cubicBezTo>
                  <a:cubicBezTo>
                    <a:pt x="5257" y="21788"/>
                    <a:pt x="5375" y="21804"/>
                    <a:pt x="5492" y="21804"/>
                  </a:cubicBezTo>
                  <a:cubicBezTo>
                    <a:pt x="5777" y="21804"/>
                    <a:pt x="6055" y="21708"/>
                    <a:pt x="6277" y="21527"/>
                  </a:cubicBezTo>
                  <a:cubicBezTo>
                    <a:pt x="6589" y="21272"/>
                    <a:pt x="6873" y="21016"/>
                    <a:pt x="7157" y="20732"/>
                  </a:cubicBezTo>
                  <a:cubicBezTo>
                    <a:pt x="7327" y="20533"/>
                    <a:pt x="7555" y="20391"/>
                    <a:pt x="7810" y="20363"/>
                  </a:cubicBezTo>
                  <a:cubicBezTo>
                    <a:pt x="8321" y="21016"/>
                    <a:pt x="8861" y="21669"/>
                    <a:pt x="9940" y="21726"/>
                  </a:cubicBezTo>
                  <a:cubicBezTo>
                    <a:pt x="9883" y="21243"/>
                    <a:pt x="9855" y="20760"/>
                    <a:pt x="9827" y="20306"/>
                  </a:cubicBezTo>
                  <a:cubicBezTo>
                    <a:pt x="9599" y="20249"/>
                    <a:pt x="9372" y="20107"/>
                    <a:pt x="9287" y="19880"/>
                  </a:cubicBezTo>
                  <a:cubicBezTo>
                    <a:pt x="9145" y="19625"/>
                    <a:pt x="8975" y="19341"/>
                    <a:pt x="8776" y="19113"/>
                  </a:cubicBezTo>
                  <a:cubicBezTo>
                    <a:pt x="8554" y="18811"/>
                    <a:pt x="8319" y="18681"/>
                    <a:pt x="7998" y="18681"/>
                  </a:cubicBezTo>
                  <a:close/>
                  <a:moveTo>
                    <a:pt x="3873" y="23369"/>
                  </a:moveTo>
                  <a:cubicBezTo>
                    <a:pt x="3822" y="23369"/>
                    <a:pt x="3771" y="23370"/>
                    <a:pt x="3721" y="23373"/>
                  </a:cubicBezTo>
                  <a:cubicBezTo>
                    <a:pt x="2869" y="23402"/>
                    <a:pt x="2045" y="23657"/>
                    <a:pt x="1335" y="24140"/>
                  </a:cubicBezTo>
                  <a:cubicBezTo>
                    <a:pt x="1193" y="24225"/>
                    <a:pt x="1051" y="24282"/>
                    <a:pt x="909" y="24367"/>
                  </a:cubicBezTo>
                  <a:cubicBezTo>
                    <a:pt x="852" y="24907"/>
                    <a:pt x="852" y="25475"/>
                    <a:pt x="966" y="26043"/>
                  </a:cubicBezTo>
                  <a:cubicBezTo>
                    <a:pt x="1449" y="25759"/>
                    <a:pt x="1818" y="25333"/>
                    <a:pt x="2329" y="25077"/>
                  </a:cubicBezTo>
                  <a:cubicBezTo>
                    <a:pt x="2825" y="24848"/>
                    <a:pt x="3246" y="24728"/>
                    <a:pt x="3642" y="24728"/>
                  </a:cubicBezTo>
                  <a:cubicBezTo>
                    <a:pt x="4131" y="24728"/>
                    <a:pt x="4582" y="24912"/>
                    <a:pt x="5084" y="25304"/>
                  </a:cubicBezTo>
                  <a:cubicBezTo>
                    <a:pt x="5396" y="25560"/>
                    <a:pt x="5709" y="25815"/>
                    <a:pt x="5993" y="26099"/>
                  </a:cubicBezTo>
                  <a:cubicBezTo>
                    <a:pt x="6390" y="26440"/>
                    <a:pt x="6873" y="26667"/>
                    <a:pt x="7356" y="26753"/>
                  </a:cubicBezTo>
                  <a:cubicBezTo>
                    <a:pt x="7549" y="26803"/>
                    <a:pt x="7741" y="26829"/>
                    <a:pt x="7931" y="26829"/>
                  </a:cubicBezTo>
                  <a:cubicBezTo>
                    <a:pt x="8274" y="26829"/>
                    <a:pt x="8607" y="26747"/>
                    <a:pt x="8918" y="26582"/>
                  </a:cubicBezTo>
                  <a:cubicBezTo>
                    <a:pt x="9372" y="26355"/>
                    <a:pt x="9827" y="26071"/>
                    <a:pt x="10281" y="25787"/>
                  </a:cubicBezTo>
                  <a:cubicBezTo>
                    <a:pt x="10281" y="25276"/>
                    <a:pt x="10224" y="24765"/>
                    <a:pt x="10082" y="24254"/>
                  </a:cubicBezTo>
                  <a:lnTo>
                    <a:pt x="10082" y="24282"/>
                  </a:lnTo>
                  <a:cubicBezTo>
                    <a:pt x="9912" y="24310"/>
                    <a:pt x="9741" y="24424"/>
                    <a:pt x="9599" y="24538"/>
                  </a:cubicBezTo>
                  <a:cubicBezTo>
                    <a:pt x="9287" y="24765"/>
                    <a:pt x="8946" y="24992"/>
                    <a:pt x="8634" y="25248"/>
                  </a:cubicBezTo>
                  <a:cubicBezTo>
                    <a:pt x="8435" y="25401"/>
                    <a:pt x="8186" y="25480"/>
                    <a:pt x="7937" y="25480"/>
                  </a:cubicBezTo>
                  <a:cubicBezTo>
                    <a:pt x="7724" y="25480"/>
                    <a:pt x="7511" y="25422"/>
                    <a:pt x="7327" y="25304"/>
                  </a:cubicBezTo>
                  <a:cubicBezTo>
                    <a:pt x="7157" y="25219"/>
                    <a:pt x="7043" y="25106"/>
                    <a:pt x="6901" y="24992"/>
                  </a:cubicBezTo>
                  <a:cubicBezTo>
                    <a:pt x="6390" y="24509"/>
                    <a:pt x="5822" y="24112"/>
                    <a:pt x="5197" y="23742"/>
                  </a:cubicBezTo>
                  <a:cubicBezTo>
                    <a:pt x="4788" y="23486"/>
                    <a:pt x="4333" y="23369"/>
                    <a:pt x="3873" y="23369"/>
                  </a:cubicBezTo>
                  <a:close/>
                  <a:moveTo>
                    <a:pt x="3341" y="28072"/>
                  </a:moveTo>
                  <a:cubicBezTo>
                    <a:pt x="2656" y="28072"/>
                    <a:pt x="1985" y="28239"/>
                    <a:pt x="1335" y="28684"/>
                  </a:cubicBezTo>
                  <a:cubicBezTo>
                    <a:pt x="1307" y="28684"/>
                    <a:pt x="1278" y="28712"/>
                    <a:pt x="1250" y="28712"/>
                  </a:cubicBezTo>
                  <a:lnTo>
                    <a:pt x="1364" y="30075"/>
                  </a:lnTo>
                  <a:cubicBezTo>
                    <a:pt x="1591" y="30019"/>
                    <a:pt x="1818" y="29905"/>
                    <a:pt x="2017" y="29735"/>
                  </a:cubicBezTo>
                  <a:cubicBezTo>
                    <a:pt x="2406" y="29506"/>
                    <a:pt x="2850" y="29369"/>
                    <a:pt x="3290" y="29369"/>
                  </a:cubicBezTo>
                  <a:cubicBezTo>
                    <a:pt x="3396" y="29369"/>
                    <a:pt x="3502" y="29377"/>
                    <a:pt x="3607" y="29394"/>
                  </a:cubicBezTo>
                  <a:cubicBezTo>
                    <a:pt x="3976" y="29422"/>
                    <a:pt x="4346" y="29507"/>
                    <a:pt x="4686" y="29593"/>
                  </a:cubicBezTo>
                  <a:cubicBezTo>
                    <a:pt x="5425" y="29763"/>
                    <a:pt x="6163" y="29962"/>
                    <a:pt x="6901" y="30132"/>
                  </a:cubicBezTo>
                  <a:cubicBezTo>
                    <a:pt x="7519" y="30264"/>
                    <a:pt x="8129" y="30374"/>
                    <a:pt x="8739" y="30374"/>
                  </a:cubicBezTo>
                  <a:cubicBezTo>
                    <a:pt x="9307" y="30374"/>
                    <a:pt x="9876" y="30279"/>
                    <a:pt x="10451" y="30019"/>
                  </a:cubicBezTo>
                  <a:cubicBezTo>
                    <a:pt x="10593" y="29962"/>
                    <a:pt x="10764" y="29933"/>
                    <a:pt x="10906" y="29905"/>
                  </a:cubicBezTo>
                  <a:cubicBezTo>
                    <a:pt x="10934" y="29451"/>
                    <a:pt x="10849" y="29025"/>
                    <a:pt x="10650" y="28599"/>
                  </a:cubicBezTo>
                  <a:cubicBezTo>
                    <a:pt x="10508" y="28627"/>
                    <a:pt x="10366" y="28684"/>
                    <a:pt x="10224" y="28712"/>
                  </a:cubicBezTo>
                  <a:cubicBezTo>
                    <a:pt x="9750" y="28959"/>
                    <a:pt x="9232" y="29072"/>
                    <a:pt x="8712" y="29072"/>
                  </a:cubicBezTo>
                  <a:cubicBezTo>
                    <a:pt x="8515" y="29072"/>
                    <a:pt x="8318" y="29056"/>
                    <a:pt x="8123" y="29025"/>
                  </a:cubicBezTo>
                  <a:cubicBezTo>
                    <a:pt x="7668" y="28939"/>
                    <a:pt x="7214" y="28854"/>
                    <a:pt x="6759" y="28769"/>
                  </a:cubicBezTo>
                  <a:cubicBezTo>
                    <a:pt x="6078" y="28599"/>
                    <a:pt x="5396" y="28400"/>
                    <a:pt x="4715" y="28258"/>
                  </a:cubicBezTo>
                  <a:cubicBezTo>
                    <a:pt x="4252" y="28145"/>
                    <a:pt x="3793" y="28072"/>
                    <a:pt x="3341" y="28072"/>
                  </a:cubicBezTo>
                  <a:close/>
                  <a:moveTo>
                    <a:pt x="11332" y="32404"/>
                  </a:moveTo>
                  <a:lnTo>
                    <a:pt x="11332" y="32432"/>
                  </a:lnTo>
                  <a:cubicBezTo>
                    <a:pt x="10622" y="32546"/>
                    <a:pt x="9912" y="32546"/>
                    <a:pt x="9202" y="32631"/>
                  </a:cubicBezTo>
                  <a:cubicBezTo>
                    <a:pt x="8453" y="32709"/>
                    <a:pt x="7704" y="32753"/>
                    <a:pt x="6955" y="32753"/>
                  </a:cubicBezTo>
                  <a:cubicBezTo>
                    <a:pt x="6340" y="32753"/>
                    <a:pt x="5726" y="32724"/>
                    <a:pt x="5112" y="32660"/>
                  </a:cubicBezTo>
                  <a:cubicBezTo>
                    <a:pt x="4761" y="32621"/>
                    <a:pt x="4407" y="32602"/>
                    <a:pt x="4053" y="32602"/>
                  </a:cubicBezTo>
                  <a:cubicBezTo>
                    <a:pt x="3375" y="32602"/>
                    <a:pt x="2698" y="32671"/>
                    <a:pt x="2045" y="32802"/>
                  </a:cubicBezTo>
                  <a:cubicBezTo>
                    <a:pt x="1903" y="32830"/>
                    <a:pt x="1733" y="32858"/>
                    <a:pt x="1591" y="32887"/>
                  </a:cubicBezTo>
                  <a:cubicBezTo>
                    <a:pt x="1477" y="33284"/>
                    <a:pt x="1477" y="33710"/>
                    <a:pt x="1591" y="34108"/>
                  </a:cubicBezTo>
                  <a:cubicBezTo>
                    <a:pt x="2239" y="33916"/>
                    <a:pt x="2928" y="33846"/>
                    <a:pt x="3623" y="33846"/>
                  </a:cubicBezTo>
                  <a:cubicBezTo>
                    <a:pt x="3750" y="33846"/>
                    <a:pt x="3877" y="33848"/>
                    <a:pt x="4005" y="33852"/>
                  </a:cubicBezTo>
                  <a:cubicBezTo>
                    <a:pt x="4937" y="33983"/>
                    <a:pt x="5895" y="34052"/>
                    <a:pt x="6852" y="34052"/>
                  </a:cubicBezTo>
                  <a:cubicBezTo>
                    <a:pt x="7352" y="34052"/>
                    <a:pt x="7853" y="34033"/>
                    <a:pt x="8350" y="33994"/>
                  </a:cubicBezTo>
                  <a:cubicBezTo>
                    <a:pt x="9429" y="33909"/>
                    <a:pt x="10480" y="33938"/>
                    <a:pt x="11530" y="33739"/>
                  </a:cubicBezTo>
                  <a:cubicBezTo>
                    <a:pt x="11502" y="33284"/>
                    <a:pt x="11445" y="32858"/>
                    <a:pt x="11332" y="32404"/>
                  </a:cubicBezTo>
                  <a:close/>
                  <a:moveTo>
                    <a:pt x="3926" y="35762"/>
                  </a:moveTo>
                  <a:cubicBezTo>
                    <a:pt x="3420" y="35762"/>
                    <a:pt x="2921" y="35913"/>
                    <a:pt x="2500" y="36209"/>
                  </a:cubicBezTo>
                  <a:lnTo>
                    <a:pt x="1278" y="37033"/>
                  </a:lnTo>
                  <a:cubicBezTo>
                    <a:pt x="1080" y="37629"/>
                    <a:pt x="1023" y="38283"/>
                    <a:pt x="1023" y="38907"/>
                  </a:cubicBezTo>
                  <a:cubicBezTo>
                    <a:pt x="1222" y="38851"/>
                    <a:pt x="1307" y="38680"/>
                    <a:pt x="1449" y="38567"/>
                  </a:cubicBezTo>
                  <a:cubicBezTo>
                    <a:pt x="1988" y="38027"/>
                    <a:pt x="2585" y="37544"/>
                    <a:pt x="3210" y="37147"/>
                  </a:cubicBezTo>
                  <a:cubicBezTo>
                    <a:pt x="3406" y="37026"/>
                    <a:pt x="3634" y="36961"/>
                    <a:pt x="3864" y="36961"/>
                  </a:cubicBezTo>
                  <a:cubicBezTo>
                    <a:pt x="4068" y="36961"/>
                    <a:pt x="4273" y="37012"/>
                    <a:pt x="4459" y="37118"/>
                  </a:cubicBezTo>
                  <a:cubicBezTo>
                    <a:pt x="4772" y="37260"/>
                    <a:pt x="5055" y="37459"/>
                    <a:pt x="5368" y="37658"/>
                  </a:cubicBezTo>
                  <a:cubicBezTo>
                    <a:pt x="5907" y="37999"/>
                    <a:pt x="6532" y="38197"/>
                    <a:pt x="7185" y="38254"/>
                  </a:cubicBezTo>
                  <a:cubicBezTo>
                    <a:pt x="7226" y="38259"/>
                    <a:pt x="7267" y="38262"/>
                    <a:pt x="7308" y="38262"/>
                  </a:cubicBezTo>
                  <a:cubicBezTo>
                    <a:pt x="7502" y="38262"/>
                    <a:pt x="7708" y="38211"/>
                    <a:pt x="7895" y="38141"/>
                  </a:cubicBezTo>
                  <a:cubicBezTo>
                    <a:pt x="8265" y="37999"/>
                    <a:pt x="8605" y="37828"/>
                    <a:pt x="8946" y="37601"/>
                  </a:cubicBezTo>
                  <a:cubicBezTo>
                    <a:pt x="9456" y="37207"/>
                    <a:pt x="10080" y="37002"/>
                    <a:pt x="10709" y="37002"/>
                  </a:cubicBezTo>
                  <a:cubicBezTo>
                    <a:pt x="10851" y="37002"/>
                    <a:pt x="10992" y="37012"/>
                    <a:pt x="11133" y="37033"/>
                  </a:cubicBezTo>
                  <a:cubicBezTo>
                    <a:pt x="11275" y="37061"/>
                    <a:pt x="11417" y="37076"/>
                    <a:pt x="11559" y="37076"/>
                  </a:cubicBezTo>
                  <a:cubicBezTo>
                    <a:pt x="11701" y="37076"/>
                    <a:pt x="11843" y="37061"/>
                    <a:pt x="11985" y="37033"/>
                  </a:cubicBezTo>
                  <a:cubicBezTo>
                    <a:pt x="11985" y="36635"/>
                    <a:pt x="11928" y="36238"/>
                    <a:pt x="11786" y="35869"/>
                  </a:cubicBezTo>
                  <a:lnTo>
                    <a:pt x="11530" y="35869"/>
                  </a:lnTo>
                  <a:cubicBezTo>
                    <a:pt x="11256" y="35811"/>
                    <a:pt x="10978" y="35783"/>
                    <a:pt x="10702" y="35783"/>
                  </a:cubicBezTo>
                  <a:cubicBezTo>
                    <a:pt x="9889" y="35783"/>
                    <a:pt x="9084" y="36027"/>
                    <a:pt x="8407" y="36493"/>
                  </a:cubicBezTo>
                  <a:cubicBezTo>
                    <a:pt x="8208" y="36607"/>
                    <a:pt x="7981" y="36721"/>
                    <a:pt x="7753" y="36834"/>
                  </a:cubicBezTo>
                  <a:cubicBezTo>
                    <a:pt x="7574" y="36945"/>
                    <a:pt x="7368" y="37001"/>
                    <a:pt x="7165" y="37001"/>
                  </a:cubicBezTo>
                  <a:cubicBezTo>
                    <a:pt x="6949" y="37001"/>
                    <a:pt x="6736" y="36937"/>
                    <a:pt x="6561" y="36806"/>
                  </a:cubicBezTo>
                  <a:cubicBezTo>
                    <a:pt x="6106" y="36522"/>
                    <a:pt x="5623" y="36266"/>
                    <a:pt x="5141" y="36067"/>
                  </a:cubicBezTo>
                  <a:cubicBezTo>
                    <a:pt x="4757" y="35863"/>
                    <a:pt x="4339" y="35762"/>
                    <a:pt x="3926" y="35762"/>
                  </a:cubicBezTo>
                  <a:close/>
                  <a:moveTo>
                    <a:pt x="9989" y="41436"/>
                  </a:moveTo>
                  <a:cubicBezTo>
                    <a:pt x="9830" y="41436"/>
                    <a:pt x="9671" y="41455"/>
                    <a:pt x="9514" y="41492"/>
                  </a:cubicBezTo>
                  <a:cubicBezTo>
                    <a:pt x="9003" y="41605"/>
                    <a:pt x="8520" y="41832"/>
                    <a:pt x="8151" y="42202"/>
                  </a:cubicBezTo>
                  <a:cubicBezTo>
                    <a:pt x="7668" y="42628"/>
                    <a:pt x="7214" y="43054"/>
                    <a:pt x="6759" y="43508"/>
                  </a:cubicBezTo>
                  <a:cubicBezTo>
                    <a:pt x="6674" y="43610"/>
                    <a:pt x="6548" y="43661"/>
                    <a:pt x="6424" y="43661"/>
                  </a:cubicBezTo>
                  <a:cubicBezTo>
                    <a:pt x="6341" y="43661"/>
                    <a:pt x="6260" y="43639"/>
                    <a:pt x="6191" y="43593"/>
                  </a:cubicBezTo>
                  <a:cubicBezTo>
                    <a:pt x="5538" y="43281"/>
                    <a:pt x="4885" y="42997"/>
                    <a:pt x="4232" y="42684"/>
                  </a:cubicBezTo>
                  <a:cubicBezTo>
                    <a:pt x="3475" y="42286"/>
                    <a:pt x="2676" y="42013"/>
                    <a:pt x="1816" y="42013"/>
                  </a:cubicBezTo>
                  <a:cubicBezTo>
                    <a:pt x="1450" y="42013"/>
                    <a:pt x="1072" y="42063"/>
                    <a:pt x="682" y="42173"/>
                  </a:cubicBezTo>
                  <a:cubicBezTo>
                    <a:pt x="625" y="42173"/>
                    <a:pt x="568" y="42173"/>
                    <a:pt x="512" y="42202"/>
                  </a:cubicBezTo>
                  <a:cubicBezTo>
                    <a:pt x="341" y="42656"/>
                    <a:pt x="284" y="43139"/>
                    <a:pt x="313" y="43622"/>
                  </a:cubicBezTo>
                  <a:cubicBezTo>
                    <a:pt x="512" y="43593"/>
                    <a:pt x="682" y="43536"/>
                    <a:pt x="881" y="43480"/>
                  </a:cubicBezTo>
                  <a:cubicBezTo>
                    <a:pt x="1151" y="43380"/>
                    <a:pt x="1435" y="43330"/>
                    <a:pt x="1722" y="43330"/>
                  </a:cubicBezTo>
                  <a:cubicBezTo>
                    <a:pt x="2010" y="43330"/>
                    <a:pt x="2301" y="43380"/>
                    <a:pt x="2585" y="43480"/>
                  </a:cubicBezTo>
                  <a:cubicBezTo>
                    <a:pt x="2869" y="43593"/>
                    <a:pt x="3153" y="43707"/>
                    <a:pt x="3408" y="43849"/>
                  </a:cubicBezTo>
                  <a:cubicBezTo>
                    <a:pt x="4090" y="44161"/>
                    <a:pt x="4772" y="44474"/>
                    <a:pt x="5453" y="44786"/>
                  </a:cubicBezTo>
                  <a:cubicBezTo>
                    <a:pt x="5821" y="44959"/>
                    <a:pt x="6143" y="45046"/>
                    <a:pt x="6446" y="45046"/>
                  </a:cubicBezTo>
                  <a:cubicBezTo>
                    <a:pt x="6937" y="45046"/>
                    <a:pt x="7375" y="44817"/>
                    <a:pt x="7867" y="44360"/>
                  </a:cubicBezTo>
                  <a:cubicBezTo>
                    <a:pt x="7924" y="44303"/>
                    <a:pt x="7981" y="44218"/>
                    <a:pt x="8037" y="44161"/>
                  </a:cubicBezTo>
                  <a:cubicBezTo>
                    <a:pt x="8520" y="43707"/>
                    <a:pt x="9003" y="43281"/>
                    <a:pt x="9543" y="42855"/>
                  </a:cubicBezTo>
                  <a:cubicBezTo>
                    <a:pt x="9632" y="42780"/>
                    <a:pt x="9738" y="42744"/>
                    <a:pt x="9847" y="42744"/>
                  </a:cubicBezTo>
                  <a:cubicBezTo>
                    <a:pt x="9945" y="42744"/>
                    <a:pt x="10045" y="42773"/>
                    <a:pt x="10139" y="42826"/>
                  </a:cubicBezTo>
                  <a:cubicBezTo>
                    <a:pt x="10508" y="42968"/>
                    <a:pt x="10678" y="43366"/>
                    <a:pt x="11019" y="43508"/>
                  </a:cubicBezTo>
                  <a:cubicBezTo>
                    <a:pt x="11218" y="42997"/>
                    <a:pt x="11303" y="42429"/>
                    <a:pt x="11332" y="41889"/>
                  </a:cubicBezTo>
                  <a:cubicBezTo>
                    <a:pt x="11190" y="41804"/>
                    <a:pt x="11048" y="41776"/>
                    <a:pt x="10934" y="41690"/>
                  </a:cubicBezTo>
                  <a:cubicBezTo>
                    <a:pt x="10646" y="41518"/>
                    <a:pt x="10320" y="41436"/>
                    <a:pt x="9989" y="41436"/>
                  </a:cubicBezTo>
                  <a:close/>
                  <a:moveTo>
                    <a:pt x="1914" y="46698"/>
                  </a:moveTo>
                  <a:cubicBezTo>
                    <a:pt x="1453" y="46698"/>
                    <a:pt x="985" y="46789"/>
                    <a:pt x="512" y="47001"/>
                  </a:cubicBezTo>
                  <a:cubicBezTo>
                    <a:pt x="370" y="47058"/>
                    <a:pt x="199" y="47086"/>
                    <a:pt x="57" y="47115"/>
                  </a:cubicBezTo>
                  <a:cubicBezTo>
                    <a:pt x="0" y="47569"/>
                    <a:pt x="0" y="48023"/>
                    <a:pt x="86" y="48449"/>
                  </a:cubicBezTo>
                  <a:cubicBezTo>
                    <a:pt x="540" y="48222"/>
                    <a:pt x="1080" y="48080"/>
                    <a:pt x="1591" y="48023"/>
                  </a:cubicBezTo>
                  <a:cubicBezTo>
                    <a:pt x="1710" y="47998"/>
                    <a:pt x="1832" y="47985"/>
                    <a:pt x="1953" y="47985"/>
                  </a:cubicBezTo>
                  <a:cubicBezTo>
                    <a:pt x="2236" y="47985"/>
                    <a:pt x="2517" y="48055"/>
                    <a:pt x="2755" y="48194"/>
                  </a:cubicBezTo>
                  <a:cubicBezTo>
                    <a:pt x="3437" y="48478"/>
                    <a:pt x="4090" y="48762"/>
                    <a:pt x="4772" y="48989"/>
                  </a:cubicBezTo>
                  <a:cubicBezTo>
                    <a:pt x="5339" y="49216"/>
                    <a:pt x="5933" y="49330"/>
                    <a:pt x="6526" y="49330"/>
                  </a:cubicBezTo>
                  <a:cubicBezTo>
                    <a:pt x="6823" y="49330"/>
                    <a:pt x="7119" y="49301"/>
                    <a:pt x="7413" y="49245"/>
                  </a:cubicBezTo>
                  <a:cubicBezTo>
                    <a:pt x="8123" y="49103"/>
                    <a:pt x="8833" y="48989"/>
                    <a:pt x="9543" y="48904"/>
                  </a:cubicBezTo>
                  <a:cubicBezTo>
                    <a:pt x="9798" y="48421"/>
                    <a:pt x="9940" y="47938"/>
                    <a:pt x="9997" y="47427"/>
                  </a:cubicBezTo>
                  <a:lnTo>
                    <a:pt x="9997" y="47427"/>
                  </a:lnTo>
                  <a:cubicBezTo>
                    <a:pt x="9486" y="47484"/>
                    <a:pt x="9003" y="47597"/>
                    <a:pt x="8520" y="47739"/>
                  </a:cubicBezTo>
                  <a:cubicBezTo>
                    <a:pt x="8062" y="47938"/>
                    <a:pt x="7603" y="47989"/>
                    <a:pt x="7141" y="47989"/>
                  </a:cubicBezTo>
                  <a:cubicBezTo>
                    <a:pt x="6743" y="47989"/>
                    <a:pt x="6343" y="47951"/>
                    <a:pt x="5936" y="47938"/>
                  </a:cubicBezTo>
                  <a:cubicBezTo>
                    <a:pt x="5822" y="47938"/>
                    <a:pt x="5709" y="47910"/>
                    <a:pt x="5595" y="47853"/>
                  </a:cubicBezTo>
                  <a:cubicBezTo>
                    <a:pt x="4942" y="47597"/>
                    <a:pt x="4289" y="47370"/>
                    <a:pt x="3636" y="47086"/>
                  </a:cubicBezTo>
                  <a:cubicBezTo>
                    <a:pt x="3078" y="46847"/>
                    <a:pt x="2502" y="46698"/>
                    <a:pt x="1914" y="46698"/>
                  </a:cubicBezTo>
                  <a:close/>
                  <a:moveTo>
                    <a:pt x="2481" y="50628"/>
                  </a:moveTo>
                  <a:cubicBezTo>
                    <a:pt x="2139" y="50628"/>
                    <a:pt x="1794" y="50723"/>
                    <a:pt x="1449" y="50948"/>
                  </a:cubicBezTo>
                  <a:cubicBezTo>
                    <a:pt x="1051" y="51176"/>
                    <a:pt x="654" y="51403"/>
                    <a:pt x="256" y="51658"/>
                  </a:cubicBezTo>
                  <a:cubicBezTo>
                    <a:pt x="256" y="52056"/>
                    <a:pt x="284" y="52454"/>
                    <a:pt x="398" y="52851"/>
                  </a:cubicBezTo>
                  <a:cubicBezTo>
                    <a:pt x="796" y="52738"/>
                    <a:pt x="1165" y="52567"/>
                    <a:pt x="1477" y="52312"/>
                  </a:cubicBezTo>
                  <a:cubicBezTo>
                    <a:pt x="1856" y="52085"/>
                    <a:pt x="2129" y="51962"/>
                    <a:pt x="2401" y="51962"/>
                  </a:cubicBezTo>
                  <a:cubicBezTo>
                    <a:pt x="2639" y="51962"/>
                    <a:pt x="2876" y="52056"/>
                    <a:pt x="3181" y="52255"/>
                  </a:cubicBezTo>
                  <a:cubicBezTo>
                    <a:pt x="3891" y="52709"/>
                    <a:pt x="4743" y="52965"/>
                    <a:pt x="5595" y="52965"/>
                  </a:cubicBezTo>
                  <a:cubicBezTo>
                    <a:pt x="6532" y="52965"/>
                    <a:pt x="7469" y="52993"/>
                    <a:pt x="8407" y="52993"/>
                  </a:cubicBezTo>
                  <a:cubicBezTo>
                    <a:pt x="8577" y="52652"/>
                    <a:pt x="8691" y="52283"/>
                    <a:pt x="8719" y="51886"/>
                  </a:cubicBezTo>
                  <a:cubicBezTo>
                    <a:pt x="8570" y="51737"/>
                    <a:pt x="8357" y="51653"/>
                    <a:pt x="8153" y="51653"/>
                  </a:cubicBezTo>
                  <a:cubicBezTo>
                    <a:pt x="8124" y="51653"/>
                    <a:pt x="8095" y="51655"/>
                    <a:pt x="8066" y="51658"/>
                  </a:cubicBezTo>
                  <a:cubicBezTo>
                    <a:pt x="7524" y="51679"/>
                    <a:pt x="6996" y="51699"/>
                    <a:pt x="6472" y="51699"/>
                  </a:cubicBezTo>
                  <a:cubicBezTo>
                    <a:pt x="6255" y="51699"/>
                    <a:pt x="6039" y="51695"/>
                    <a:pt x="5822" y="51687"/>
                  </a:cubicBezTo>
                  <a:cubicBezTo>
                    <a:pt x="5777" y="51689"/>
                    <a:pt x="5733" y="51690"/>
                    <a:pt x="5688" y="51690"/>
                  </a:cubicBezTo>
                  <a:cubicBezTo>
                    <a:pt x="5112" y="51690"/>
                    <a:pt x="4564" y="51520"/>
                    <a:pt x="4090" y="51204"/>
                  </a:cubicBezTo>
                  <a:cubicBezTo>
                    <a:pt x="3948" y="51119"/>
                    <a:pt x="3806" y="51005"/>
                    <a:pt x="3636" y="50948"/>
                  </a:cubicBezTo>
                  <a:cubicBezTo>
                    <a:pt x="3257" y="50752"/>
                    <a:pt x="2871" y="50628"/>
                    <a:pt x="2481" y="50628"/>
                  </a:cubicBezTo>
                  <a:close/>
                  <a:moveTo>
                    <a:pt x="6546" y="55389"/>
                  </a:moveTo>
                  <a:cubicBezTo>
                    <a:pt x="6170" y="55389"/>
                    <a:pt x="5786" y="55481"/>
                    <a:pt x="5396" y="55634"/>
                  </a:cubicBezTo>
                  <a:cubicBezTo>
                    <a:pt x="5254" y="55663"/>
                    <a:pt x="5141" y="55720"/>
                    <a:pt x="5027" y="55776"/>
                  </a:cubicBezTo>
                  <a:cubicBezTo>
                    <a:pt x="4494" y="56043"/>
                    <a:pt x="3886" y="56176"/>
                    <a:pt x="3280" y="56176"/>
                  </a:cubicBezTo>
                  <a:cubicBezTo>
                    <a:pt x="3047" y="56176"/>
                    <a:pt x="2814" y="56157"/>
                    <a:pt x="2585" y="56117"/>
                  </a:cubicBezTo>
                  <a:cubicBezTo>
                    <a:pt x="2202" y="56008"/>
                    <a:pt x="1808" y="55957"/>
                    <a:pt x="1410" y="55957"/>
                  </a:cubicBezTo>
                  <a:cubicBezTo>
                    <a:pt x="1187" y="55957"/>
                    <a:pt x="963" y="55973"/>
                    <a:pt x="739" y="56003"/>
                  </a:cubicBezTo>
                  <a:cubicBezTo>
                    <a:pt x="739" y="56401"/>
                    <a:pt x="796" y="56770"/>
                    <a:pt x="938" y="57139"/>
                  </a:cubicBezTo>
                  <a:lnTo>
                    <a:pt x="1477" y="57139"/>
                  </a:lnTo>
                  <a:cubicBezTo>
                    <a:pt x="1903" y="57225"/>
                    <a:pt x="2329" y="57310"/>
                    <a:pt x="2727" y="57367"/>
                  </a:cubicBezTo>
                  <a:cubicBezTo>
                    <a:pt x="2963" y="57420"/>
                    <a:pt x="3198" y="57446"/>
                    <a:pt x="3431" y="57446"/>
                  </a:cubicBezTo>
                  <a:cubicBezTo>
                    <a:pt x="3815" y="57446"/>
                    <a:pt x="4191" y="57377"/>
                    <a:pt x="4544" y="57253"/>
                  </a:cubicBezTo>
                  <a:cubicBezTo>
                    <a:pt x="5027" y="57083"/>
                    <a:pt x="5538" y="56912"/>
                    <a:pt x="6021" y="56713"/>
                  </a:cubicBezTo>
                  <a:cubicBezTo>
                    <a:pt x="6176" y="56645"/>
                    <a:pt x="6341" y="56607"/>
                    <a:pt x="6504" y="56607"/>
                  </a:cubicBezTo>
                  <a:cubicBezTo>
                    <a:pt x="6610" y="56607"/>
                    <a:pt x="6715" y="56623"/>
                    <a:pt x="6816" y="56657"/>
                  </a:cubicBezTo>
                  <a:cubicBezTo>
                    <a:pt x="7015" y="56713"/>
                    <a:pt x="7214" y="56827"/>
                    <a:pt x="7413" y="56884"/>
                  </a:cubicBezTo>
                  <a:cubicBezTo>
                    <a:pt x="7552" y="56523"/>
                    <a:pt x="7663" y="56134"/>
                    <a:pt x="7695" y="55718"/>
                  </a:cubicBezTo>
                  <a:lnTo>
                    <a:pt x="7695" y="55718"/>
                  </a:lnTo>
                  <a:cubicBezTo>
                    <a:pt x="7695" y="55719"/>
                    <a:pt x="7696" y="55719"/>
                    <a:pt x="7697" y="55720"/>
                  </a:cubicBezTo>
                  <a:lnTo>
                    <a:pt x="7697" y="55691"/>
                  </a:lnTo>
                  <a:cubicBezTo>
                    <a:pt x="7696" y="55700"/>
                    <a:pt x="7695" y="55709"/>
                    <a:pt x="7695" y="55718"/>
                  </a:cubicBezTo>
                  <a:lnTo>
                    <a:pt x="7695" y="55718"/>
                  </a:lnTo>
                  <a:cubicBezTo>
                    <a:pt x="7319" y="55488"/>
                    <a:pt x="6936" y="55389"/>
                    <a:pt x="6546" y="55389"/>
                  </a:cubicBezTo>
                  <a:close/>
                  <a:moveTo>
                    <a:pt x="6901" y="59355"/>
                  </a:moveTo>
                  <a:lnTo>
                    <a:pt x="6901" y="59383"/>
                  </a:lnTo>
                  <a:cubicBezTo>
                    <a:pt x="6504" y="59440"/>
                    <a:pt x="6106" y="59525"/>
                    <a:pt x="5737" y="59695"/>
                  </a:cubicBezTo>
                  <a:cubicBezTo>
                    <a:pt x="5463" y="59801"/>
                    <a:pt x="5189" y="59859"/>
                    <a:pt x="4916" y="59859"/>
                  </a:cubicBezTo>
                  <a:cubicBezTo>
                    <a:pt x="4820" y="59859"/>
                    <a:pt x="4725" y="59852"/>
                    <a:pt x="4630" y="59837"/>
                  </a:cubicBezTo>
                  <a:cubicBezTo>
                    <a:pt x="3522" y="59809"/>
                    <a:pt x="2414" y="59695"/>
                    <a:pt x="1307" y="59497"/>
                  </a:cubicBezTo>
                  <a:lnTo>
                    <a:pt x="1307" y="59497"/>
                  </a:lnTo>
                  <a:cubicBezTo>
                    <a:pt x="1250" y="59923"/>
                    <a:pt x="1307" y="60377"/>
                    <a:pt x="1449" y="60803"/>
                  </a:cubicBezTo>
                  <a:cubicBezTo>
                    <a:pt x="1733" y="60803"/>
                    <a:pt x="2045" y="60831"/>
                    <a:pt x="2358" y="60917"/>
                  </a:cubicBezTo>
                  <a:cubicBezTo>
                    <a:pt x="3018" y="61006"/>
                    <a:pt x="3691" y="61118"/>
                    <a:pt x="4360" y="61118"/>
                  </a:cubicBezTo>
                  <a:cubicBezTo>
                    <a:pt x="4755" y="61118"/>
                    <a:pt x="5148" y="61079"/>
                    <a:pt x="5538" y="60973"/>
                  </a:cubicBezTo>
                  <a:cubicBezTo>
                    <a:pt x="5936" y="60888"/>
                    <a:pt x="6305" y="60746"/>
                    <a:pt x="6674" y="60633"/>
                  </a:cubicBezTo>
                  <a:cubicBezTo>
                    <a:pt x="6845" y="60207"/>
                    <a:pt x="6930" y="59781"/>
                    <a:pt x="6901" y="59355"/>
                  </a:cubicBezTo>
                  <a:close/>
                  <a:moveTo>
                    <a:pt x="3036" y="62854"/>
                  </a:moveTo>
                  <a:cubicBezTo>
                    <a:pt x="2556" y="62854"/>
                    <a:pt x="2101" y="62990"/>
                    <a:pt x="1676" y="63330"/>
                  </a:cubicBezTo>
                  <a:cubicBezTo>
                    <a:pt x="1591" y="63842"/>
                    <a:pt x="1619" y="64353"/>
                    <a:pt x="1733" y="64836"/>
                  </a:cubicBezTo>
                  <a:lnTo>
                    <a:pt x="1733" y="64864"/>
                  </a:lnTo>
                  <a:cubicBezTo>
                    <a:pt x="1818" y="64807"/>
                    <a:pt x="1875" y="64750"/>
                    <a:pt x="1932" y="64694"/>
                  </a:cubicBezTo>
                  <a:cubicBezTo>
                    <a:pt x="2232" y="64333"/>
                    <a:pt x="2674" y="64128"/>
                    <a:pt x="3127" y="64128"/>
                  </a:cubicBezTo>
                  <a:cubicBezTo>
                    <a:pt x="3317" y="64128"/>
                    <a:pt x="3508" y="64164"/>
                    <a:pt x="3692" y="64239"/>
                  </a:cubicBezTo>
                  <a:cubicBezTo>
                    <a:pt x="4459" y="64523"/>
                    <a:pt x="5254" y="64410"/>
                    <a:pt x="6049" y="64466"/>
                  </a:cubicBezTo>
                  <a:cubicBezTo>
                    <a:pt x="6220" y="64069"/>
                    <a:pt x="6277" y="63671"/>
                    <a:pt x="6248" y="63245"/>
                  </a:cubicBezTo>
                  <a:lnTo>
                    <a:pt x="6248" y="63245"/>
                  </a:lnTo>
                  <a:cubicBezTo>
                    <a:pt x="6154" y="63249"/>
                    <a:pt x="6060" y="63251"/>
                    <a:pt x="5966" y="63251"/>
                  </a:cubicBezTo>
                  <a:cubicBezTo>
                    <a:pt x="5316" y="63251"/>
                    <a:pt x="4653" y="63167"/>
                    <a:pt x="4033" y="63018"/>
                  </a:cubicBezTo>
                  <a:cubicBezTo>
                    <a:pt x="3691" y="62915"/>
                    <a:pt x="3358" y="62854"/>
                    <a:pt x="3036" y="62854"/>
                  </a:cubicBezTo>
                  <a:close/>
                  <a:moveTo>
                    <a:pt x="5936" y="65347"/>
                  </a:moveTo>
                  <a:lnTo>
                    <a:pt x="5936" y="65347"/>
                  </a:lnTo>
                  <a:cubicBezTo>
                    <a:pt x="5254" y="65432"/>
                    <a:pt x="4601" y="65546"/>
                    <a:pt x="3948" y="65716"/>
                  </a:cubicBezTo>
                  <a:cubicBezTo>
                    <a:pt x="3238" y="65915"/>
                    <a:pt x="2500" y="66085"/>
                    <a:pt x="1790" y="66227"/>
                  </a:cubicBezTo>
                  <a:cubicBezTo>
                    <a:pt x="1676" y="66596"/>
                    <a:pt x="1676" y="66994"/>
                    <a:pt x="1761" y="67363"/>
                  </a:cubicBezTo>
                  <a:lnTo>
                    <a:pt x="1761" y="67420"/>
                  </a:lnTo>
                  <a:cubicBezTo>
                    <a:pt x="2556" y="67306"/>
                    <a:pt x="3352" y="67136"/>
                    <a:pt x="4147" y="66937"/>
                  </a:cubicBezTo>
                  <a:cubicBezTo>
                    <a:pt x="4686" y="66767"/>
                    <a:pt x="5226" y="66653"/>
                    <a:pt x="5794" y="66568"/>
                  </a:cubicBezTo>
                  <a:cubicBezTo>
                    <a:pt x="5879" y="66170"/>
                    <a:pt x="5936" y="65773"/>
                    <a:pt x="5936" y="65347"/>
                  </a:cubicBezTo>
                  <a:close/>
                  <a:moveTo>
                    <a:pt x="5481" y="69181"/>
                  </a:moveTo>
                  <a:lnTo>
                    <a:pt x="5481" y="69181"/>
                  </a:lnTo>
                  <a:cubicBezTo>
                    <a:pt x="4531" y="69380"/>
                    <a:pt x="3545" y="69493"/>
                    <a:pt x="2566" y="69493"/>
                  </a:cubicBezTo>
                  <a:cubicBezTo>
                    <a:pt x="2287" y="69493"/>
                    <a:pt x="2009" y="69483"/>
                    <a:pt x="1733" y="69465"/>
                  </a:cubicBezTo>
                  <a:cubicBezTo>
                    <a:pt x="1648" y="69834"/>
                    <a:pt x="1648" y="70231"/>
                    <a:pt x="1733" y="70629"/>
                  </a:cubicBezTo>
                  <a:lnTo>
                    <a:pt x="1733" y="70657"/>
                  </a:lnTo>
                  <a:cubicBezTo>
                    <a:pt x="2241" y="70728"/>
                    <a:pt x="2749" y="70765"/>
                    <a:pt x="3255" y="70765"/>
                  </a:cubicBezTo>
                  <a:cubicBezTo>
                    <a:pt x="3966" y="70765"/>
                    <a:pt x="4672" y="70693"/>
                    <a:pt x="5368" y="70544"/>
                  </a:cubicBezTo>
                  <a:cubicBezTo>
                    <a:pt x="5481" y="70089"/>
                    <a:pt x="5510" y="69635"/>
                    <a:pt x="5481" y="69181"/>
                  </a:cubicBezTo>
                  <a:close/>
                  <a:moveTo>
                    <a:pt x="5311" y="71566"/>
                  </a:moveTo>
                  <a:lnTo>
                    <a:pt x="1704" y="72134"/>
                  </a:lnTo>
                  <a:cubicBezTo>
                    <a:pt x="1648" y="72446"/>
                    <a:pt x="1676" y="72816"/>
                    <a:pt x="1790" y="73128"/>
                  </a:cubicBezTo>
                  <a:lnTo>
                    <a:pt x="1790" y="73156"/>
                  </a:lnTo>
                  <a:cubicBezTo>
                    <a:pt x="2926" y="73128"/>
                    <a:pt x="4090" y="72986"/>
                    <a:pt x="5226" y="72787"/>
                  </a:cubicBezTo>
                  <a:cubicBezTo>
                    <a:pt x="5339" y="72390"/>
                    <a:pt x="5368" y="71964"/>
                    <a:pt x="5311" y="715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3" name="Google Shape;2803;p39"/>
          <p:cNvGrpSpPr/>
          <p:nvPr/>
        </p:nvGrpSpPr>
        <p:grpSpPr>
          <a:xfrm>
            <a:off x="-1267173" y="2188421"/>
            <a:ext cx="3964445" cy="2462000"/>
            <a:chOff x="-1097486" y="2244471"/>
            <a:chExt cx="3964445" cy="2462000"/>
          </a:xfrm>
        </p:grpSpPr>
        <p:grpSp>
          <p:nvGrpSpPr>
            <p:cNvPr id="2804" name="Google Shape;2804;p39"/>
            <p:cNvGrpSpPr/>
            <p:nvPr/>
          </p:nvGrpSpPr>
          <p:grpSpPr>
            <a:xfrm>
              <a:off x="-1097486" y="3343567"/>
              <a:ext cx="3964445" cy="1362903"/>
              <a:chOff x="-600890" y="3299500"/>
              <a:chExt cx="3491058" cy="1200162"/>
            </a:xfrm>
          </p:grpSpPr>
          <p:sp>
            <p:nvSpPr>
              <p:cNvPr id="2805" name="Google Shape;2805;p39"/>
              <p:cNvSpPr/>
              <p:nvPr/>
            </p:nvSpPr>
            <p:spPr>
              <a:xfrm>
                <a:off x="-600890" y="4241030"/>
                <a:ext cx="3491058" cy="258632"/>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6" name="Google Shape;2806;p39"/>
              <p:cNvGrpSpPr/>
              <p:nvPr/>
            </p:nvGrpSpPr>
            <p:grpSpPr>
              <a:xfrm>
                <a:off x="0" y="3299500"/>
                <a:ext cx="2481000" cy="1029250"/>
                <a:chOff x="497750" y="4415550"/>
                <a:chExt cx="2481000" cy="1029250"/>
              </a:xfrm>
            </p:grpSpPr>
            <p:sp>
              <p:nvSpPr>
                <p:cNvPr id="2807" name="Google Shape;2807;p39"/>
                <p:cNvSpPr/>
                <p:nvPr/>
              </p:nvSpPr>
              <p:spPr>
                <a:xfrm>
                  <a:off x="780025" y="4461375"/>
                  <a:ext cx="717650" cy="812050"/>
                </a:xfrm>
                <a:custGeom>
                  <a:avLst/>
                  <a:gdLst/>
                  <a:ahLst/>
                  <a:cxnLst/>
                  <a:rect l="l" t="t" r="r" b="b"/>
                  <a:pathLst>
                    <a:path w="28706" h="32482" fill="none" extrusionOk="0">
                      <a:moveTo>
                        <a:pt x="4216" y="0"/>
                      </a:moveTo>
                      <a:cubicBezTo>
                        <a:pt x="1907" y="0"/>
                        <a:pt x="0" y="1870"/>
                        <a:pt x="0" y="4216"/>
                      </a:cubicBezTo>
                      <a:lnTo>
                        <a:pt x="0" y="28302"/>
                      </a:lnTo>
                      <a:cubicBezTo>
                        <a:pt x="0" y="30612"/>
                        <a:pt x="1907" y="32481"/>
                        <a:pt x="4216" y="32481"/>
                      </a:cubicBezTo>
                      <a:lnTo>
                        <a:pt x="28705" y="32481"/>
                      </a:lnTo>
                      <a:lnTo>
                        <a:pt x="28705" y="0"/>
                      </a:lnTo>
                      <a:close/>
                    </a:path>
                  </a:pathLst>
                </a:custGeom>
                <a:noFill/>
                <a:ln w="11925" cap="flat" cmpd="sng">
                  <a:solidFill>
                    <a:srgbClr val="81CCB2"/>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9"/>
                <p:cNvSpPr/>
                <p:nvPr/>
              </p:nvSpPr>
              <p:spPr>
                <a:xfrm>
                  <a:off x="497750" y="4415550"/>
                  <a:ext cx="2244525" cy="903700"/>
                </a:xfrm>
                <a:custGeom>
                  <a:avLst/>
                  <a:gdLst/>
                  <a:ahLst/>
                  <a:cxnLst/>
                  <a:rect l="l" t="t" r="r" b="b"/>
                  <a:pathLst>
                    <a:path w="89781" h="36148" extrusionOk="0">
                      <a:moveTo>
                        <a:pt x="6049" y="0"/>
                      </a:moveTo>
                      <a:cubicBezTo>
                        <a:pt x="2676" y="0"/>
                        <a:pt x="0" y="2677"/>
                        <a:pt x="0" y="6049"/>
                      </a:cubicBezTo>
                      <a:lnTo>
                        <a:pt x="0" y="30135"/>
                      </a:lnTo>
                      <a:cubicBezTo>
                        <a:pt x="0" y="33471"/>
                        <a:pt x="2676" y="36147"/>
                        <a:pt x="6049" y="36147"/>
                      </a:cubicBezTo>
                      <a:lnTo>
                        <a:pt x="83732" y="36147"/>
                      </a:lnTo>
                      <a:cubicBezTo>
                        <a:pt x="87105" y="36147"/>
                        <a:pt x="89781" y="33471"/>
                        <a:pt x="89781" y="30135"/>
                      </a:cubicBezTo>
                      <a:lnTo>
                        <a:pt x="89781" y="6049"/>
                      </a:lnTo>
                      <a:cubicBezTo>
                        <a:pt x="89781" y="2677"/>
                        <a:pt x="87105" y="0"/>
                        <a:pt x="83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9"/>
                <p:cNvSpPr/>
                <p:nvPr/>
              </p:nvSpPr>
              <p:spPr>
                <a:xfrm>
                  <a:off x="2647850" y="5319225"/>
                  <a:ext cx="152175" cy="125575"/>
                </a:xfrm>
                <a:custGeom>
                  <a:avLst/>
                  <a:gdLst/>
                  <a:ahLst/>
                  <a:cxnLst/>
                  <a:rect l="l" t="t" r="r" b="b"/>
                  <a:pathLst>
                    <a:path w="6087" h="5023" extrusionOk="0">
                      <a:moveTo>
                        <a:pt x="1" y="0"/>
                      </a:moveTo>
                      <a:lnTo>
                        <a:pt x="3080" y="5023"/>
                      </a:lnTo>
                      <a:lnTo>
                        <a:pt x="6086" y="5023"/>
                      </a:lnTo>
                      <a:lnTo>
                        <a:pt x="44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9"/>
                <p:cNvSpPr/>
                <p:nvPr/>
              </p:nvSpPr>
              <p:spPr>
                <a:xfrm>
                  <a:off x="2647850" y="5319225"/>
                  <a:ext cx="126500" cy="45850"/>
                </a:xfrm>
                <a:custGeom>
                  <a:avLst/>
                  <a:gdLst/>
                  <a:ahLst/>
                  <a:cxnLst/>
                  <a:rect l="l" t="t" r="r" b="b"/>
                  <a:pathLst>
                    <a:path w="5060" h="1834" extrusionOk="0">
                      <a:moveTo>
                        <a:pt x="1" y="0"/>
                      </a:moveTo>
                      <a:lnTo>
                        <a:pt x="1101" y="1833"/>
                      </a:lnTo>
                      <a:lnTo>
                        <a:pt x="5060" y="1833"/>
                      </a:lnTo>
                      <a:lnTo>
                        <a:pt x="44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9"/>
                <p:cNvSpPr/>
                <p:nvPr/>
              </p:nvSpPr>
              <p:spPr>
                <a:xfrm>
                  <a:off x="913825" y="5319225"/>
                  <a:ext cx="152175" cy="125575"/>
                </a:xfrm>
                <a:custGeom>
                  <a:avLst/>
                  <a:gdLst/>
                  <a:ahLst/>
                  <a:cxnLst/>
                  <a:rect l="l" t="t" r="r" b="b"/>
                  <a:pathLst>
                    <a:path w="6087" h="5023" extrusionOk="0">
                      <a:moveTo>
                        <a:pt x="1614" y="0"/>
                      </a:moveTo>
                      <a:lnTo>
                        <a:pt x="1" y="5023"/>
                      </a:lnTo>
                      <a:lnTo>
                        <a:pt x="3007" y="5023"/>
                      </a:lnTo>
                      <a:lnTo>
                        <a:pt x="6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9"/>
                <p:cNvSpPr/>
                <p:nvPr/>
              </p:nvSpPr>
              <p:spPr>
                <a:xfrm>
                  <a:off x="2411400" y="5319225"/>
                  <a:ext cx="152175" cy="125575"/>
                </a:xfrm>
                <a:custGeom>
                  <a:avLst/>
                  <a:gdLst/>
                  <a:ahLst/>
                  <a:cxnLst/>
                  <a:rect l="l" t="t" r="r" b="b"/>
                  <a:pathLst>
                    <a:path w="6087" h="5023" extrusionOk="0">
                      <a:moveTo>
                        <a:pt x="1" y="0"/>
                      </a:moveTo>
                      <a:lnTo>
                        <a:pt x="3043" y="5023"/>
                      </a:lnTo>
                      <a:lnTo>
                        <a:pt x="6086" y="5023"/>
                      </a:lnTo>
                      <a:lnTo>
                        <a:pt x="44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9"/>
                <p:cNvSpPr/>
                <p:nvPr/>
              </p:nvSpPr>
              <p:spPr>
                <a:xfrm>
                  <a:off x="676450" y="5319225"/>
                  <a:ext cx="152175" cy="125575"/>
                </a:xfrm>
                <a:custGeom>
                  <a:avLst/>
                  <a:gdLst/>
                  <a:ahLst/>
                  <a:cxnLst/>
                  <a:rect l="l" t="t" r="r" b="b"/>
                  <a:pathLst>
                    <a:path w="6087" h="5023" extrusionOk="0">
                      <a:moveTo>
                        <a:pt x="1650" y="0"/>
                      </a:moveTo>
                      <a:lnTo>
                        <a:pt x="1" y="5023"/>
                      </a:lnTo>
                      <a:lnTo>
                        <a:pt x="3044" y="5023"/>
                      </a:lnTo>
                      <a:lnTo>
                        <a:pt x="60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9"/>
                <p:cNvSpPr/>
                <p:nvPr/>
              </p:nvSpPr>
              <p:spPr>
                <a:xfrm>
                  <a:off x="939500" y="5319225"/>
                  <a:ext cx="126500" cy="45850"/>
                </a:xfrm>
                <a:custGeom>
                  <a:avLst/>
                  <a:gdLst/>
                  <a:ahLst/>
                  <a:cxnLst/>
                  <a:rect l="l" t="t" r="r" b="b"/>
                  <a:pathLst>
                    <a:path w="5060" h="1834" extrusionOk="0">
                      <a:moveTo>
                        <a:pt x="587" y="0"/>
                      </a:moveTo>
                      <a:lnTo>
                        <a:pt x="0" y="1833"/>
                      </a:lnTo>
                      <a:lnTo>
                        <a:pt x="3960" y="1833"/>
                      </a:lnTo>
                      <a:lnTo>
                        <a:pt x="50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9"/>
                <p:cNvSpPr/>
                <p:nvPr/>
              </p:nvSpPr>
              <p:spPr>
                <a:xfrm>
                  <a:off x="734200" y="4415550"/>
                  <a:ext cx="2244550" cy="903700"/>
                </a:xfrm>
                <a:custGeom>
                  <a:avLst/>
                  <a:gdLst/>
                  <a:ahLst/>
                  <a:cxnLst/>
                  <a:rect l="l" t="t" r="r" b="b"/>
                  <a:pathLst>
                    <a:path w="89782" h="36148" extrusionOk="0">
                      <a:moveTo>
                        <a:pt x="6049" y="0"/>
                      </a:moveTo>
                      <a:cubicBezTo>
                        <a:pt x="2713" y="0"/>
                        <a:pt x="0" y="2677"/>
                        <a:pt x="0" y="6049"/>
                      </a:cubicBezTo>
                      <a:lnTo>
                        <a:pt x="0" y="30135"/>
                      </a:lnTo>
                      <a:cubicBezTo>
                        <a:pt x="0" y="33471"/>
                        <a:pt x="2713" y="36147"/>
                        <a:pt x="6049" y="36147"/>
                      </a:cubicBezTo>
                      <a:lnTo>
                        <a:pt x="83769" y="36147"/>
                      </a:lnTo>
                      <a:cubicBezTo>
                        <a:pt x="87105" y="36147"/>
                        <a:pt x="89781" y="33471"/>
                        <a:pt x="89781" y="30135"/>
                      </a:cubicBezTo>
                      <a:lnTo>
                        <a:pt x="89781" y="6049"/>
                      </a:lnTo>
                      <a:cubicBezTo>
                        <a:pt x="89781" y="2677"/>
                        <a:pt x="87105" y="0"/>
                        <a:pt x="83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9"/>
                <p:cNvSpPr/>
                <p:nvPr/>
              </p:nvSpPr>
              <p:spPr>
                <a:xfrm>
                  <a:off x="2216175" y="4461375"/>
                  <a:ext cx="717650" cy="812050"/>
                </a:xfrm>
                <a:custGeom>
                  <a:avLst/>
                  <a:gdLst/>
                  <a:ahLst/>
                  <a:cxnLst/>
                  <a:rect l="l" t="t" r="r" b="b"/>
                  <a:pathLst>
                    <a:path w="28706" h="32482" extrusionOk="0">
                      <a:moveTo>
                        <a:pt x="1" y="0"/>
                      </a:moveTo>
                      <a:lnTo>
                        <a:pt x="1" y="32481"/>
                      </a:lnTo>
                      <a:lnTo>
                        <a:pt x="24527" y="32481"/>
                      </a:lnTo>
                      <a:cubicBezTo>
                        <a:pt x="26836" y="32481"/>
                        <a:pt x="28706" y="30612"/>
                        <a:pt x="28706" y="28302"/>
                      </a:cubicBezTo>
                      <a:lnTo>
                        <a:pt x="28706" y="4216"/>
                      </a:lnTo>
                      <a:cubicBezTo>
                        <a:pt x="28706" y="1870"/>
                        <a:pt x="26800" y="0"/>
                        <a:pt x="24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9"/>
                <p:cNvSpPr/>
                <p:nvPr/>
              </p:nvSpPr>
              <p:spPr>
                <a:xfrm>
                  <a:off x="1498550" y="4461375"/>
                  <a:ext cx="717650" cy="812050"/>
                </a:xfrm>
                <a:custGeom>
                  <a:avLst/>
                  <a:gdLst/>
                  <a:ahLst/>
                  <a:cxnLst/>
                  <a:rect l="l" t="t" r="r" b="b"/>
                  <a:pathLst>
                    <a:path w="28706" h="32482" extrusionOk="0">
                      <a:moveTo>
                        <a:pt x="1" y="0"/>
                      </a:moveTo>
                      <a:lnTo>
                        <a:pt x="1" y="32481"/>
                      </a:lnTo>
                      <a:lnTo>
                        <a:pt x="28706" y="32481"/>
                      </a:lnTo>
                      <a:lnTo>
                        <a:pt x="28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9"/>
                <p:cNvSpPr/>
                <p:nvPr/>
              </p:nvSpPr>
              <p:spPr>
                <a:xfrm>
                  <a:off x="2251925" y="4845400"/>
                  <a:ext cx="60525" cy="51925"/>
                </a:xfrm>
                <a:custGeom>
                  <a:avLst/>
                  <a:gdLst/>
                  <a:ahLst/>
                  <a:cxnLst/>
                  <a:rect l="l" t="t" r="r" b="b"/>
                  <a:pathLst>
                    <a:path w="2421" h="2077" extrusionOk="0">
                      <a:moveTo>
                        <a:pt x="1394" y="0"/>
                      </a:moveTo>
                      <a:cubicBezTo>
                        <a:pt x="477" y="0"/>
                        <a:pt x="1" y="1137"/>
                        <a:pt x="661" y="1760"/>
                      </a:cubicBezTo>
                      <a:cubicBezTo>
                        <a:pt x="879" y="1978"/>
                        <a:pt x="1146" y="2076"/>
                        <a:pt x="1405" y="2076"/>
                      </a:cubicBezTo>
                      <a:cubicBezTo>
                        <a:pt x="1928" y="2076"/>
                        <a:pt x="2420" y="1676"/>
                        <a:pt x="2420" y="1063"/>
                      </a:cubicBezTo>
                      <a:cubicBezTo>
                        <a:pt x="2420" y="477"/>
                        <a:pt x="1944" y="0"/>
                        <a:pt x="13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9"/>
                <p:cNvSpPr/>
                <p:nvPr/>
              </p:nvSpPr>
              <p:spPr>
                <a:xfrm>
                  <a:off x="2102550" y="4845400"/>
                  <a:ext cx="60500" cy="52600"/>
                </a:xfrm>
                <a:custGeom>
                  <a:avLst/>
                  <a:gdLst/>
                  <a:ahLst/>
                  <a:cxnLst/>
                  <a:rect l="l" t="t" r="r" b="b"/>
                  <a:pathLst>
                    <a:path w="2420" h="2104" extrusionOk="0">
                      <a:moveTo>
                        <a:pt x="1027" y="0"/>
                      </a:moveTo>
                      <a:cubicBezTo>
                        <a:pt x="477" y="0"/>
                        <a:pt x="0" y="477"/>
                        <a:pt x="0" y="1063"/>
                      </a:cubicBezTo>
                      <a:cubicBezTo>
                        <a:pt x="0" y="1685"/>
                        <a:pt x="505" y="2104"/>
                        <a:pt x="1037" y="2104"/>
                      </a:cubicBezTo>
                      <a:cubicBezTo>
                        <a:pt x="1289" y="2104"/>
                        <a:pt x="1547" y="2009"/>
                        <a:pt x="1760" y="1796"/>
                      </a:cubicBezTo>
                      <a:cubicBezTo>
                        <a:pt x="2420" y="1137"/>
                        <a:pt x="1943" y="0"/>
                        <a:pt x="10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9"/>
                <p:cNvSpPr/>
                <p:nvPr/>
              </p:nvSpPr>
              <p:spPr>
                <a:xfrm>
                  <a:off x="2260175" y="4837150"/>
                  <a:ext cx="60525" cy="51925"/>
                </a:xfrm>
                <a:custGeom>
                  <a:avLst/>
                  <a:gdLst/>
                  <a:ahLst/>
                  <a:cxnLst/>
                  <a:rect l="l" t="t" r="r" b="b"/>
                  <a:pathLst>
                    <a:path w="2421" h="2077" extrusionOk="0">
                      <a:moveTo>
                        <a:pt x="1394" y="0"/>
                      </a:moveTo>
                      <a:cubicBezTo>
                        <a:pt x="477" y="0"/>
                        <a:pt x="1" y="1137"/>
                        <a:pt x="660" y="1760"/>
                      </a:cubicBezTo>
                      <a:cubicBezTo>
                        <a:pt x="879" y="1978"/>
                        <a:pt x="1146" y="2076"/>
                        <a:pt x="1405" y="2076"/>
                      </a:cubicBezTo>
                      <a:cubicBezTo>
                        <a:pt x="1928" y="2076"/>
                        <a:pt x="2420" y="1676"/>
                        <a:pt x="2420" y="1063"/>
                      </a:cubicBezTo>
                      <a:cubicBezTo>
                        <a:pt x="2420" y="477"/>
                        <a:pt x="194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9"/>
                <p:cNvSpPr/>
                <p:nvPr/>
              </p:nvSpPr>
              <p:spPr>
                <a:xfrm>
                  <a:off x="2110775" y="4837150"/>
                  <a:ext cx="60525" cy="52600"/>
                </a:xfrm>
                <a:custGeom>
                  <a:avLst/>
                  <a:gdLst/>
                  <a:ahLst/>
                  <a:cxnLst/>
                  <a:rect l="l" t="t" r="r" b="b"/>
                  <a:pathLst>
                    <a:path w="2421" h="2104" extrusionOk="0">
                      <a:moveTo>
                        <a:pt x="1027" y="0"/>
                      </a:moveTo>
                      <a:cubicBezTo>
                        <a:pt x="441" y="0"/>
                        <a:pt x="1" y="477"/>
                        <a:pt x="1" y="1063"/>
                      </a:cubicBezTo>
                      <a:cubicBezTo>
                        <a:pt x="1" y="1685"/>
                        <a:pt x="506" y="2104"/>
                        <a:pt x="1038" y="2104"/>
                      </a:cubicBezTo>
                      <a:cubicBezTo>
                        <a:pt x="1290" y="2104"/>
                        <a:pt x="1548" y="2009"/>
                        <a:pt x="1761" y="1797"/>
                      </a:cubicBezTo>
                      <a:cubicBezTo>
                        <a:pt x="2421" y="1137"/>
                        <a:pt x="1944" y="0"/>
                        <a:pt x="10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9"/>
                <p:cNvSpPr/>
                <p:nvPr/>
              </p:nvSpPr>
              <p:spPr>
                <a:xfrm>
                  <a:off x="780025" y="4461375"/>
                  <a:ext cx="717650" cy="271300"/>
                </a:xfrm>
                <a:custGeom>
                  <a:avLst/>
                  <a:gdLst/>
                  <a:ahLst/>
                  <a:cxnLst/>
                  <a:rect l="l" t="t" r="r" b="b"/>
                  <a:pathLst>
                    <a:path w="28706" h="10852" extrusionOk="0">
                      <a:moveTo>
                        <a:pt x="4216" y="0"/>
                      </a:moveTo>
                      <a:cubicBezTo>
                        <a:pt x="1907" y="0"/>
                        <a:pt x="0" y="1870"/>
                        <a:pt x="0" y="4216"/>
                      </a:cubicBezTo>
                      <a:lnTo>
                        <a:pt x="0" y="10852"/>
                      </a:lnTo>
                      <a:lnTo>
                        <a:pt x="28705" y="10852"/>
                      </a:lnTo>
                      <a:lnTo>
                        <a:pt x="28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9"/>
                <p:cNvSpPr/>
                <p:nvPr/>
              </p:nvSpPr>
              <p:spPr>
                <a:xfrm>
                  <a:off x="780025" y="4731750"/>
                  <a:ext cx="717650" cy="271300"/>
                </a:xfrm>
                <a:custGeom>
                  <a:avLst/>
                  <a:gdLst/>
                  <a:ahLst/>
                  <a:cxnLst/>
                  <a:rect l="l" t="t" r="r" b="b"/>
                  <a:pathLst>
                    <a:path w="28706" h="10852" extrusionOk="0">
                      <a:moveTo>
                        <a:pt x="0" y="0"/>
                      </a:moveTo>
                      <a:lnTo>
                        <a:pt x="0" y="10852"/>
                      </a:lnTo>
                      <a:lnTo>
                        <a:pt x="28705" y="10852"/>
                      </a:lnTo>
                      <a:lnTo>
                        <a:pt x="28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9"/>
                <p:cNvSpPr/>
                <p:nvPr/>
              </p:nvSpPr>
              <p:spPr>
                <a:xfrm>
                  <a:off x="780025" y="5003025"/>
                  <a:ext cx="717650" cy="270400"/>
                </a:xfrm>
                <a:custGeom>
                  <a:avLst/>
                  <a:gdLst/>
                  <a:ahLst/>
                  <a:cxnLst/>
                  <a:rect l="l" t="t" r="r" b="b"/>
                  <a:pathLst>
                    <a:path w="28706" h="10816" extrusionOk="0">
                      <a:moveTo>
                        <a:pt x="0" y="1"/>
                      </a:moveTo>
                      <a:lnTo>
                        <a:pt x="0" y="6636"/>
                      </a:lnTo>
                      <a:cubicBezTo>
                        <a:pt x="0" y="8946"/>
                        <a:pt x="1907" y="10815"/>
                        <a:pt x="4216" y="10815"/>
                      </a:cubicBezTo>
                      <a:lnTo>
                        <a:pt x="28705" y="10815"/>
                      </a:lnTo>
                      <a:lnTo>
                        <a:pt x="287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9"/>
                <p:cNvSpPr/>
                <p:nvPr/>
              </p:nvSpPr>
              <p:spPr>
                <a:xfrm>
                  <a:off x="1022900" y="4597025"/>
                  <a:ext cx="209900" cy="22925"/>
                </a:xfrm>
                <a:custGeom>
                  <a:avLst/>
                  <a:gdLst/>
                  <a:ahLst/>
                  <a:cxnLst/>
                  <a:rect l="l" t="t" r="r" b="b"/>
                  <a:pathLst>
                    <a:path w="8396" h="917" extrusionOk="0">
                      <a:moveTo>
                        <a:pt x="440" y="0"/>
                      </a:moveTo>
                      <a:cubicBezTo>
                        <a:pt x="184" y="0"/>
                        <a:pt x="0" y="183"/>
                        <a:pt x="0" y="440"/>
                      </a:cubicBezTo>
                      <a:cubicBezTo>
                        <a:pt x="0" y="697"/>
                        <a:pt x="184" y="917"/>
                        <a:pt x="440" y="917"/>
                      </a:cubicBezTo>
                      <a:lnTo>
                        <a:pt x="7956" y="917"/>
                      </a:lnTo>
                      <a:cubicBezTo>
                        <a:pt x="8176" y="917"/>
                        <a:pt x="8395" y="697"/>
                        <a:pt x="8395" y="440"/>
                      </a:cubicBezTo>
                      <a:cubicBezTo>
                        <a:pt x="8395" y="183"/>
                        <a:pt x="8176" y="0"/>
                        <a:pt x="7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9"/>
                <p:cNvSpPr/>
                <p:nvPr/>
              </p:nvSpPr>
              <p:spPr>
                <a:xfrm>
                  <a:off x="1022900" y="4863725"/>
                  <a:ext cx="209900" cy="22925"/>
                </a:xfrm>
                <a:custGeom>
                  <a:avLst/>
                  <a:gdLst/>
                  <a:ahLst/>
                  <a:cxnLst/>
                  <a:rect l="l" t="t" r="r" b="b"/>
                  <a:pathLst>
                    <a:path w="8396" h="917" extrusionOk="0">
                      <a:moveTo>
                        <a:pt x="440" y="0"/>
                      </a:moveTo>
                      <a:cubicBezTo>
                        <a:pt x="184" y="0"/>
                        <a:pt x="0" y="184"/>
                        <a:pt x="0" y="440"/>
                      </a:cubicBezTo>
                      <a:cubicBezTo>
                        <a:pt x="0" y="697"/>
                        <a:pt x="184" y="917"/>
                        <a:pt x="440" y="917"/>
                      </a:cubicBezTo>
                      <a:lnTo>
                        <a:pt x="7956" y="917"/>
                      </a:lnTo>
                      <a:cubicBezTo>
                        <a:pt x="8176" y="917"/>
                        <a:pt x="8395" y="697"/>
                        <a:pt x="8395" y="440"/>
                      </a:cubicBezTo>
                      <a:cubicBezTo>
                        <a:pt x="8395" y="184"/>
                        <a:pt x="8176" y="0"/>
                        <a:pt x="7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9"/>
                <p:cNvSpPr/>
                <p:nvPr/>
              </p:nvSpPr>
              <p:spPr>
                <a:xfrm>
                  <a:off x="1022900" y="5130425"/>
                  <a:ext cx="209900" cy="22925"/>
                </a:xfrm>
                <a:custGeom>
                  <a:avLst/>
                  <a:gdLst/>
                  <a:ahLst/>
                  <a:cxnLst/>
                  <a:rect l="l" t="t" r="r" b="b"/>
                  <a:pathLst>
                    <a:path w="8396" h="917" extrusionOk="0">
                      <a:moveTo>
                        <a:pt x="440" y="0"/>
                      </a:moveTo>
                      <a:cubicBezTo>
                        <a:pt x="184" y="0"/>
                        <a:pt x="0" y="184"/>
                        <a:pt x="0" y="440"/>
                      </a:cubicBezTo>
                      <a:cubicBezTo>
                        <a:pt x="0" y="697"/>
                        <a:pt x="184" y="917"/>
                        <a:pt x="440" y="917"/>
                      </a:cubicBezTo>
                      <a:lnTo>
                        <a:pt x="7956" y="917"/>
                      </a:lnTo>
                      <a:cubicBezTo>
                        <a:pt x="8176" y="917"/>
                        <a:pt x="8395" y="697"/>
                        <a:pt x="8395" y="440"/>
                      </a:cubicBezTo>
                      <a:cubicBezTo>
                        <a:pt x="8395" y="184"/>
                        <a:pt x="8176" y="0"/>
                        <a:pt x="7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9"/>
                <p:cNvSpPr/>
                <p:nvPr/>
              </p:nvSpPr>
              <p:spPr>
                <a:xfrm>
                  <a:off x="1033900" y="4585100"/>
                  <a:ext cx="210825" cy="22950"/>
                </a:xfrm>
                <a:custGeom>
                  <a:avLst/>
                  <a:gdLst/>
                  <a:ahLst/>
                  <a:cxnLst/>
                  <a:rect l="l" t="t" r="r" b="b"/>
                  <a:pathLst>
                    <a:path w="8433" h="918" extrusionOk="0">
                      <a:moveTo>
                        <a:pt x="477" y="1"/>
                      </a:moveTo>
                      <a:cubicBezTo>
                        <a:pt x="220" y="1"/>
                        <a:pt x="0" y="221"/>
                        <a:pt x="0" y="477"/>
                      </a:cubicBezTo>
                      <a:cubicBezTo>
                        <a:pt x="0" y="734"/>
                        <a:pt x="220" y="917"/>
                        <a:pt x="477" y="917"/>
                      </a:cubicBezTo>
                      <a:lnTo>
                        <a:pt x="7955" y="917"/>
                      </a:lnTo>
                      <a:cubicBezTo>
                        <a:pt x="8212" y="917"/>
                        <a:pt x="8432" y="734"/>
                        <a:pt x="8432" y="477"/>
                      </a:cubicBezTo>
                      <a:cubicBezTo>
                        <a:pt x="8432" y="221"/>
                        <a:pt x="8212" y="1"/>
                        <a:pt x="7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9"/>
                <p:cNvSpPr/>
                <p:nvPr/>
              </p:nvSpPr>
              <p:spPr>
                <a:xfrm>
                  <a:off x="1033900" y="4851800"/>
                  <a:ext cx="210825" cy="22950"/>
                </a:xfrm>
                <a:custGeom>
                  <a:avLst/>
                  <a:gdLst/>
                  <a:ahLst/>
                  <a:cxnLst/>
                  <a:rect l="l" t="t" r="r" b="b"/>
                  <a:pathLst>
                    <a:path w="8433" h="918" extrusionOk="0">
                      <a:moveTo>
                        <a:pt x="477" y="1"/>
                      </a:moveTo>
                      <a:cubicBezTo>
                        <a:pt x="220" y="1"/>
                        <a:pt x="0" y="221"/>
                        <a:pt x="0" y="477"/>
                      </a:cubicBezTo>
                      <a:cubicBezTo>
                        <a:pt x="0" y="734"/>
                        <a:pt x="220" y="917"/>
                        <a:pt x="477" y="917"/>
                      </a:cubicBezTo>
                      <a:lnTo>
                        <a:pt x="7955" y="917"/>
                      </a:lnTo>
                      <a:cubicBezTo>
                        <a:pt x="8212" y="917"/>
                        <a:pt x="8432" y="734"/>
                        <a:pt x="8432" y="477"/>
                      </a:cubicBezTo>
                      <a:cubicBezTo>
                        <a:pt x="8432" y="221"/>
                        <a:pt x="8212" y="1"/>
                        <a:pt x="7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9"/>
                <p:cNvSpPr/>
                <p:nvPr/>
              </p:nvSpPr>
              <p:spPr>
                <a:xfrm>
                  <a:off x="1033900" y="5118500"/>
                  <a:ext cx="210825" cy="22950"/>
                </a:xfrm>
                <a:custGeom>
                  <a:avLst/>
                  <a:gdLst/>
                  <a:ahLst/>
                  <a:cxnLst/>
                  <a:rect l="l" t="t" r="r" b="b"/>
                  <a:pathLst>
                    <a:path w="8433" h="918" extrusionOk="0">
                      <a:moveTo>
                        <a:pt x="477" y="1"/>
                      </a:moveTo>
                      <a:cubicBezTo>
                        <a:pt x="220" y="1"/>
                        <a:pt x="0" y="221"/>
                        <a:pt x="0" y="477"/>
                      </a:cubicBezTo>
                      <a:cubicBezTo>
                        <a:pt x="0" y="697"/>
                        <a:pt x="220" y="917"/>
                        <a:pt x="477" y="917"/>
                      </a:cubicBezTo>
                      <a:lnTo>
                        <a:pt x="7955" y="917"/>
                      </a:lnTo>
                      <a:cubicBezTo>
                        <a:pt x="8212" y="917"/>
                        <a:pt x="8432" y="697"/>
                        <a:pt x="8432" y="477"/>
                      </a:cubicBezTo>
                      <a:cubicBezTo>
                        <a:pt x="8432" y="221"/>
                        <a:pt x="8212" y="1"/>
                        <a:pt x="7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9"/>
                <p:cNvSpPr/>
                <p:nvPr/>
              </p:nvSpPr>
              <p:spPr>
                <a:xfrm>
                  <a:off x="2215275" y="4461375"/>
                  <a:ext cx="25" cy="812050"/>
                </a:xfrm>
                <a:custGeom>
                  <a:avLst/>
                  <a:gdLst/>
                  <a:ahLst/>
                  <a:cxnLst/>
                  <a:rect l="l" t="t" r="r" b="b"/>
                  <a:pathLst>
                    <a:path w="1" h="32482" fill="none" extrusionOk="0">
                      <a:moveTo>
                        <a:pt x="0" y="32481"/>
                      </a:moveTo>
                      <a:lnTo>
                        <a:pt x="0" y="0"/>
                      </a:lnTo>
                    </a:path>
                  </a:pathLst>
                </a:custGeom>
                <a:noFill/>
                <a:ln w="11925" cap="flat" cmpd="sng">
                  <a:solidFill>
                    <a:schemeClr val="accent6"/>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9"/>
                <p:cNvSpPr/>
                <p:nvPr/>
              </p:nvSpPr>
              <p:spPr>
                <a:xfrm>
                  <a:off x="801100" y="4461375"/>
                  <a:ext cx="2132725" cy="792800"/>
                </a:xfrm>
                <a:custGeom>
                  <a:avLst/>
                  <a:gdLst/>
                  <a:ahLst/>
                  <a:cxnLst/>
                  <a:rect l="l" t="t" r="r" b="b"/>
                  <a:pathLst>
                    <a:path w="85309" h="31712" extrusionOk="0">
                      <a:moveTo>
                        <a:pt x="3373" y="0"/>
                      </a:moveTo>
                      <a:cubicBezTo>
                        <a:pt x="2017" y="0"/>
                        <a:pt x="770" y="660"/>
                        <a:pt x="1" y="1723"/>
                      </a:cubicBezTo>
                      <a:cubicBezTo>
                        <a:pt x="697" y="1210"/>
                        <a:pt x="1577" y="917"/>
                        <a:pt x="2457" y="917"/>
                      </a:cubicBezTo>
                      <a:lnTo>
                        <a:pt x="80836" y="917"/>
                      </a:lnTo>
                      <a:cubicBezTo>
                        <a:pt x="82779" y="917"/>
                        <a:pt x="84392" y="2530"/>
                        <a:pt x="84392" y="4473"/>
                      </a:cubicBezTo>
                      <a:lnTo>
                        <a:pt x="84392" y="29219"/>
                      </a:lnTo>
                      <a:cubicBezTo>
                        <a:pt x="84392" y="30135"/>
                        <a:pt x="84099" y="30978"/>
                        <a:pt x="83586" y="31712"/>
                      </a:cubicBezTo>
                      <a:cubicBezTo>
                        <a:pt x="84649" y="30905"/>
                        <a:pt x="85309" y="29659"/>
                        <a:pt x="85309" y="28302"/>
                      </a:cubicBezTo>
                      <a:lnTo>
                        <a:pt x="85309" y="4216"/>
                      </a:lnTo>
                      <a:cubicBezTo>
                        <a:pt x="85309" y="1870"/>
                        <a:pt x="83403" y="0"/>
                        <a:pt x="81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9"/>
                <p:cNvSpPr/>
                <p:nvPr/>
              </p:nvSpPr>
              <p:spPr>
                <a:xfrm>
                  <a:off x="780025" y="4731750"/>
                  <a:ext cx="717650" cy="25"/>
                </a:xfrm>
                <a:custGeom>
                  <a:avLst/>
                  <a:gdLst/>
                  <a:ahLst/>
                  <a:cxnLst/>
                  <a:rect l="l" t="t" r="r" b="b"/>
                  <a:pathLst>
                    <a:path w="28706" h="1" fill="none" extrusionOk="0">
                      <a:moveTo>
                        <a:pt x="28705" y="0"/>
                      </a:moveTo>
                      <a:lnTo>
                        <a:pt x="0" y="0"/>
                      </a:lnTo>
                    </a:path>
                  </a:pathLst>
                </a:custGeom>
                <a:noFill/>
                <a:ln w="11925" cap="flat" cmpd="sng">
                  <a:solidFill>
                    <a:schemeClr val="accent5"/>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9"/>
                <p:cNvSpPr/>
                <p:nvPr/>
              </p:nvSpPr>
              <p:spPr>
                <a:xfrm>
                  <a:off x="780025" y="5003025"/>
                  <a:ext cx="717650" cy="25"/>
                </a:xfrm>
                <a:custGeom>
                  <a:avLst/>
                  <a:gdLst/>
                  <a:ahLst/>
                  <a:cxnLst/>
                  <a:rect l="l" t="t" r="r" b="b"/>
                  <a:pathLst>
                    <a:path w="28706" h="1" fill="none" extrusionOk="0">
                      <a:moveTo>
                        <a:pt x="0" y="1"/>
                      </a:moveTo>
                      <a:lnTo>
                        <a:pt x="28705" y="1"/>
                      </a:lnTo>
                    </a:path>
                  </a:pathLst>
                </a:custGeom>
                <a:noFill/>
                <a:ln w="11925" cap="flat" cmpd="sng">
                  <a:solidFill>
                    <a:schemeClr val="accent5"/>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5" name="Google Shape;2835;p39"/>
            <p:cNvGrpSpPr/>
            <p:nvPr/>
          </p:nvGrpSpPr>
          <p:grpSpPr>
            <a:xfrm>
              <a:off x="131604" y="2244471"/>
              <a:ext cx="1994170" cy="1099090"/>
              <a:chOff x="5327725" y="2554125"/>
              <a:chExt cx="1756050" cy="967850"/>
            </a:xfrm>
          </p:grpSpPr>
          <p:sp>
            <p:nvSpPr>
              <p:cNvPr id="2836" name="Google Shape;2836;p39"/>
              <p:cNvSpPr/>
              <p:nvPr/>
            </p:nvSpPr>
            <p:spPr>
              <a:xfrm>
                <a:off x="5327725" y="2572450"/>
                <a:ext cx="1671725" cy="949525"/>
              </a:xfrm>
              <a:custGeom>
                <a:avLst/>
                <a:gdLst/>
                <a:ahLst/>
                <a:cxnLst/>
                <a:rect l="l" t="t" r="r" b="b"/>
                <a:pathLst>
                  <a:path w="66869" h="37981" extrusionOk="0">
                    <a:moveTo>
                      <a:pt x="0" y="1"/>
                    </a:moveTo>
                    <a:lnTo>
                      <a:pt x="0" y="34315"/>
                    </a:lnTo>
                    <a:lnTo>
                      <a:pt x="6892" y="34315"/>
                    </a:lnTo>
                    <a:lnTo>
                      <a:pt x="6746" y="35121"/>
                    </a:lnTo>
                    <a:lnTo>
                      <a:pt x="6306" y="37981"/>
                    </a:lnTo>
                    <a:lnTo>
                      <a:pt x="7589" y="37981"/>
                    </a:lnTo>
                    <a:lnTo>
                      <a:pt x="9605" y="34315"/>
                    </a:lnTo>
                    <a:lnTo>
                      <a:pt x="57264" y="34315"/>
                    </a:lnTo>
                    <a:lnTo>
                      <a:pt x="59243" y="37981"/>
                    </a:lnTo>
                    <a:lnTo>
                      <a:pt x="60563" y="37981"/>
                    </a:lnTo>
                    <a:lnTo>
                      <a:pt x="60086" y="35121"/>
                    </a:lnTo>
                    <a:lnTo>
                      <a:pt x="59976" y="34315"/>
                    </a:lnTo>
                    <a:lnTo>
                      <a:pt x="66869" y="34315"/>
                    </a:lnTo>
                    <a:lnTo>
                      <a:pt x="66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9"/>
              <p:cNvSpPr/>
              <p:nvPr/>
            </p:nvSpPr>
            <p:spPr>
              <a:xfrm>
                <a:off x="5540350" y="3414725"/>
                <a:ext cx="88925" cy="107250"/>
              </a:xfrm>
              <a:custGeom>
                <a:avLst/>
                <a:gdLst/>
                <a:ahLst/>
                <a:cxnLst/>
                <a:rect l="l" t="t" r="r" b="b"/>
                <a:pathLst>
                  <a:path w="3557" h="4290" extrusionOk="0">
                    <a:moveTo>
                      <a:pt x="660" y="0"/>
                    </a:moveTo>
                    <a:lnTo>
                      <a:pt x="0" y="4290"/>
                    </a:lnTo>
                    <a:lnTo>
                      <a:pt x="1320" y="4290"/>
                    </a:lnTo>
                    <a:lnTo>
                      <a:pt x="3557" y="220"/>
                    </a:lnTo>
                    <a:lnTo>
                      <a:pt x="6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9"/>
              <p:cNvSpPr/>
              <p:nvPr/>
            </p:nvSpPr>
            <p:spPr>
              <a:xfrm>
                <a:off x="5551350" y="3414725"/>
                <a:ext cx="77925" cy="33925"/>
              </a:xfrm>
              <a:custGeom>
                <a:avLst/>
                <a:gdLst/>
                <a:ahLst/>
                <a:cxnLst/>
                <a:rect l="l" t="t" r="r" b="b"/>
                <a:pathLst>
                  <a:path w="3117" h="1357" extrusionOk="0">
                    <a:moveTo>
                      <a:pt x="220" y="0"/>
                    </a:moveTo>
                    <a:lnTo>
                      <a:pt x="0" y="1357"/>
                    </a:lnTo>
                    <a:lnTo>
                      <a:pt x="2457" y="1357"/>
                    </a:lnTo>
                    <a:lnTo>
                      <a:pt x="3117" y="220"/>
                    </a:lnTo>
                    <a:lnTo>
                      <a:pt x="2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9"/>
              <p:cNvSpPr/>
              <p:nvPr/>
            </p:nvSpPr>
            <p:spPr>
              <a:xfrm>
                <a:off x="6834450" y="3414725"/>
                <a:ext cx="88925" cy="107250"/>
              </a:xfrm>
              <a:custGeom>
                <a:avLst/>
                <a:gdLst/>
                <a:ahLst/>
                <a:cxnLst/>
                <a:rect l="l" t="t" r="r" b="b"/>
                <a:pathLst>
                  <a:path w="3557" h="4290" extrusionOk="0">
                    <a:moveTo>
                      <a:pt x="2860" y="0"/>
                    </a:moveTo>
                    <a:lnTo>
                      <a:pt x="1" y="220"/>
                    </a:lnTo>
                    <a:lnTo>
                      <a:pt x="2237" y="4290"/>
                    </a:lnTo>
                    <a:lnTo>
                      <a:pt x="3557" y="4290"/>
                    </a:lnTo>
                    <a:lnTo>
                      <a:pt x="28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9"/>
              <p:cNvSpPr/>
              <p:nvPr/>
            </p:nvSpPr>
            <p:spPr>
              <a:xfrm>
                <a:off x="6834450" y="3414725"/>
                <a:ext cx="77025" cy="33925"/>
              </a:xfrm>
              <a:custGeom>
                <a:avLst/>
                <a:gdLst/>
                <a:ahLst/>
                <a:cxnLst/>
                <a:rect l="l" t="t" r="r" b="b"/>
                <a:pathLst>
                  <a:path w="3081" h="1357" extrusionOk="0">
                    <a:moveTo>
                      <a:pt x="2860" y="0"/>
                    </a:moveTo>
                    <a:lnTo>
                      <a:pt x="1" y="220"/>
                    </a:lnTo>
                    <a:lnTo>
                      <a:pt x="624" y="1357"/>
                    </a:lnTo>
                    <a:lnTo>
                      <a:pt x="3080" y="1357"/>
                    </a:lnTo>
                    <a:lnTo>
                      <a:pt x="28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9"/>
              <p:cNvSpPr/>
              <p:nvPr/>
            </p:nvSpPr>
            <p:spPr>
              <a:xfrm>
                <a:off x="5379050" y="2554125"/>
                <a:ext cx="1704725" cy="874375"/>
              </a:xfrm>
              <a:custGeom>
                <a:avLst/>
                <a:gdLst/>
                <a:ahLst/>
                <a:cxnLst/>
                <a:rect l="l" t="t" r="r" b="b"/>
                <a:pathLst>
                  <a:path w="68189" h="34975" extrusionOk="0">
                    <a:moveTo>
                      <a:pt x="0" y="0"/>
                    </a:moveTo>
                    <a:lnTo>
                      <a:pt x="0" y="34974"/>
                    </a:lnTo>
                    <a:lnTo>
                      <a:pt x="68188" y="34974"/>
                    </a:lnTo>
                    <a:lnTo>
                      <a:pt x="6818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9"/>
              <p:cNvSpPr/>
              <p:nvPr/>
            </p:nvSpPr>
            <p:spPr>
              <a:xfrm>
                <a:off x="6209400" y="3409225"/>
                <a:ext cx="44025" cy="11025"/>
              </a:xfrm>
              <a:custGeom>
                <a:avLst/>
                <a:gdLst/>
                <a:ahLst/>
                <a:cxnLst/>
                <a:rect l="l" t="t" r="r" b="b"/>
                <a:pathLst>
                  <a:path w="1761" h="441" extrusionOk="0">
                    <a:moveTo>
                      <a:pt x="0" y="0"/>
                    </a:moveTo>
                    <a:lnTo>
                      <a:pt x="0" y="440"/>
                    </a:lnTo>
                    <a:lnTo>
                      <a:pt x="1760" y="440"/>
                    </a:lnTo>
                    <a:lnTo>
                      <a:pt x="17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9"/>
              <p:cNvSpPr/>
              <p:nvPr/>
            </p:nvSpPr>
            <p:spPr>
              <a:xfrm>
                <a:off x="5397375" y="2572450"/>
                <a:ext cx="1668075" cy="828550"/>
              </a:xfrm>
              <a:custGeom>
                <a:avLst/>
                <a:gdLst/>
                <a:ahLst/>
                <a:cxnLst/>
                <a:rect l="l" t="t" r="r" b="b"/>
                <a:pathLst>
                  <a:path w="66723" h="33142" extrusionOk="0">
                    <a:moveTo>
                      <a:pt x="0" y="1"/>
                    </a:moveTo>
                    <a:lnTo>
                      <a:pt x="0" y="33142"/>
                    </a:lnTo>
                    <a:lnTo>
                      <a:pt x="66722" y="33142"/>
                    </a:lnTo>
                    <a:lnTo>
                      <a:pt x="66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9"/>
              <p:cNvSpPr/>
              <p:nvPr/>
            </p:nvSpPr>
            <p:spPr>
              <a:xfrm>
                <a:off x="5404700" y="2578875"/>
                <a:ext cx="1653400" cy="815700"/>
              </a:xfrm>
              <a:custGeom>
                <a:avLst/>
                <a:gdLst/>
                <a:ahLst/>
                <a:cxnLst/>
                <a:rect l="l" t="t" r="r" b="b"/>
                <a:pathLst>
                  <a:path w="66136" h="32628" extrusionOk="0">
                    <a:moveTo>
                      <a:pt x="1" y="0"/>
                    </a:moveTo>
                    <a:lnTo>
                      <a:pt x="1" y="32628"/>
                    </a:lnTo>
                    <a:lnTo>
                      <a:pt x="66136" y="32628"/>
                    </a:lnTo>
                    <a:lnTo>
                      <a:pt x="661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9"/>
              <p:cNvSpPr/>
              <p:nvPr/>
            </p:nvSpPr>
            <p:spPr>
              <a:xfrm>
                <a:off x="5397375" y="2572450"/>
                <a:ext cx="438125" cy="438125"/>
              </a:xfrm>
              <a:custGeom>
                <a:avLst/>
                <a:gdLst/>
                <a:ahLst/>
                <a:cxnLst/>
                <a:rect l="l" t="t" r="r" b="b"/>
                <a:pathLst>
                  <a:path w="17525" h="17525" extrusionOk="0">
                    <a:moveTo>
                      <a:pt x="0" y="1"/>
                    </a:moveTo>
                    <a:lnTo>
                      <a:pt x="0" y="17524"/>
                    </a:lnTo>
                    <a:lnTo>
                      <a:pt x="175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9"/>
              <p:cNvSpPr/>
              <p:nvPr/>
            </p:nvSpPr>
            <p:spPr>
              <a:xfrm>
                <a:off x="5397375" y="2571550"/>
                <a:ext cx="1660725" cy="829450"/>
              </a:xfrm>
              <a:custGeom>
                <a:avLst/>
                <a:gdLst/>
                <a:ahLst/>
                <a:cxnLst/>
                <a:rect l="l" t="t" r="r" b="b"/>
                <a:pathLst>
                  <a:path w="66429" h="33178" extrusionOk="0">
                    <a:moveTo>
                      <a:pt x="66429" y="24196"/>
                    </a:moveTo>
                    <a:lnTo>
                      <a:pt x="57740" y="32884"/>
                    </a:lnTo>
                    <a:lnTo>
                      <a:pt x="66429" y="32884"/>
                    </a:lnTo>
                    <a:lnTo>
                      <a:pt x="66429" y="24196"/>
                    </a:lnTo>
                    <a:close/>
                    <a:moveTo>
                      <a:pt x="66429" y="15031"/>
                    </a:moveTo>
                    <a:lnTo>
                      <a:pt x="48539" y="32921"/>
                    </a:lnTo>
                    <a:lnTo>
                      <a:pt x="51105" y="32921"/>
                    </a:lnTo>
                    <a:lnTo>
                      <a:pt x="66429" y="17560"/>
                    </a:lnTo>
                    <a:lnTo>
                      <a:pt x="66429" y="15031"/>
                    </a:lnTo>
                    <a:close/>
                    <a:moveTo>
                      <a:pt x="49015" y="0"/>
                    </a:moveTo>
                    <a:lnTo>
                      <a:pt x="15838" y="33141"/>
                    </a:lnTo>
                    <a:lnTo>
                      <a:pt x="24013" y="33141"/>
                    </a:lnTo>
                    <a:lnTo>
                      <a:pt x="57154" y="0"/>
                    </a:lnTo>
                    <a:close/>
                    <a:moveTo>
                      <a:pt x="63643" y="0"/>
                    </a:moveTo>
                    <a:cubicBezTo>
                      <a:pt x="52608" y="11071"/>
                      <a:pt x="41537" y="22106"/>
                      <a:pt x="30502" y="33141"/>
                    </a:cubicBezTo>
                    <a:lnTo>
                      <a:pt x="31455" y="33141"/>
                    </a:lnTo>
                    <a:lnTo>
                      <a:pt x="64596" y="0"/>
                    </a:lnTo>
                    <a:close/>
                    <a:moveTo>
                      <a:pt x="32738" y="0"/>
                    </a:moveTo>
                    <a:lnTo>
                      <a:pt x="0" y="32738"/>
                    </a:lnTo>
                    <a:lnTo>
                      <a:pt x="0" y="33178"/>
                    </a:lnTo>
                    <a:lnTo>
                      <a:pt x="11988" y="33178"/>
                    </a:lnTo>
                    <a:lnTo>
                      <a:pt x="451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3176"/>
        <p:cNvGrpSpPr/>
        <p:nvPr/>
      </p:nvGrpSpPr>
      <p:grpSpPr>
        <a:xfrm>
          <a:off x="0" y="0"/>
          <a:ext cx="0" cy="0"/>
          <a:chOff x="0" y="0"/>
          <a:chExt cx="0" cy="0"/>
        </a:xfrm>
      </p:grpSpPr>
      <p:sp>
        <p:nvSpPr>
          <p:cNvPr id="3177" name="Google Shape;3177;p46"/>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6"/>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6"/>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180" name="Google Shape;3180;p46"/>
          <p:cNvGrpSpPr/>
          <p:nvPr/>
        </p:nvGrpSpPr>
        <p:grpSpPr>
          <a:xfrm>
            <a:off x="2936544" y="-329546"/>
            <a:ext cx="2934233" cy="708308"/>
            <a:chOff x="2375925" y="3297600"/>
            <a:chExt cx="735950" cy="177650"/>
          </a:xfrm>
        </p:grpSpPr>
        <p:sp>
          <p:nvSpPr>
            <p:cNvPr id="3181" name="Google Shape;3181;p46"/>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6"/>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6"/>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6"/>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6"/>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6"/>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6"/>
          <p:cNvGrpSpPr/>
          <p:nvPr/>
        </p:nvGrpSpPr>
        <p:grpSpPr>
          <a:xfrm>
            <a:off x="-935450" y="3043400"/>
            <a:ext cx="1437100" cy="1833900"/>
            <a:chOff x="-783050" y="3043400"/>
            <a:chExt cx="1437100" cy="1833900"/>
          </a:xfrm>
        </p:grpSpPr>
        <p:sp>
          <p:nvSpPr>
            <p:cNvPr id="3188" name="Google Shape;3188;p46"/>
            <p:cNvSpPr/>
            <p:nvPr/>
          </p:nvSpPr>
          <p:spPr>
            <a:xfrm>
              <a:off x="-531425" y="46085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9" name="Google Shape;3189;p46"/>
            <p:cNvGrpSpPr/>
            <p:nvPr/>
          </p:nvGrpSpPr>
          <p:grpSpPr>
            <a:xfrm>
              <a:off x="-783050" y="3043400"/>
              <a:ext cx="1437100" cy="1722150"/>
              <a:chOff x="-783050" y="3043400"/>
              <a:chExt cx="1437100" cy="1722150"/>
            </a:xfrm>
          </p:grpSpPr>
          <p:sp>
            <p:nvSpPr>
              <p:cNvPr id="3190" name="Google Shape;3190;p46"/>
              <p:cNvSpPr/>
              <p:nvPr/>
            </p:nvSpPr>
            <p:spPr>
              <a:xfrm>
                <a:off x="-783050" y="4042950"/>
                <a:ext cx="275350" cy="163875"/>
              </a:xfrm>
              <a:custGeom>
                <a:avLst/>
                <a:gdLst/>
                <a:ahLst/>
                <a:cxnLst/>
                <a:rect l="l" t="t" r="r" b="b"/>
                <a:pathLst>
                  <a:path w="11014" h="6555" extrusionOk="0">
                    <a:moveTo>
                      <a:pt x="6914" y="1"/>
                    </a:moveTo>
                    <a:cubicBezTo>
                      <a:pt x="6547" y="1"/>
                      <a:pt x="6180" y="51"/>
                      <a:pt x="5819" y="154"/>
                    </a:cubicBezTo>
                    <a:cubicBezTo>
                      <a:pt x="4631" y="446"/>
                      <a:pt x="3546" y="1072"/>
                      <a:pt x="2691" y="1969"/>
                    </a:cubicBezTo>
                    <a:cubicBezTo>
                      <a:pt x="1711" y="3053"/>
                      <a:pt x="1106" y="4471"/>
                      <a:pt x="0" y="5452"/>
                    </a:cubicBezTo>
                    <a:cubicBezTo>
                      <a:pt x="1022" y="5869"/>
                      <a:pt x="2107" y="6203"/>
                      <a:pt x="3191" y="6432"/>
                    </a:cubicBezTo>
                    <a:cubicBezTo>
                      <a:pt x="3683" y="6514"/>
                      <a:pt x="4177" y="6555"/>
                      <a:pt x="4669" y="6555"/>
                    </a:cubicBezTo>
                    <a:cubicBezTo>
                      <a:pt x="6305" y="6555"/>
                      <a:pt x="7917" y="6104"/>
                      <a:pt x="9344" y="5222"/>
                    </a:cubicBezTo>
                    <a:cubicBezTo>
                      <a:pt x="9866" y="4909"/>
                      <a:pt x="10387" y="4492"/>
                      <a:pt x="10596" y="3929"/>
                    </a:cubicBezTo>
                    <a:cubicBezTo>
                      <a:pt x="11013" y="2845"/>
                      <a:pt x="9386" y="738"/>
                      <a:pt x="8468" y="300"/>
                    </a:cubicBezTo>
                    <a:cubicBezTo>
                      <a:pt x="7965" y="103"/>
                      <a:pt x="7440" y="1"/>
                      <a:pt x="6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6"/>
              <p:cNvSpPr/>
              <p:nvPr/>
            </p:nvSpPr>
            <p:spPr>
              <a:xfrm>
                <a:off x="-176625" y="4674600"/>
                <a:ext cx="345225" cy="90950"/>
              </a:xfrm>
              <a:custGeom>
                <a:avLst/>
                <a:gdLst/>
                <a:ahLst/>
                <a:cxnLst/>
                <a:rect l="l" t="t" r="r" b="b"/>
                <a:pathLst>
                  <a:path w="13809" h="3638" extrusionOk="0">
                    <a:moveTo>
                      <a:pt x="13662" y="0"/>
                    </a:moveTo>
                    <a:lnTo>
                      <a:pt x="147" y="522"/>
                    </a:lnTo>
                    <a:cubicBezTo>
                      <a:pt x="147" y="1314"/>
                      <a:pt x="1" y="1982"/>
                      <a:pt x="188" y="2795"/>
                    </a:cubicBezTo>
                    <a:cubicBezTo>
                      <a:pt x="230" y="3046"/>
                      <a:pt x="2295" y="3338"/>
                      <a:pt x="2566" y="3379"/>
                    </a:cubicBezTo>
                    <a:cubicBezTo>
                      <a:pt x="3442" y="3525"/>
                      <a:pt x="4318" y="3609"/>
                      <a:pt x="5215" y="3630"/>
                    </a:cubicBezTo>
                    <a:cubicBezTo>
                      <a:pt x="5724" y="3633"/>
                      <a:pt x="6234" y="3637"/>
                      <a:pt x="6744" y="3637"/>
                    </a:cubicBezTo>
                    <a:cubicBezTo>
                      <a:pt x="8936" y="3637"/>
                      <a:pt x="11143" y="3565"/>
                      <a:pt x="13308" y="3108"/>
                    </a:cubicBezTo>
                    <a:cubicBezTo>
                      <a:pt x="13808" y="2983"/>
                      <a:pt x="13621" y="2462"/>
                      <a:pt x="13621" y="2024"/>
                    </a:cubicBezTo>
                    <a:cubicBezTo>
                      <a:pt x="13621" y="1356"/>
                      <a:pt x="13662" y="668"/>
                      <a:pt x="13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6"/>
              <p:cNvSpPr/>
              <p:nvPr/>
            </p:nvSpPr>
            <p:spPr>
              <a:xfrm>
                <a:off x="-444650" y="4099125"/>
                <a:ext cx="885950" cy="639200"/>
              </a:xfrm>
              <a:custGeom>
                <a:avLst/>
                <a:gdLst/>
                <a:ahLst/>
                <a:cxnLst/>
                <a:rect l="l" t="t" r="r" b="b"/>
                <a:pathLst>
                  <a:path w="35438" h="25568" extrusionOk="0">
                    <a:moveTo>
                      <a:pt x="30810" y="1"/>
                    </a:moveTo>
                    <a:cubicBezTo>
                      <a:pt x="30145" y="1"/>
                      <a:pt x="29451" y="118"/>
                      <a:pt x="28889" y="118"/>
                    </a:cubicBezTo>
                    <a:cubicBezTo>
                      <a:pt x="20858" y="118"/>
                      <a:pt x="12807" y="118"/>
                      <a:pt x="4777" y="139"/>
                    </a:cubicBezTo>
                    <a:cubicBezTo>
                      <a:pt x="4110" y="139"/>
                      <a:pt x="3401" y="160"/>
                      <a:pt x="2879" y="618"/>
                    </a:cubicBezTo>
                    <a:cubicBezTo>
                      <a:pt x="1398" y="1932"/>
                      <a:pt x="3839" y="2683"/>
                      <a:pt x="3713" y="3914"/>
                    </a:cubicBezTo>
                    <a:cubicBezTo>
                      <a:pt x="3651" y="4560"/>
                      <a:pt x="2379" y="5708"/>
                      <a:pt x="2024" y="6292"/>
                    </a:cubicBezTo>
                    <a:cubicBezTo>
                      <a:pt x="939" y="8085"/>
                      <a:pt x="293" y="10129"/>
                      <a:pt x="168" y="12215"/>
                    </a:cubicBezTo>
                    <a:cubicBezTo>
                      <a:pt x="147" y="12340"/>
                      <a:pt x="147" y="12465"/>
                      <a:pt x="147" y="12570"/>
                    </a:cubicBezTo>
                    <a:cubicBezTo>
                      <a:pt x="1" y="17596"/>
                      <a:pt x="3129" y="21372"/>
                      <a:pt x="7092" y="23332"/>
                    </a:cubicBezTo>
                    <a:cubicBezTo>
                      <a:pt x="10284" y="24897"/>
                      <a:pt x="13892" y="25501"/>
                      <a:pt x="17354" y="25564"/>
                    </a:cubicBezTo>
                    <a:cubicBezTo>
                      <a:pt x="17515" y="25566"/>
                      <a:pt x="17678" y="25568"/>
                      <a:pt x="17844" y="25568"/>
                    </a:cubicBezTo>
                    <a:cubicBezTo>
                      <a:pt x="20601" y="25568"/>
                      <a:pt x="24005" y="25228"/>
                      <a:pt x="27074" y="24146"/>
                    </a:cubicBezTo>
                    <a:cubicBezTo>
                      <a:pt x="30870" y="22790"/>
                      <a:pt x="34187" y="20266"/>
                      <a:pt x="35146" y="15844"/>
                    </a:cubicBezTo>
                    <a:cubicBezTo>
                      <a:pt x="35334" y="14927"/>
                      <a:pt x="35438" y="14009"/>
                      <a:pt x="35417" y="13070"/>
                    </a:cubicBezTo>
                    <a:cubicBezTo>
                      <a:pt x="35438" y="10901"/>
                      <a:pt x="34917" y="8774"/>
                      <a:pt x="33895" y="6855"/>
                    </a:cubicBezTo>
                    <a:cubicBezTo>
                      <a:pt x="33477" y="6083"/>
                      <a:pt x="31663" y="4102"/>
                      <a:pt x="31934" y="3205"/>
                    </a:cubicBezTo>
                    <a:cubicBezTo>
                      <a:pt x="32205" y="2308"/>
                      <a:pt x="33269" y="2454"/>
                      <a:pt x="33081" y="1307"/>
                    </a:cubicBezTo>
                    <a:cubicBezTo>
                      <a:pt x="32977" y="639"/>
                      <a:pt x="32497" y="431"/>
                      <a:pt x="31996" y="201"/>
                    </a:cubicBezTo>
                    <a:cubicBezTo>
                      <a:pt x="31641" y="48"/>
                      <a:pt x="31231" y="1"/>
                      <a:pt x="30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6"/>
              <p:cNvSpPr/>
              <p:nvPr/>
            </p:nvSpPr>
            <p:spPr>
              <a:xfrm>
                <a:off x="-407100" y="4098725"/>
                <a:ext cx="856750" cy="639600"/>
              </a:xfrm>
              <a:custGeom>
                <a:avLst/>
                <a:gdLst/>
                <a:ahLst/>
                <a:cxnLst/>
                <a:rect l="l" t="t" r="r" b="b"/>
                <a:pathLst>
                  <a:path w="34270" h="25584" extrusionOk="0">
                    <a:moveTo>
                      <a:pt x="29254" y="0"/>
                    </a:moveTo>
                    <a:cubicBezTo>
                      <a:pt x="28605" y="0"/>
                      <a:pt x="27929" y="113"/>
                      <a:pt x="27366" y="113"/>
                    </a:cubicBezTo>
                    <a:lnTo>
                      <a:pt x="25071" y="113"/>
                    </a:lnTo>
                    <a:cubicBezTo>
                      <a:pt x="25426" y="614"/>
                      <a:pt x="25760" y="1052"/>
                      <a:pt x="25906" y="1344"/>
                    </a:cubicBezTo>
                    <a:cubicBezTo>
                      <a:pt x="27387" y="4097"/>
                      <a:pt x="27825" y="7288"/>
                      <a:pt x="27178" y="10333"/>
                    </a:cubicBezTo>
                    <a:cubicBezTo>
                      <a:pt x="26219" y="14776"/>
                      <a:pt x="22902" y="17279"/>
                      <a:pt x="19085" y="18634"/>
                    </a:cubicBezTo>
                    <a:cubicBezTo>
                      <a:pt x="16016" y="19717"/>
                      <a:pt x="12631" y="20056"/>
                      <a:pt x="9876" y="20056"/>
                    </a:cubicBezTo>
                    <a:cubicBezTo>
                      <a:pt x="9710" y="20056"/>
                      <a:pt x="9547" y="20055"/>
                      <a:pt x="9387" y="20053"/>
                    </a:cubicBezTo>
                    <a:cubicBezTo>
                      <a:pt x="6237" y="20011"/>
                      <a:pt x="2962" y="19490"/>
                      <a:pt x="1" y="18238"/>
                    </a:cubicBezTo>
                    <a:lnTo>
                      <a:pt x="1" y="18238"/>
                    </a:lnTo>
                    <a:cubicBezTo>
                      <a:pt x="1294" y="20449"/>
                      <a:pt x="3234" y="22243"/>
                      <a:pt x="5570" y="23348"/>
                    </a:cubicBezTo>
                    <a:cubicBezTo>
                      <a:pt x="8761" y="24913"/>
                      <a:pt x="12369" y="25517"/>
                      <a:pt x="15832" y="25580"/>
                    </a:cubicBezTo>
                    <a:cubicBezTo>
                      <a:pt x="15992" y="25582"/>
                      <a:pt x="16155" y="25584"/>
                      <a:pt x="16320" y="25584"/>
                    </a:cubicBezTo>
                    <a:cubicBezTo>
                      <a:pt x="19078" y="25584"/>
                      <a:pt x="22480" y="25243"/>
                      <a:pt x="25530" y="24141"/>
                    </a:cubicBezTo>
                    <a:cubicBezTo>
                      <a:pt x="29347" y="22785"/>
                      <a:pt x="32664" y="20282"/>
                      <a:pt x="33623" y="15860"/>
                    </a:cubicBezTo>
                    <a:cubicBezTo>
                      <a:pt x="34270" y="12794"/>
                      <a:pt x="33832" y="9624"/>
                      <a:pt x="32372" y="6871"/>
                    </a:cubicBezTo>
                    <a:cubicBezTo>
                      <a:pt x="31955" y="6099"/>
                      <a:pt x="30161" y="4118"/>
                      <a:pt x="30411" y="3221"/>
                    </a:cubicBezTo>
                    <a:cubicBezTo>
                      <a:pt x="30661" y="2303"/>
                      <a:pt x="31767" y="2470"/>
                      <a:pt x="31579" y="1302"/>
                    </a:cubicBezTo>
                    <a:cubicBezTo>
                      <a:pt x="31454" y="634"/>
                      <a:pt x="30974" y="426"/>
                      <a:pt x="30474" y="217"/>
                    </a:cubicBezTo>
                    <a:cubicBezTo>
                      <a:pt x="30107" y="50"/>
                      <a:pt x="29686" y="0"/>
                      <a:pt x="29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6"/>
              <p:cNvSpPr/>
              <p:nvPr/>
            </p:nvSpPr>
            <p:spPr>
              <a:xfrm>
                <a:off x="-379400" y="4096850"/>
                <a:ext cx="567825" cy="34950"/>
              </a:xfrm>
              <a:custGeom>
                <a:avLst/>
                <a:gdLst/>
                <a:ahLst/>
                <a:cxnLst/>
                <a:rect l="l" t="t" r="r" b="b"/>
                <a:pathLst>
                  <a:path w="22713" h="1398" extrusionOk="0">
                    <a:moveTo>
                      <a:pt x="12719" y="0"/>
                    </a:moveTo>
                    <a:cubicBezTo>
                      <a:pt x="9671" y="0"/>
                      <a:pt x="6620" y="11"/>
                      <a:pt x="3565" y="21"/>
                    </a:cubicBezTo>
                    <a:cubicBezTo>
                      <a:pt x="3367" y="21"/>
                      <a:pt x="3160" y="18"/>
                      <a:pt x="2950" y="18"/>
                    </a:cubicBezTo>
                    <a:cubicBezTo>
                      <a:pt x="1920" y="18"/>
                      <a:pt x="795" y="90"/>
                      <a:pt x="102" y="939"/>
                    </a:cubicBezTo>
                    <a:cubicBezTo>
                      <a:pt x="1" y="1075"/>
                      <a:pt x="120" y="1238"/>
                      <a:pt x="257" y="1238"/>
                    </a:cubicBezTo>
                    <a:cubicBezTo>
                      <a:pt x="289" y="1238"/>
                      <a:pt x="322" y="1229"/>
                      <a:pt x="353" y="1210"/>
                    </a:cubicBezTo>
                    <a:lnTo>
                      <a:pt x="373" y="1210"/>
                    </a:lnTo>
                    <a:cubicBezTo>
                      <a:pt x="874" y="736"/>
                      <a:pt x="1586" y="632"/>
                      <a:pt x="2294" y="632"/>
                    </a:cubicBezTo>
                    <a:cubicBezTo>
                      <a:pt x="2737" y="632"/>
                      <a:pt x="3179" y="672"/>
                      <a:pt x="3565" y="689"/>
                    </a:cubicBezTo>
                    <a:cubicBezTo>
                      <a:pt x="5004" y="772"/>
                      <a:pt x="6464" y="814"/>
                      <a:pt x="7903" y="876"/>
                    </a:cubicBezTo>
                    <a:cubicBezTo>
                      <a:pt x="10886" y="1022"/>
                      <a:pt x="13868" y="1147"/>
                      <a:pt x="16830" y="1252"/>
                    </a:cubicBezTo>
                    <a:cubicBezTo>
                      <a:pt x="18520" y="1335"/>
                      <a:pt x="20188" y="1356"/>
                      <a:pt x="21857" y="1398"/>
                    </a:cubicBezTo>
                    <a:cubicBezTo>
                      <a:pt x="22378" y="1398"/>
                      <a:pt x="22712" y="835"/>
                      <a:pt x="22441" y="376"/>
                    </a:cubicBezTo>
                    <a:cubicBezTo>
                      <a:pt x="22337" y="167"/>
                      <a:pt x="22107" y="42"/>
                      <a:pt x="21857" y="42"/>
                    </a:cubicBezTo>
                    <a:cubicBezTo>
                      <a:pt x="18812" y="11"/>
                      <a:pt x="15766" y="0"/>
                      <a:pt x="12719"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6"/>
              <p:cNvSpPr/>
              <p:nvPr/>
            </p:nvSpPr>
            <p:spPr>
              <a:xfrm>
                <a:off x="-421175" y="4252575"/>
                <a:ext cx="101525" cy="278400"/>
              </a:xfrm>
              <a:custGeom>
                <a:avLst/>
                <a:gdLst/>
                <a:ahLst/>
                <a:cxnLst/>
                <a:rect l="l" t="t" r="r" b="b"/>
                <a:pathLst>
                  <a:path w="4061" h="11136" extrusionOk="0">
                    <a:moveTo>
                      <a:pt x="3127" y="0"/>
                    </a:moveTo>
                    <a:cubicBezTo>
                      <a:pt x="3020" y="0"/>
                      <a:pt x="2907" y="28"/>
                      <a:pt x="2795" y="91"/>
                    </a:cubicBezTo>
                    <a:cubicBezTo>
                      <a:pt x="2316" y="341"/>
                      <a:pt x="1878" y="696"/>
                      <a:pt x="1544" y="1134"/>
                    </a:cubicBezTo>
                    <a:cubicBezTo>
                      <a:pt x="1210" y="1489"/>
                      <a:pt x="918" y="1906"/>
                      <a:pt x="689" y="2365"/>
                    </a:cubicBezTo>
                    <a:cubicBezTo>
                      <a:pt x="272" y="3282"/>
                      <a:pt x="42" y="4283"/>
                      <a:pt x="21" y="5285"/>
                    </a:cubicBezTo>
                    <a:cubicBezTo>
                      <a:pt x="0" y="6307"/>
                      <a:pt x="188" y="7308"/>
                      <a:pt x="543" y="8267"/>
                    </a:cubicBezTo>
                    <a:cubicBezTo>
                      <a:pt x="751" y="8747"/>
                      <a:pt x="981" y="9227"/>
                      <a:pt x="1252" y="9686"/>
                    </a:cubicBezTo>
                    <a:cubicBezTo>
                      <a:pt x="1586" y="10228"/>
                      <a:pt x="1961" y="10874"/>
                      <a:pt x="2587" y="11104"/>
                    </a:cubicBezTo>
                    <a:cubicBezTo>
                      <a:pt x="2670" y="11125"/>
                      <a:pt x="2754" y="11135"/>
                      <a:pt x="2835" y="11135"/>
                    </a:cubicBezTo>
                    <a:cubicBezTo>
                      <a:pt x="3081" y="11135"/>
                      <a:pt x="3312" y="11041"/>
                      <a:pt x="3484" y="10854"/>
                    </a:cubicBezTo>
                    <a:cubicBezTo>
                      <a:pt x="3713" y="10624"/>
                      <a:pt x="3797" y="10290"/>
                      <a:pt x="3713" y="9978"/>
                    </a:cubicBezTo>
                    <a:cubicBezTo>
                      <a:pt x="3651" y="9686"/>
                      <a:pt x="3505" y="9435"/>
                      <a:pt x="3296" y="9227"/>
                    </a:cubicBezTo>
                    <a:cubicBezTo>
                      <a:pt x="3171" y="9060"/>
                      <a:pt x="3067" y="8872"/>
                      <a:pt x="2962" y="8705"/>
                    </a:cubicBezTo>
                    <a:cubicBezTo>
                      <a:pt x="2837" y="8518"/>
                      <a:pt x="2754" y="8330"/>
                      <a:pt x="2649" y="8163"/>
                    </a:cubicBezTo>
                    <a:cubicBezTo>
                      <a:pt x="2608" y="8038"/>
                      <a:pt x="2545" y="7933"/>
                      <a:pt x="2503" y="7829"/>
                    </a:cubicBezTo>
                    <a:cubicBezTo>
                      <a:pt x="2482" y="7787"/>
                      <a:pt x="2462" y="7725"/>
                      <a:pt x="2441" y="7683"/>
                    </a:cubicBezTo>
                    <a:cubicBezTo>
                      <a:pt x="2295" y="7287"/>
                      <a:pt x="2149" y="6891"/>
                      <a:pt x="2044" y="6473"/>
                    </a:cubicBezTo>
                    <a:cubicBezTo>
                      <a:pt x="1940" y="6098"/>
                      <a:pt x="1878" y="5723"/>
                      <a:pt x="1878" y="5326"/>
                    </a:cubicBezTo>
                    <a:cubicBezTo>
                      <a:pt x="1794" y="4575"/>
                      <a:pt x="1919" y="3804"/>
                      <a:pt x="2211" y="3095"/>
                    </a:cubicBezTo>
                    <a:cubicBezTo>
                      <a:pt x="2357" y="2740"/>
                      <a:pt x="2545" y="2406"/>
                      <a:pt x="2754" y="2073"/>
                    </a:cubicBezTo>
                    <a:cubicBezTo>
                      <a:pt x="3004" y="1739"/>
                      <a:pt x="3338" y="1468"/>
                      <a:pt x="3609" y="1155"/>
                    </a:cubicBezTo>
                    <a:cubicBezTo>
                      <a:pt x="4060" y="686"/>
                      <a:pt x="3659" y="0"/>
                      <a:pt x="3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6"/>
              <p:cNvSpPr/>
              <p:nvPr/>
            </p:nvSpPr>
            <p:spPr>
              <a:xfrm>
                <a:off x="-382600" y="4074425"/>
                <a:ext cx="764475" cy="96500"/>
              </a:xfrm>
              <a:custGeom>
                <a:avLst/>
                <a:gdLst/>
                <a:ahLst/>
                <a:cxnLst/>
                <a:rect l="l" t="t" r="r" b="b"/>
                <a:pathLst>
                  <a:path w="30579" h="3860" extrusionOk="0">
                    <a:moveTo>
                      <a:pt x="13830" y="0"/>
                    </a:moveTo>
                    <a:lnTo>
                      <a:pt x="13079" y="21"/>
                    </a:lnTo>
                    <a:lnTo>
                      <a:pt x="12849" y="21"/>
                    </a:lnTo>
                    <a:cubicBezTo>
                      <a:pt x="12369" y="21"/>
                      <a:pt x="11890" y="42"/>
                      <a:pt x="11431" y="42"/>
                    </a:cubicBezTo>
                    <a:cubicBezTo>
                      <a:pt x="4861" y="272"/>
                      <a:pt x="1" y="981"/>
                      <a:pt x="1" y="1940"/>
                    </a:cubicBezTo>
                    <a:cubicBezTo>
                      <a:pt x="1" y="2879"/>
                      <a:pt x="5257" y="3650"/>
                      <a:pt x="12244" y="3838"/>
                    </a:cubicBezTo>
                    <a:lnTo>
                      <a:pt x="13371" y="3859"/>
                    </a:lnTo>
                    <a:lnTo>
                      <a:pt x="17584" y="3859"/>
                    </a:lnTo>
                    <a:lnTo>
                      <a:pt x="18189" y="3838"/>
                    </a:lnTo>
                    <a:cubicBezTo>
                      <a:pt x="25239" y="3671"/>
                      <a:pt x="30578" y="2879"/>
                      <a:pt x="30578" y="1919"/>
                    </a:cubicBezTo>
                    <a:cubicBezTo>
                      <a:pt x="30578" y="1002"/>
                      <a:pt x="25343" y="209"/>
                      <a:pt x="18376" y="21"/>
                    </a:cubicBezTo>
                    <a:lnTo>
                      <a:pt x="17709" y="21"/>
                    </a:lnTo>
                    <a:lnTo>
                      <a:pt x="167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6"/>
              <p:cNvSpPr/>
              <p:nvPr/>
            </p:nvSpPr>
            <p:spPr>
              <a:xfrm>
                <a:off x="-344775" y="4194850"/>
                <a:ext cx="683725" cy="48325"/>
              </a:xfrm>
              <a:custGeom>
                <a:avLst/>
                <a:gdLst/>
                <a:ahLst/>
                <a:cxnLst/>
                <a:rect l="l" t="t" r="r" b="b"/>
                <a:pathLst>
                  <a:path w="27349" h="1933" extrusionOk="0">
                    <a:moveTo>
                      <a:pt x="27145" y="0"/>
                    </a:moveTo>
                    <a:cubicBezTo>
                      <a:pt x="27139" y="0"/>
                      <a:pt x="27132" y="1"/>
                      <a:pt x="27125" y="1"/>
                    </a:cubicBezTo>
                    <a:cubicBezTo>
                      <a:pt x="26249" y="64"/>
                      <a:pt x="25394" y="273"/>
                      <a:pt x="24539" y="419"/>
                    </a:cubicBezTo>
                    <a:cubicBezTo>
                      <a:pt x="23684" y="565"/>
                      <a:pt x="22829" y="690"/>
                      <a:pt x="21974" y="815"/>
                    </a:cubicBezTo>
                    <a:cubicBezTo>
                      <a:pt x="20201" y="1065"/>
                      <a:pt x="18428" y="1232"/>
                      <a:pt x="16634" y="1336"/>
                    </a:cubicBezTo>
                    <a:cubicBezTo>
                      <a:pt x="14996" y="1444"/>
                      <a:pt x="13354" y="1496"/>
                      <a:pt x="11711" y="1496"/>
                    </a:cubicBezTo>
                    <a:cubicBezTo>
                      <a:pt x="9839" y="1496"/>
                      <a:pt x="7967" y="1428"/>
                      <a:pt x="6101" y="1295"/>
                    </a:cubicBezTo>
                    <a:cubicBezTo>
                      <a:pt x="4161" y="1169"/>
                      <a:pt x="2201" y="940"/>
                      <a:pt x="365" y="210"/>
                    </a:cubicBezTo>
                    <a:cubicBezTo>
                      <a:pt x="333" y="195"/>
                      <a:pt x="303" y="189"/>
                      <a:pt x="276" y="189"/>
                    </a:cubicBezTo>
                    <a:cubicBezTo>
                      <a:pt x="70" y="189"/>
                      <a:pt x="1" y="559"/>
                      <a:pt x="240" y="669"/>
                    </a:cubicBezTo>
                    <a:lnTo>
                      <a:pt x="240" y="648"/>
                    </a:lnTo>
                    <a:cubicBezTo>
                      <a:pt x="1867" y="1295"/>
                      <a:pt x="3598" y="1545"/>
                      <a:pt x="5329" y="1691"/>
                    </a:cubicBezTo>
                    <a:cubicBezTo>
                      <a:pt x="7060" y="1816"/>
                      <a:pt x="8812" y="1899"/>
                      <a:pt x="10564" y="1920"/>
                    </a:cubicBezTo>
                    <a:cubicBezTo>
                      <a:pt x="11015" y="1928"/>
                      <a:pt x="11466" y="1932"/>
                      <a:pt x="11917" y="1932"/>
                    </a:cubicBezTo>
                    <a:cubicBezTo>
                      <a:pt x="15053" y="1932"/>
                      <a:pt x="18188" y="1743"/>
                      <a:pt x="21306" y="1378"/>
                    </a:cubicBezTo>
                    <a:cubicBezTo>
                      <a:pt x="22266" y="1253"/>
                      <a:pt x="23225" y="1128"/>
                      <a:pt x="24185" y="961"/>
                    </a:cubicBezTo>
                    <a:cubicBezTo>
                      <a:pt x="25186" y="836"/>
                      <a:pt x="26187" y="648"/>
                      <a:pt x="27167" y="356"/>
                    </a:cubicBezTo>
                    <a:cubicBezTo>
                      <a:pt x="27349" y="295"/>
                      <a:pt x="27335" y="0"/>
                      <a:pt x="27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6"/>
              <p:cNvSpPr/>
              <p:nvPr/>
            </p:nvSpPr>
            <p:spPr>
              <a:xfrm>
                <a:off x="-87975" y="3048225"/>
                <a:ext cx="299850" cy="395975"/>
              </a:xfrm>
              <a:custGeom>
                <a:avLst/>
                <a:gdLst/>
                <a:ahLst/>
                <a:cxnLst/>
                <a:rect l="l" t="t" r="r" b="b"/>
                <a:pathLst>
                  <a:path w="11994" h="15839" extrusionOk="0">
                    <a:moveTo>
                      <a:pt x="7488" y="1"/>
                    </a:moveTo>
                    <a:cubicBezTo>
                      <a:pt x="5319" y="1544"/>
                      <a:pt x="3463" y="3442"/>
                      <a:pt x="1982" y="5653"/>
                    </a:cubicBezTo>
                    <a:cubicBezTo>
                      <a:pt x="1189" y="6863"/>
                      <a:pt x="480" y="8177"/>
                      <a:pt x="251" y="9616"/>
                    </a:cubicBezTo>
                    <a:cubicBezTo>
                      <a:pt x="0" y="11055"/>
                      <a:pt x="230" y="12620"/>
                      <a:pt x="1127" y="13746"/>
                    </a:cubicBezTo>
                    <a:cubicBezTo>
                      <a:pt x="2087" y="14976"/>
                      <a:pt x="4954" y="15839"/>
                      <a:pt x="6977" y="15839"/>
                    </a:cubicBezTo>
                    <a:cubicBezTo>
                      <a:pt x="7457" y="15839"/>
                      <a:pt x="7891" y="15790"/>
                      <a:pt x="8239" y="15686"/>
                    </a:cubicBezTo>
                    <a:cubicBezTo>
                      <a:pt x="9386" y="15352"/>
                      <a:pt x="10596" y="14935"/>
                      <a:pt x="11243" y="13934"/>
                    </a:cubicBezTo>
                    <a:cubicBezTo>
                      <a:pt x="11994" y="12745"/>
                      <a:pt x="11702" y="11222"/>
                      <a:pt x="11284" y="9887"/>
                    </a:cubicBezTo>
                    <a:cubicBezTo>
                      <a:pt x="10784" y="8219"/>
                      <a:pt x="10116" y="6592"/>
                      <a:pt x="9303" y="5027"/>
                    </a:cubicBezTo>
                    <a:cubicBezTo>
                      <a:pt x="8469" y="3442"/>
                      <a:pt x="7488" y="1815"/>
                      <a:pt x="7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6"/>
              <p:cNvSpPr/>
              <p:nvPr/>
            </p:nvSpPr>
            <p:spPr>
              <a:xfrm>
                <a:off x="-362775" y="3280550"/>
                <a:ext cx="388500" cy="269400"/>
              </a:xfrm>
              <a:custGeom>
                <a:avLst/>
                <a:gdLst/>
                <a:ahLst/>
                <a:cxnLst/>
                <a:rect l="l" t="t" r="r" b="b"/>
                <a:pathLst>
                  <a:path w="15540" h="10776" extrusionOk="0">
                    <a:moveTo>
                      <a:pt x="8469" y="1"/>
                    </a:moveTo>
                    <a:cubicBezTo>
                      <a:pt x="6698" y="1"/>
                      <a:pt x="4925" y="592"/>
                      <a:pt x="3296" y="1366"/>
                    </a:cubicBezTo>
                    <a:cubicBezTo>
                      <a:pt x="2232" y="1887"/>
                      <a:pt x="1169" y="2492"/>
                      <a:pt x="0" y="2722"/>
                    </a:cubicBezTo>
                    <a:cubicBezTo>
                      <a:pt x="1648" y="3473"/>
                      <a:pt x="2754" y="5037"/>
                      <a:pt x="3797" y="6518"/>
                    </a:cubicBezTo>
                    <a:cubicBezTo>
                      <a:pt x="5100" y="8400"/>
                      <a:pt x="7509" y="10776"/>
                      <a:pt x="9880" y="10776"/>
                    </a:cubicBezTo>
                    <a:cubicBezTo>
                      <a:pt x="10846" y="10776"/>
                      <a:pt x="11806" y="10381"/>
                      <a:pt x="12682" y="9396"/>
                    </a:cubicBezTo>
                    <a:cubicBezTo>
                      <a:pt x="15539" y="6184"/>
                      <a:pt x="14184" y="991"/>
                      <a:pt x="9887" y="135"/>
                    </a:cubicBezTo>
                    <a:cubicBezTo>
                      <a:pt x="9416" y="43"/>
                      <a:pt x="8943" y="1"/>
                      <a:pt x="8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6"/>
              <p:cNvSpPr/>
              <p:nvPr/>
            </p:nvSpPr>
            <p:spPr>
              <a:xfrm>
                <a:off x="115375" y="3427800"/>
                <a:ext cx="342625" cy="242025"/>
              </a:xfrm>
              <a:custGeom>
                <a:avLst/>
                <a:gdLst/>
                <a:ahLst/>
                <a:cxnLst/>
                <a:rect l="l" t="t" r="r" b="b"/>
                <a:pathLst>
                  <a:path w="13705" h="9681" extrusionOk="0">
                    <a:moveTo>
                      <a:pt x="5521" y="0"/>
                    </a:moveTo>
                    <a:cubicBezTo>
                      <a:pt x="3879" y="0"/>
                      <a:pt x="2201" y="648"/>
                      <a:pt x="1190" y="1963"/>
                    </a:cubicBezTo>
                    <a:cubicBezTo>
                      <a:pt x="1" y="3485"/>
                      <a:pt x="105" y="7386"/>
                      <a:pt x="1628" y="8700"/>
                    </a:cubicBezTo>
                    <a:cubicBezTo>
                      <a:pt x="2149" y="9096"/>
                      <a:pt x="2754" y="9367"/>
                      <a:pt x="3401" y="9492"/>
                    </a:cubicBezTo>
                    <a:cubicBezTo>
                      <a:pt x="3876" y="9600"/>
                      <a:pt x="4379" y="9680"/>
                      <a:pt x="4869" y="9680"/>
                    </a:cubicBezTo>
                    <a:cubicBezTo>
                      <a:pt x="5326" y="9680"/>
                      <a:pt x="5772" y="9611"/>
                      <a:pt x="6175" y="9430"/>
                    </a:cubicBezTo>
                    <a:cubicBezTo>
                      <a:pt x="7030" y="9054"/>
                      <a:pt x="7614" y="8262"/>
                      <a:pt x="8198" y="7552"/>
                    </a:cubicBezTo>
                    <a:cubicBezTo>
                      <a:pt x="9741" y="5696"/>
                      <a:pt x="11598" y="4132"/>
                      <a:pt x="13704" y="2943"/>
                    </a:cubicBezTo>
                    <a:lnTo>
                      <a:pt x="13704" y="2943"/>
                    </a:lnTo>
                    <a:cubicBezTo>
                      <a:pt x="13689" y="2943"/>
                      <a:pt x="13673" y="2943"/>
                      <a:pt x="13657" y="2943"/>
                    </a:cubicBezTo>
                    <a:cubicBezTo>
                      <a:pt x="12488" y="2943"/>
                      <a:pt x="11459" y="2184"/>
                      <a:pt x="10451" y="1566"/>
                    </a:cubicBezTo>
                    <a:cubicBezTo>
                      <a:pt x="9011" y="690"/>
                      <a:pt x="7364" y="23"/>
                      <a:pt x="5674" y="2"/>
                    </a:cubicBezTo>
                    <a:cubicBezTo>
                      <a:pt x="5623" y="1"/>
                      <a:pt x="5572" y="0"/>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6"/>
              <p:cNvSpPr/>
              <p:nvPr/>
            </p:nvSpPr>
            <p:spPr>
              <a:xfrm>
                <a:off x="-599000" y="3372050"/>
                <a:ext cx="280575" cy="358800"/>
              </a:xfrm>
              <a:custGeom>
                <a:avLst/>
                <a:gdLst/>
                <a:ahLst/>
                <a:cxnLst/>
                <a:rect l="l" t="t" r="r" b="b"/>
                <a:pathLst>
                  <a:path w="11223" h="14352" extrusionOk="0">
                    <a:moveTo>
                      <a:pt x="6738" y="0"/>
                    </a:moveTo>
                    <a:cubicBezTo>
                      <a:pt x="5799" y="2503"/>
                      <a:pt x="3401" y="4130"/>
                      <a:pt x="1628" y="6153"/>
                    </a:cubicBezTo>
                    <a:cubicBezTo>
                      <a:pt x="1065" y="6779"/>
                      <a:pt x="543" y="7509"/>
                      <a:pt x="335" y="8343"/>
                    </a:cubicBezTo>
                    <a:cubicBezTo>
                      <a:pt x="1" y="9720"/>
                      <a:pt x="627" y="11222"/>
                      <a:pt x="1690" y="12160"/>
                    </a:cubicBezTo>
                    <a:cubicBezTo>
                      <a:pt x="2805" y="13135"/>
                      <a:pt x="5700" y="14352"/>
                      <a:pt x="7843" y="14352"/>
                    </a:cubicBezTo>
                    <a:cubicBezTo>
                      <a:pt x="8588" y="14352"/>
                      <a:pt x="9243" y="14205"/>
                      <a:pt x="9700" y="13850"/>
                    </a:cubicBezTo>
                    <a:cubicBezTo>
                      <a:pt x="10159" y="13453"/>
                      <a:pt x="10492" y="12932"/>
                      <a:pt x="10680" y="12369"/>
                    </a:cubicBezTo>
                    <a:cubicBezTo>
                      <a:pt x="11222" y="10888"/>
                      <a:pt x="11097" y="9219"/>
                      <a:pt x="10638" y="7697"/>
                    </a:cubicBezTo>
                    <a:cubicBezTo>
                      <a:pt x="10180" y="6195"/>
                      <a:pt x="9408" y="4798"/>
                      <a:pt x="8636" y="3400"/>
                    </a:cubicBezTo>
                    <a:lnTo>
                      <a:pt x="67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6"/>
              <p:cNvSpPr/>
              <p:nvPr/>
            </p:nvSpPr>
            <p:spPr>
              <a:xfrm>
                <a:off x="-774725" y="3756400"/>
                <a:ext cx="404150" cy="240475"/>
              </a:xfrm>
              <a:custGeom>
                <a:avLst/>
                <a:gdLst/>
                <a:ahLst/>
                <a:cxnLst/>
                <a:rect l="l" t="t" r="r" b="b"/>
                <a:pathLst>
                  <a:path w="16166" h="9619" extrusionOk="0">
                    <a:moveTo>
                      <a:pt x="7254" y="0"/>
                    </a:moveTo>
                    <a:cubicBezTo>
                      <a:pt x="6812" y="0"/>
                      <a:pt x="6370" y="63"/>
                      <a:pt x="5945" y="186"/>
                    </a:cubicBezTo>
                    <a:cubicBezTo>
                      <a:pt x="3150" y="1166"/>
                      <a:pt x="2775" y="5505"/>
                      <a:pt x="1" y="6527"/>
                    </a:cubicBezTo>
                    <a:cubicBezTo>
                      <a:pt x="1878" y="7674"/>
                      <a:pt x="3797" y="8842"/>
                      <a:pt x="5945" y="9363"/>
                    </a:cubicBezTo>
                    <a:cubicBezTo>
                      <a:pt x="6626" y="9528"/>
                      <a:pt x="7337" y="9618"/>
                      <a:pt x="8045" y="9618"/>
                    </a:cubicBezTo>
                    <a:cubicBezTo>
                      <a:pt x="9575" y="9618"/>
                      <a:pt x="11090" y="9200"/>
                      <a:pt x="12244" y="8216"/>
                    </a:cubicBezTo>
                    <a:cubicBezTo>
                      <a:pt x="16166" y="4900"/>
                      <a:pt x="11973" y="958"/>
                      <a:pt x="8386" y="144"/>
                    </a:cubicBezTo>
                    <a:cubicBezTo>
                      <a:pt x="8018" y="47"/>
                      <a:pt x="7636" y="0"/>
                      <a:pt x="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6"/>
              <p:cNvSpPr/>
              <p:nvPr/>
            </p:nvSpPr>
            <p:spPr>
              <a:xfrm>
                <a:off x="-363300" y="3801175"/>
                <a:ext cx="288900" cy="172000"/>
              </a:xfrm>
              <a:custGeom>
                <a:avLst/>
                <a:gdLst/>
                <a:ahLst/>
                <a:cxnLst/>
                <a:rect l="l" t="t" r="r" b="b"/>
                <a:pathLst>
                  <a:path w="11556" h="6880" extrusionOk="0">
                    <a:moveTo>
                      <a:pt x="6380" y="1"/>
                    </a:moveTo>
                    <a:cubicBezTo>
                      <a:pt x="6107" y="1"/>
                      <a:pt x="5834" y="37"/>
                      <a:pt x="5570" y="105"/>
                    </a:cubicBezTo>
                    <a:cubicBezTo>
                      <a:pt x="3004" y="668"/>
                      <a:pt x="1" y="3505"/>
                      <a:pt x="2816" y="5883"/>
                    </a:cubicBezTo>
                    <a:cubicBezTo>
                      <a:pt x="3628" y="6581"/>
                      <a:pt x="4712" y="6880"/>
                      <a:pt x="5803" y="6880"/>
                    </a:cubicBezTo>
                    <a:cubicBezTo>
                      <a:pt x="6310" y="6880"/>
                      <a:pt x="6818" y="6815"/>
                      <a:pt x="7301" y="6696"/>
                    </a:cubicBezTo>
                    <a:cubicBezTo>
                      <a:pt x="8844" y="6321"/>
                      <a:pt x="10221" y="5487"/>
                      <a:pt x="11556" y="4652"/>
                    </a:cubicBezTo>
                    <a:cubicBezTo>
                      <a:pt x="9574" y="3943"/>
                      <a:pt x="9303" y="835"/>
                      <a:pt x="7301" y="147"/>
                    </a:cubicBezTo>
                    <a:cubicBezTo>
                      <a:pt x="7002" y="47"/>
                      <a:pt x="6691" y="1"/>
                      <a:pt x="6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6"/>
              <p:cNvSpPr/>
              <p:nvPr/>
            </p:nvSpPr>
            <p:spPr>
              <a:xfrm>
                <a:off x="310400" y="3783750"/>
                <a:ext cx="343650" cy="333975"/>
              </a:xfrm>
              <a:custGeom>
                <a:avLst/>
                <a:gdLst/>
                <a:ahLst/>
                <a:cxnLst/>
                <a:rect l="l" t="t" r="r" b="b"/>
                <a:pathLst>
                  <a:path w="13746" h="13359" extrusionOk="0">
                    <a:moveTo>
                      <a:pt x="9293" y="1"/>
                    </a:moveTo>
                    <a:cubicBezTo>
                      <a:pt x="9101" y="1"/>
                      <a:pt x="8909" y="11"/>
                      <a:pt x="8719" y="31"/>
                    </a:cubicBezTo>
                    <a:cubicBezTo>
                      <a:pt x="8344" y="51"/>
                      <a:pt x="5465" y="1428"/>
                      <a:pt x="6237" y="1699"/>
                    </a:cubicBezTo>
                    <a:cubicBezTo>
                      <a:pt x="5261" y="1359"/>
                      <a:pt x="4280" y="1014"/>
                      <a:pt x="3356" y="1014"/>
                    </a:cubicBezTo>
                    <a:cubicBezTo>
                      <a:pt x="2523" y="1014"/>
                      <a:pt x="1736" y="1295"/>
                      <a:pt x="1044" y="2116"/>
                    </a:cubicBezTo>
                    <a:cubicBezTo>
                      <a:pt x="1" y="3368"/>
                      <a:pt x="42" y="4932"/>
                      <a:pt x="710" y="6350"/>
                    </a:cubicBezTo>
                    <a:cubicBezTo>
                      <a:pt x="1440" y="7873"/>
                      <a:pt x="2754" y="8999"/>
                      <a:pt x="4089" y="10000"/>
                    </a:cubicBezTo>
                    <a:cubicBezTo>
                      <a:pt x="5445" y="11002"/>
                      <a:pt x="6842" y="12003"/>
                      <a:pt x="7822" y="13359"/>
                    </a:cubicBezTo>
                    <a:cubicBezTo>
                      <a:pt x="8698" y="11273"/>
                      <a:pt x="10430" y="9708"/>
                      <a:pt x="11702" y="7852"/>
                    </a:cubicBezTo>
                    <a:cubicBezTo>
                      <a:pt x="12974" y="5975"/>
                      <a:pt x="13746" y="3389"/>
                      <a:pt x="12494" y="1511"/>
                    </a:cubicBezTo>
                    <a:cubicBezTo>
                      <a:pt x="11772" y="428"/>
                      <a:pt x="10533" y="1"/>
                      <a:pt x="9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6"/>
              <p:cNvSpPr/>
              <p:nvPr/>
            </p:nvSpPr>
            <p:spPr>
              <a:xfrm>
                <a:off x="246275" y="4135325"/>
                <a:ext cx="361900" cy="338025"/>
              </a:xfrm>
              <a:custGeom>
                <a:avLst/>
                <a:gdLst/>
                <a:ahLst/>
                <a:cxnLst/>
                <a:rect l="l" t="t" r="r" b="b"/>
                <a:pathLst>
                  <a:path w="14476" h="13521" extrusionOk="0">
                    <a:moveTo>
                      <a:pt x="8206" y="1"/>
                    </a:moveTo>
                    <a:cubicBezTo>
                      <a:pt x="6708" y="1"/>
                      <a:pt x="5273" y="326"/>
                      <a:pt x="4359" y="964"/>
                    </a:cubicBezTo>
                    <a:cubicBezTo>
                      <a:pt x="0" y="4051"/>
                      <a:pt x="6779" y="8807"/>
                      <a:pt x="9073" y="10308"/>
                    </a:cubicBezTo>
                    <a:cubicBezTo>
                      <a:pt x="10429" y="11184"/>
                      <a:pt x="11618" y="12269"/>
                      <a:pt x="12640" y="13520"/>
                    </a:cubicBezTo>
                    <a:cubicBezTo>
                      <a:pt x="12473" y="12019"/>
                      <a:pt x="13203" y="10579"/>
                      <a:pt x="13662" y="9140"/>
                    </a:cubicBezTo>
                    <a:cubicBezTo>
                      <a:pt x="14267" y="7347"/>
                      <a:pt x="14475" y="5428"/>
                      <a:pt x="14288" y="3530"/>
                    </a:cubicBezTo>
                    <a:cubicBezTo>
                      <a:pt x="14056" y="1148"/>
                      <a:pt x="11019" y="1"/>
                      <a:pt x="8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6"/>
              <p:cNvSpPr/>
              <p:nvPr/>
            </p:nvSpPr>
            <p:spPr>
              <a:xfrm>
                <a:off x="82525" y="3734450"/>
                <a:ext cx="209650" cy="273450"/>
              </a:xfrm>
              <a:custGeom>
                <a:avLst/>
                <a:gdLst/>
                <a:ahLst/>
                <a:cxnLst/>
                <a:rect l="l" t="t" r="r" b="b"/>
                <a:pathLst>
                  <a:path w="8386" h="10938" extrusionOk="0">
                    <a:moveTo>
                      <a:pt x="4423" y="0"/>
                    </a:moveTo>
                    <a:cubicBezTo>
                      <a:pt x="3755" y="2065"/>
                      <a:pt x="1857" y="3442"/>
                      <a:pt x="689" y="5277"/>
                    </a:cubicBezTo>
                    <a:cubicBezTo>
                      <a:pt x="272" y="5861"/>
                      <a:pt x="22" y="6570"/>
                      <a:pt x="1" y="7300"/>
                    </a:cubicBezTo>
                    <a:cubicBezTo>
                      <a:pt x="43" y="8343"/>
                      <a:pt x="773" y="9282"/>
                      <a:pt x="1670" y="9824"/>
                    </a:cubicBezTo>
                    <a:cubicBezTo>
                      <a:pt x="2600" y="10389"/>
                      <a:pt x="4096" y="10937"/>
                      <a:pt x="5426" y="10937"/>
                    </a:cubicBezTo>
                    <a:cubicBezTo>
                      <a:pt x="6749" y="10937"/>
                      <a:pt x="7907" y="10394"/>
                      <a:pt x="8177" y="8781"/>
                    </a:cubicBezTo>
                    <a:cubicBezTo>
                      <a:pt x="8386" y="7634"/>
                      <a:pt x="7823" y="6508"/>
                      <a:pt x="7280" y="5465"/>
                    </a:cubicBezTo>
                    <a:lnTo>
                      <a:pt x="4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6"/>
              <p:cNvSpPr/>
              <p:nvPr/>
            </p:nvSpPr>
            <p:spPr>
              <a:xfrm>
                <a:off x="-193825" y="3651200"/>
                <a:ext cx="207700" cy="200600"/>
              </a:xfrm>
              <a:custGeom>
                <a:avLst/>
                <a:gdLst/>
                <a:ahLst/>
                <a:cxnLst/>
                <a:rect l="l" t="t" r="r" b="b"/>
                <a:pathLst>
                  <a:path w="8308" h="8024" extrusionOk="0">
                    <a:moveTo>
                      <a:pt x="2994" y="0"/>
                    </a:moveTo>
                    <a:cubicBezTo>
                      <a:pt x="2629" y="0"/>
                      <a:pt x="2262" y="81"/>
                      <a:pt x="1919" y="243"/>
                    </a:cubicBezTo>
                    <a:cubicBezTo>
                      <a:pt x="605" y="890"/>
                      <a:pt x="0" y="2454"/>
                      <a:pt x="84" y="3914"/>
                    </a:cubicBezTo>
                    <a:cubicBezTo>
                      <a:pt x="167" y="5353"/>
                      <a:pt x="772" y="6730"/>
                      <a:pt x="1398" y="8023"/>
                    </a:cubicBezTo>
                    <a:lnTo>
                      <a:pt x="5257" y="6063"/>
                    </a:lnTo>
                    <a:cubicBezTo>
                      <a:pt x="6320" y="5520"/>
                      <a:pt x="7488" y="4895"/>
                      <a:pt x="7905" y="3789"/>
                    </a:cubicBezTo>
                    <a:cubicBezTo>
                      <a:pt x="8308" y="2755"/>
                      <a:pt x="7602" y="1334"/>
                      <a:pt x="6580" y="1334"/>
                    </a:cubicBezTo>
                    <a:cubicBezTo>
                      <a:pt x="6489" y="1334"/>
                      <a:pt x="6395" y="1346"/>
                      <a:pt x="6299" y="1370"/>
                    </a:cubicBezTo>
                    <a:cubicBezTo>
                      <a:pt x="6028" y="1432"/>
                      <a:pt x="5757" y="1641"/>
                      <a:pt x="5486" y="1683"/>
                    </a:cubicBezTo>
                    <a:cubicBezTo>
                      <a:pt x="5422" y="1691"/>
                      <a:pt x="5374" y="1696"/>
                      <a:pt x="5337" y="1696"/>
                    </a:cubicBezTo>
                    <a:cubicBezTo>
                      <a:pt x="5192" y="1696"/>
                      <a:pt x="5219" y="1619"/>
                      <a:pt x="5152" y="1370"/>
                    </a:cubicBezTo>
                    <a:cubicBezTo>
                      <a:pt x="5006" y="973"/>
                      <a:pt x="4735" y="640"/>
                      <a:pt x="4360" y="410"/>
                    </a:cubicBezTo>
                    <a:cubicBezTo>
                      <a:pt x="3946" y="138"/>
                      <a:pt x="3471" y="0"/>
                      <a:pt x="2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6"/>
              <p:cNvSpPr/>
              <p:nvPr/>
            </p:nvSpPr>
            <p:spPr>
              <a:xfrm>
                <a:off x="-481675" y="3417400"/>
                <a:ext cx="204700" cy="740350"/>
              </a:xfrm>
              <a:custGeom>
                <a:avLst/>
                <a:gdLst/>
                <a:ahLst/>
                <a:cxnLst/>
                <a:rect l="l" t="t" r="r" b="b"/>
                <a:pathLst>
                  <a:path w="8188" h="29614" extrusionOk="0">
                    <a:moveTo>
                      <a:pt x="2006" y="1"/>
                    </a:moveTo>
                    <a:cubicBezTo>
                      <a:pt x="1977" y="1"/>
                      <a:pt x="1951" y="22"/>
                      <a:pt x="1962" y="64"/>
                    </a:cubicBezTo>
                    <a:cubicBezTo>
                      <a:pt x="1982" y="543"/>
                      <a:pt x="1982" y="1023"/>
                      <a:pt x="1941" y="1503"/>
                    </a:cubicBezTo>
                    <a:cubicBezTo>
                      <a:pt x="1899" y="1982"/>
                      <a:pt x="1836" y="2462"/>
                      <a:pt x="1732" y="2942"/>
                    </a:cubicBezTo>
                    <a:cubicBezTo>
                      <a:pt x="1565" y="3901"/>
                      <a:pt x="1294" y="4840"/>
                      <a:pt x="1044" y="5799"/>
                    </a:cubicBezTo>
                    <a:cubicBezTo>
                      <a:pt x="522" y="7656"/>
                      <a:pt x="1" y="9575"/>
                      <a:pt x="230" y="11514"/>
                    </a:cubicBezTo>
                    <a:cubicBezTo>
                      <a:pt x="376" y="12515"/>
                      <a:pt x="648" y="13496"/>
                      <a:pt x="1065" y="14434"/>
                    </a:cubicBezTo>
                    <a:cubicBezTo>
                      <a:pt x="1273" y="14893"/>
                      <a:pt x="1503" y="15373"/>
                      <a:pt x="1732" y="15832"/>
                    </a:cubicBezTo>
                    <a:cubicBezTo>
                      <a:pt x="1982" y="16291"/>
                      <a:pt x="2254" y="16750"/>
                      <a:pt x="2462" y="17208"/>
                    </a:cubicBezTo>
                    <a:cubicBezTo>
                      <a:pt x="2566" y="17438"/>
                      <a:pt x="2692" y="17667"/>
                      <a:pt x="2838" y="17897"/>
                    </a:cubicBezTo>
                    <a:cubicBezTo>
                      <a:pt x="2984" y="18105"/>
                      <a:pt x="3150" y="18314"/>
                      <a:pt x="3296" y="18522"/>
                    </a:cubicBezTo>
                    <a:cubicBezTo>
                      <a:pt x="3609" y="18960"/>
                      <a:pt x="3901" y="19398"/>
                      <a:pt x="4193" y="19836"/>
                    </a:cubicBezTo>
                    <a:cubicBezTo>
                      <a:pt x="4777" y="20733"/>
                      <a:pt x="5299" y="21651"/>
                      <a:pt x="5799" y="22590"/>
                    </a:cubicBezTo>
                    <a:cubicBezTo>
                      <a:pt x="6801" y="24488"/>
                      <a:pt x="7468" y="26553"/>
                      <a:pt x="7781" y="28680"/>
                    </a:cubicBezTo>
                    <a:cubicBezTo>
                      <a:pt x="7823" y="28951"/>
                      <a:pt x="7843" y="29201"/>
                      <a:pt x="7885" y="29473"/>
                    </a:cubicBezTo>
                    <a:cubicBezTo>
                      <a:pt x="7896" y="29566"/>
                      <a:pt x="7974" y="29613"/>
                      <a:pt x="8047" y="29613"/>
                    </a:cubicBezTo>
                    <a:cubicBezTo>
                      <a:pt x="8120" y="29613"/>
                      <a:pt x="8188" y="29566"/>
                      <a:pt x="8177" y="29473"/>
                    </a:cubicBezTo>
                    <a:cubicBezTo>
                      <a:pt x="8135" y="28409"/>
                      <a:pt x="7948" y="27366"/>
                      <a:pt x="7635" y="26344"/>
                    </a:cubicBezTo>
                    <a:cubicBezTo>
                      <a:pt x="7364" y="25322"/>
                      <a:pt x="6988" y="24342"/>
                      <a:pt x="6550" y="23382"/>
                    </a:cubicBezTo>
                    <a:cubicBezTo>
                      <a:pt x="5633" y="21442"/>
                      <a:pt x="4527" y="19607"/>
                      <a:pt x="3255" y="17897"/>
                    </a:cubicBezTo>
                    <a:cubicBezTo>
                      <a:pt x="2984" y="17459"/>
                      <a:pt x="2712" y="17021"/>
                      <a:pt x="2504" y="16562"/>
                    </a:cubicBezTo>
                    <a:cubicBezTo>
                      <a:pt x="2233" y="16103"/>
                      <a:pt x="2003" y="15644"/>
                      <a:pt x="1753" y="15185"/>
                    </a:cubicBezTo>
                    <a:cubicBezTo>
                      <a:pt x="1273" y="14267"/>
                      <a:pt x="898" y="13287"/>
                      <a:pt x="668" y="12265"/>
                    </a:cubicBezTo>
                    <a:cubicBezTo>
                      <a:pt x="230" y="10325"/>
                      <a:pt x="648" y="8365"/>
                      <a:pt x="1148" y="6488"/>
                    </a:cubicBezTo>
                    <a:cubicBezTo>
                      <a:pt x="1419" y="5528"/>
                      <a:pt x="1670" y="4590"/>
                      <a:pt x="1878" y="3630"/>
                    </a:cubicBezTo>
                    <a:cubicBezTo>
                      <a:pt x="2087" y="2671"/>
                      <a:pt x="2254" y="1711"/>
                      <a:pt x="2128" y="773"/>
                    </a:cubicBezTo>
                    <a:cubicBezTo>
                      <a:pt x="2108" y="522"/>
                      <a:pt x="2108" y="293"/>
                      <a:pt x="2066" y="64"/>
                    </a:cubicBezTo>
                    <a:cubicBezTo>
                      <a:pt x="2066" y="22"/>
                      <a:pt x="2035" y="1"/>
                      <a:pt x="2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6"/>
              <p:cNvSpPr/>
              <p:nvPr/>
            </p:nvSpPr>
            <p:spPr>
              <a:xfrm>
                <a:off x="-743825" y="3843750"/>
                <a:ext cx="332575" cy="85025"/>
              </a:xfrm>
              <a:custGeom>
                <a:avLst/>
                <a:gdLst/>
                <a:ahLst/>
                <a:cxnLst/>
                <a:rect l="l" t="t" r="r" b="b"/>
                <a:pathLst>
                  <a:path w="13303" h="3401" extrusionOk="0">
                    <a:moveTo>
                      <a:pt x="12764" y="1"/>
                    </a:moveTo>
                    <a:cubicBezTo>
                      <a:pt x="11983" y="1"/>
                      <a:pt x="11221" y="133"/>
                      <a:pt x="10508" y="426"/>
                    </a:cubicBezTo>
                    <a:cubicBezTo>
                      <a:pt x="9694" y="738"/>
                      <a:pt x="8902" y="1093"/>
                      <a:pt x="8130" y="1510"/>
                    </a:cubicBezTo>
                    <a:cubicBezTo>
                      <a:pt x="6566" y="2365"/>
                      <a:pt x="4835" y="2887"/>
                      <a:pt x="3062" y="3054"/>
                    </a:cubicBezTo>
                    <a:cubicBezTo>
                      <a:pt x="2877" y="3066"/>
                      <a:pt x="2692" y="3071"/>
                      <a:pt x="2507" y="3071"/>
                    </a:cubicBezTo>
                    <a:cubicBezTo>
                      <a:pt x="1726" y="3071"/>
                      <a:pt x="938" y="2968"/>
                      <a:pt x="162" y="2782"/>
                    </a:cubicBezTo>
                    <a:cubicBezTo>
                      <a:pt x="156" y="2781"/>
                      <a:pt x="150" y="2781"/>
                      <a:pt x="143" y="2781"/>
                    </a:cubicBezTo>
                    <a:cubicBezTo>
                      <a:pt x="33" y="2781"/>
                      <a:pt x="1" y="2951"/>
                      <a:pt x="100" y="2991"/>
                    </a:cubicBezTo>
                    <a:cubicBezTo>
                      <a:pt x="861" y="3280"/>
                      <a:pt x="1672" y="3400"/>
                      <a:pt x="2488" y="3400"/>
                    </a:cubicBezTo>
                    <a:cubicBezTo>
                      <a:pt x="3438" y="3400"/>
                      <a:pt x="4396" y="3238"/>
                      <a:pt x="5293" y="2991"/>
                    </a:cubicBezTo>
                    <a:cubicBezTo>
                      <a:pt x="6149" y="2762"/>
                      <a:pt x="6962" y="2449"/>
                      <a:pt x="7755" y="2073"/>
                    </a:cubicBezTo>
                    <a:cubicBezTo>
                      <a:pt x="8568" y="1677"/>
                      <a:pt x="9319" y="1239"/>
                      <a:pt x="10153" y="905"/>
                    </a:cubicBezTo>
                    <a:cubicBezTo>
                      <a:pt x="10994" y="542"/>
                      <a:pt x="11904" y="337"/>
                      <a:pt x="12836" y="337"/>
                    </a:cubicBezTo>
                    <a:cubicBezTo>
                      <a:pt x="12922" y="337"/>
                      <a:pt x="13008" y="339"/>
                      <a:pt x="13094" y="342"/>
                    </a:cubicBezTo>
                    <a:cubicBezTo>
                      <a:pt x="13100" y="343"/>
                      <a:pt x="13107" y="343"/>
                      <a:pt x="13113" y="343"/>
                    </a:cubicBezTo>
                    <a:cubicBezTo>
                      <a:pt x="13303" y="343"/>
                      <a:pt x="13296" y="29"/>
                      <a:pt x="13094" y="8"/>
                    </a:cubicBezTo>
                    <a:cubicBezTo>
                      <a:pt x="12984" y="3"/>
                      <a:pt x="12874" y="1"/>
                      <a:pt x="12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6"/>
              <p:cNvSpPr/>
              <p:nvPr/>
            </p:nvSpPr>
            <p:spPr>
              <a:xfrm>
                <a:off x="-650100" y="3961650"/>
                <a:ext cx="312400" cy="168075"/>
              </a:xfrm>
              <a:custGeom>
                <a:avLst/>
                <a:gdLst/>
                <a:ahLst/>
                <a:cxnLst/>
                <a:rect l="l" t="t" r="r" b="b"/>
                <a:pathLst>
                  <a:path w="12496" h="6723" extrusionOk="0">
                    <a:moveTo>
                      <a:pt x="12360" y="1"/>
                    </a:moveTo>
                    <a:cubicBezTo>
                      <a:pt x="12326" y="1"/>
                      <a:pt x="12292" y="15"/>
                      <a:pt x="12265" y="48"/>
                    </a:cubicBezTo>
                    <a:cubicBezTo>
                      <a:pt x="11785" y="736"/>
                      <a:pt x="11389" y="1487"/>
                      <a:pt x="10909" y="2175"/>
                    </a:cubicBezTo>
                    <a:cubicBezTo>
                      <a:pt x="10430" y="2864"/>
                      <a:pt x="9846" y="3448"/>
                      <a:pt x="9178" y="3948"/>
                    </a:cubicBezTo>
                    <a:cubicBezTo>
                      <a:pt x="8386" y="4470"/>
                      <a:pt x="7510" y="4824"/>
                      <a:pt x="6592" y="4991"/>
                    </a:cubicBezTo>
                    <a:cubicBezTo>
                      <a:pt x="5591" y="5241"/>
                      <a:pt x="4569" y="5450"/>
                      <a:pt x="3568" y="5659"/>
                    </a:cubicBezTo>
                    <a:lnTo>
                      <a:pt x="1857" y="6034"/>
                    </a:lnTo>
                    <a:lnTo>
                      <a:pt x="981" y="6222"/>
                    </a:lnTo>
                    <a:cubicBezTo>
                      <a:pt x="689" y="6263"/>
                      <a:pt x="397" y="6347"/>
                      <a:pt x="126" y="6472"/>
                    </a:cubicBezTo>
                    <a:cubicBezTo>
                      <a:pt x="1" y="6535"/>
                      <a:pt x="84" y="6701"/>
                      <a:pt x="209" y="6722"/>
                    </a:cubicBezTo>
                    <a:cubicBezTo>
                      <a:pt x="460" y="6722"/>
                      <a:pt x="731" y="6681"/>
                      <a:pt x="981" y="6618"/>
                    </a:cubicBezTo>
                    <a:lnTo>
                      <a:pt x="1774" y="6430"/>
                    </a:lnTo>
                    <a:lnTo>
                      <a:pt x="3338" y="6097"/>
                    </a:lnTo>
                    <a:cubicBezTo>
                      <a:pt x="4381" y="5867"/>
                      <a:pt x="5424" y="5638"/>
                      <a:pt x="6467" y="5408"/>
                    </a:cubicBezTo>
                    <a:cubicBezTo>
                      <a:pt x="7426" y="5241"/>
                      <a:pt x="8344" y="4887"/>
                      <a:pt x="9178" y="4386"/>
                    </a:cubicBezTo>
                    <a:cubicBezTo>
                      <a:pt x="9867" y="3907"/>
                      <a:pt x="10471" y="3323"/>
                      <a:pt x="10972" y="2655"/>
                    </a:cubicBezTo>
                    <a:cubicBezTo>
                      <a:pt x="11556" y="1883"/>
                      <a:pt x="12057" y="1028"/>
                      <a:pt x="12453" y="152"/>
                    </a:cubicBezTo>
                    <a:cubicBezTo>
                      <a:pt x="12496" y="67"/>
                      <a:pt x="12431" y="1"/>
                      <a:pt x="12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6"/>
              <p:cNvSpPr/>
              <p:nvPr/>
            </p:nvSpPr>
            <p:spPr>
              <a:xfrm>
                <a:off x="-61900" y="3043400"/>
                <a:ext cx="157450" cy="1130375"/>
              </a:xfrm>
              <a:custGeom>
                <a:avLst/>
                <a:gdLst/>
                <a:ahLst/>
                <a:cxnLst/>
                <a:rect l="l" t="t" r="r" b="b"/>
                <a:pathLst>
                  <a:path w="6298" h="45215" extrusionOk="0">
                    <a:moveTo>
                      <a:pt x="6132" y="0"/>
                    </a:moveTo>
                    <a:cubicBezTo>
                      <a:pt x="6102" y="0"/>
                      <a:pt x="6072" y="14"/>
                      <a:pt x="6049" y="48"/>
                    </a:cubicBezTo>
                    <a:lnTo>
                      <a:pt x="6049" y="27"/>
                    </a:lnTo>
                    <a:cubicBezTo>
                      <a:pt x="4360" y="2175"/>
                      <a:pt x="3546" y="4866"/>
                      <a:pt x="3275" y="7536"/>
                    </a:cubicBezTo>
                    <a:cubicBezTo>
                      <a:pt x="2920" y="10706"/>
                      <a:pt x="3338" y="13897"/>
                      <a:pt x="3755" y="17026"/>
                    </a:cubicBezTo>
                    <a:cubicBezTo>
                      <a:pt x="3963" y="18611"/>
                      <a:pt x="4172" y="20196"/>
                      <a:pt x="4380" y="21802"/>
                    </a:cubicBezTo>
                    <a:cubicBezTo>
                      <a:pt x="4589" y="23387"/>
                      <a:pt x="4818" y="24973"/>
                      <a:pt x="4944" y="26558"/>
                    </a:cubicBezTo>
                    <a:cubicBezTo>
                      <a:pt x="5110" y="28143"/>
                      <a:pt x="5048" y="29749"/>
                      <a:pt x="4756" y="31334"/>
                    </a:cubicBezTo>
                    <a:cubicBezTo>
                      <a:pt x="4506" y="32836"/>
                      <a:pt x="4026" y="34296"/>
                      <a:pt x="3379" y="35693"/>
                    </a:cubicBezTo>
                    <a:cubicBezTo>
                      <a:pt x="2691" y="37049"/>
                      <a:pt x="1836" y="38321"/>
                      <a:pt x="1231" y="39719"/>
                    </a:cubicBezTo>
                    <a:cubicBezTo>
                      <a:pt x="626" y="41137"/>
                      <a:pt x="84" y="42535"/>
                      <a:pt x="21" y="44057"/>
                    </a:cubicBezTo>
                    <a:cubicBezTo>
                      <a:pt x="0" y="44391"/>
                      <a:pt x="0" y="44725"/>
                      <a:pt x="21" y="45058"/>
                    </a:cubicBezTo>
                    <a:cubicBezTo>
                      <a:pt x="32" y="45163"/>
                      <a:pt x="120" y="45215"/>
                      <a:pt x="204" y="45215"/>
                    </a:cubicBezTo>
                    <a:cubicBezTo>
                      <a:pt x="287" y="45215"/>
                      <a:pt x="365" y="45163"/>
                      <a:pt x="355" y="45058"/>
                    </a:cubicBezTo>
                    <a:cubicBezTo>
                      <a:pt x="334" y="44725"/>
                      <a:pt x="334" y="44391"/>
                      <a:pt x="355" y="44057"/>
                    </a:cubicBezTo>
                    <a:cubicBezTo>
                      <a:pt x="376" y="43661"/>
                      <a:pt x="418" y="43285"/>
                      <a:pt x="501" y="42910"/>
                    </a:cubicBezTo>
                    <a:cubicBezTo>
                      <a:pt x="668" y="42159"/>
                      <a:pt x="897" y="41450"/>
                      <a:pt x="1189" y="40741"/>
                    </a:cubicBezTo>
                    <a:cubicBezTo>
                      <a:pt x="1460" y="40011"/>
                      <a:pt x="1794" y="39302"/>
                      <a:pt x="2149" y="38613"/>
                    </a:cubicBezTo>
                    <a:cubicBezTo>
                      <a:pt x="2503" y="37946"/>
                      <a:pt x="2900" y="37299"/>
                      <a:pt x="3275" y="36632"/>
                    </a:cubicBezTo>
                    <a:cubicBezTo>
                      <a:pt x="3630" y="35985"/>
                      <a:pt x="3942" y="35339"/>
                      <a:pt x="4214" y="34671"/>
                    </a:cubicBezTo>
                    <a:cubicBezTo>
                      <a:pt x="4485" y="33941"/>
                      <a:pt x="4693" y="33211"/>
                      <a:pt x="4860" y="32481"/>
                    </a:cubicBezTo>
                    <a:cubicBezTo>
                      <a:pt x="5256" y="30979"/>
                      <a:pt x="5423" y="29457"/>
                      <a:pt x="5382" y="27913"/>
                    </a:cubicBezTo>
                    <a:cubicBezTo>
                      <a:pt x="5319" y="26349"/>
                      <a:pt x="5173" y="24785"/>
                      <a:pt x="4923" y="23221"/>
                    </a:cubicBezTo>
                    <a:cubicBezTo>
                      <a:pt x="4714" y="21656"/>
                      <a:pt x="4506" y="20071"/>
                      <a:pt x="4297" y="18507"/>
                    </a:cubicBezTo>
                    <a:cubicBezTo>
                      <a:pt x="3880" y="15336"/>
                      <a:pt x="3379" y="12166"/>
                      <a:pt x="3484" y="8975"/>
                    </a:cubicBezTo>
                    <a:cubicBezTo>
                      <a:pt x="3588" y="6222"/>
                      <a:pt x="4193" y="3406"/>
                      <a:pt x="5674" y="1028"/>
                    </a:cubicBezTo>
                    <a:cubicBezTo>
                      <a:pt x="5841" y="736"/>
                      <a:pt x="6028" y="465"/>
                      <a:pt x="6237" y="194"/>
                    </a:cubicBezTo>
                    <a:cubicBezTo>
                      <a:pt x="6298" y="102"/>
                      <a:pt x="6214" y="0"/>
                      <a:pt x="6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6"/>
              <p:cNvSpPr/>
              <p:nvPr/>
            </p:nvSpPr>
            <p:spPr>
              <a:xfrm>
                <a:off x="-355475" y="3349550"/>
                <a:ext cx="421625" cy="345050"/>
              </a:xfrm>
              <a:custGeom>
                <a:avLst/>
                <a:gdLst/>
                <a:ahLst/>
                <a:cxnLst/>
                <a:rect l="l" t="t" r="r" b="b"/>
                <a:pathLst>
                  <a:path w="16865" h="13802" extrusionOk="0">
                    <a:moveTo>
                      <a:pt x="394" y="0"/>
                    </a:moveTo>
                    <a:cubicBezTo>
                      <a:pt x="304" y="0"/>
                      <a:pt x="215" y="1"/>
                      <a:pt x="126" y="3"/>
                    </a:cubicBezTo>
                    <a:cubicBezTo>
                      <a:pt x="0" y="24"/>
                      <a:pt x="0" y="212"/>
                      <a:pt x="126" y="233"/>
                    </a:cubicBezTo>
                    <a:lnTo>
                      <a:pt x="126" y="212"/>
                    </a:lnTo>
                    <a:cubicBezTo>
                      <a:pt x="897" y="275"/>
                      <a:pt x="1669" y="337"/>
                      <a:pt x="2441" y="483"/>
                    </a:cubicBezTo>
                    <a:cubicBezTo>
                      <a:pt x="3171" y="608"/>
                      <a:pt x="3901" y="775"/>
                      <a:pt x="4631" y="984"/>
                    </a:cubicBezTo>
                    <a:cubicBezTo>
                      <a:pt x="9783" y="2506"/>
                      <a:pt x="13933" y="6365"/>
                      <a:pt x="15873" y="11392"/>
                    </a:cubicBezTo>
                    <a:cubicBezTo>
                      <a:pt x="15998" y="11767"/>
                      <a:pt x="16123" y="12143"/>
                      <a:pt x="16249" y="12518"/>
                    </a:cubicBezTo>
                    <a:cubicBezTo>
                      <a:pt x="16374" y="12914"/>
                      <a:pt x="16478" y="13331"/>
                      <a:pt x="16624" y="13728"/>
                    </a:cubicBezTo>
                    <a:cubicBezTo>
                      <a:pt x="16643" y="13775"/>
                      <a:pt x="16697" y="13801"/>
                      <a:pt x="16748" y="13801"/>
                    </a:cubicBezTo>
                    <a:cubicBezTo>
                      <a:pt x="16809" y="13801"/>
                      <a:pt x="16865" y="13765"/>
                      <a:pt x="16853" y="13686"/>
                    </a:cubicBezTo>
                    <a:cubicBezTo>
                      <a:pt x="16770" y="12956"/>
                      <a:pt x="16561" y="12226"/>
                      <a:pt x="16290" y="11538"/>
                    </a:cubicBezTo>
                    <a:cubicBezTo>
                      <a:pt x="16019" y="10849"/>
                      <a:pt x="15727" y="10161"/>
                      <a:pt x="15393" y="9514"/>
                    </a:cubicBezTo>
                    <a:cubicBezTo>
                      <a:pt x="14705" y="8180"/>
                      <a:pt x="13871" y="6949"/>
                      <a:pt x="12891" y="5844"/>
                    </a:cubicBezTo>
                    <a:cubicBezTo>
                      <a:pt x="10826" y="3528"/>
                      <a:pt x="8218" y="1818"/>
                      <a:pt x="5298" y="859"/>
                    </a:cubicBezTo>
                    <a:cubicBezTo>
                      <a:pt x="4464" y="567"/>
                      <a:pt x="3609" y="358"/>
                      <a:pt x="2733" y="212"/>
                    </a:cubicBezTo>
                    <a:cubicBezTo>
                      <a:pt x="1965" y="81"/>
                      <a:pt x="1180"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6"/>
              <p:cNvSpPr/>
              <p:nvPr/>
            </p:nvSpPr>
            <p:spPr>
              <a:xfrm>
                <a:off x="63975" y="3496975"/>
                <a:ext cx="367425" cy="214350"/>
              </a:xfrm>
              <a:custGeom>
                <a:avLst/>
                <a:gdLst/>
                <a:ahLst/>
                <a:cxnLst/>
                <a:rect l="l" t="t" r="r" b="b"/>
                <a:pathLst>
                  <a:path w="14697" h="8574" extrusionOk="0">
                    <a:moveTo>
                      <a:pt x="11676" y="1"/>
                    </a:moveTo>
                    <a:cubicBezTo>
                      <a:pt x="11321" y="1"/>
                      <a:pt x="10965" y="16"/>
                      <a:pt x="10609" y="51"/>
                    </a:cubicBezTo>
                    <a:cubicBezTo>
                      <a:pt x="9295" y="113"/>
                      <a:pt x="8001" y="385"/>
                      <a:pt x="6771" y="823"/>
                    </a:cubicBezTo>
                    <a:cubicBezTo>
                      <a:pt x="4581" y="1594"/>
                      <a:pt x="2683" y="3054"/>
                      <a:pt x="1369" y="4973"/>
                    </a:cubicBezTo>
                    <a:cubicBezTo>
                      <a:pt x="1014" y="5495"/>
                      <a:pt x="722" y="6037"/>
                      <a:pt x="493" y="6642"/>
                    </a:cubicBezTo>
                    <a:cubicBezTo>
                      <a:pt x="242" y="7226"/>
                      <a:pt x="96" y="7831"/>
                      <a:pt x="13" y="8456"/>
                    </a:cubicBezTo>
                    <a:cubicBezTo>
                      <a:pt x="1" y="8529"/>
                      <a:pt x="52" y="8574"/>
                      <a:pt x="101" y="8574"/>
                    </a:cubicBezTo>
                    <a:cubicBezTo>
                      <a:pt x="137" y="8574"/>
                      <a:pt x="171" y="8551"/>
                      <a:pt x="180" y="8498"/>
                    </a:cubicBezTo>
                    <a:cubicBezTo>
                      <a:pt x="660" y="6350"/>
                      <a:pt x="1848" y="4431"/>
                      <a:pt x="3538" y="3033"/>
                    </a:cubicBezTo>
                    <a:cubicBezTo>
                      <a:pt x="5415" y="1469"/>
                      <a:pt x="7772" y="656"/>
                      <a:pt x="10171" y="405"/>
                    </a:cubicBezTo>
                    <a:cubicBezTo>
                      <a:pt x="10718" y="358"/>
                      <a:pt x="11254" y="335"/>
                      <a:pt x="11787" y="335"/>
                    </a:cubicBezTo>
                    <a:cubicBezTo>
                      <a:pt x="11964" y="335"/>
                      <a:pt x="12142" y="338"/>
                      <a:pt x="12319" y="343"/>
                    </a:cubicBezTo>
                    <a:cubicBezTo>
                      <a:pt x="12694" y="364"/>
                      <a:pt x="13049" y="385"/>
                      <a:pt x="13424" y="426"/>
                    </a:cubicBezTo>
                    <a:cubicBezTo>
                      <a:pt x="13779" y="447"/>
                      <a:pt x="14134" y="510"/>
                      <a:pt x="14488" y="531"/>
                    </a:cubicBezTo>
                    <a:cubicBezTo>
                      <a:pt x="14676" y="531"/>
                      <a:pt x="14697" y="280"/>
                      <a:pt x="14530" y="239"/>
                    </a:cubicBezTo>
                    <a:cubicBezTo>
                      <a:pt x="13883" y="93"/>
                      <a:pt x="13216" y="30"/>
                      <a:pt x="12548" y="30"/>
                    </a:cubicBezTo>
                    <a:cubicBezTo>
                      <a:pt x="12258" y="11"/>
                      <a:pt x="11967" y="1"/>
                      <a:pt x="11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6"/>
              <p:cNvSpPr/>
              <p:nvPr/>
            </p:nvSpPr>
            <p:spPr>
              <a:xfrm>
                <a:off x="177450" y="3749675"/>
                <a:ext cx="41725" cy="250950"/>
              </a:xfrm>
              <a:custGeom>
                <a:avLst/>
                <a:gdLst/>
                <a:ahLst/>
                <a:cxnLst/>
                <a:rect l="l" t="t" r="r" b="b"/>
                <a:pathLst>
                  <a:path w="1669" h="10038" extrusionOk="0">
                    <a:moveTo>
                      <a:pt x="688" y="0"/>
                    </a:moveTo>
                    <a:cubicBezTo>
                      <a:pt x="646" y="0"/>
                      <a:pt x="605" y="23"/>
                      <a:pt x="584" y="80"/>
                    </a:cubicBezTo>
                    <a:cubicBezTo>
                      <a:pt x="459" y="372"/>
                      <a:pt x="459" y="705"/>
                      <a:pt x="563" y="997"/>
                    </a:cubicBezTo>
                    <a:cubicBezTo>
                      <a:pt x="647" y="1352"/>
                      <a:pt x="730" y="1686"/>
                      <a:pt x="813" y="2040"/>
                    </a:cubicBezTo>
                    <a:cubicBezTo>
                      <a:pt x="980" y="2749"/>
                      <a:pt x="1105" y="3479"/>
                      <a:pt x="1210" y="4209"/>
                    </a:cubicBezTo>
                    <a:cubicBezTo>
                      <a:pt x="1397" y="5523"/>
                      <a:pt x="1314" y="6837"/>
                      <a:pt x="918" y="8089"/>
                    </a:cubicBezTo>
                    <a:cubicBezTo>
                      <a:pt x="813" y="8423"/>
                      <a:pt x="688" y="8735"/>
                      <a:pt x="521" y="9048"/>
                    </a:cubicBezTo>
                    <a:cubicBezTo>
                      <a:pt x="438" y="9173"/>
                      <a:pt x="355" y="9340"/>
                      <a:pt x="313" y="9486"/>
                    </a:cubicBezTo>
                    <a:cubicBezTo>
                      <a:pt x="229" y="9674"/>
                      <a:pt x="125" y="9862"/>
                      <a:pt x="0" y="10008"/>
                    </a:cubicBezTo>
                    <a:cubicBezTo>
                      <a:pt x="0" y="10023"/>
                      <a:pt x="0" y="10037"/>
                      <a:pt x="7" y="10037"/>
                    </a:cubicBezTo>
                    <a:cubicBezTo>
                      <a:pt x="10" y="10037"/>
                      <a:pt x="15" y="10035"/>
                      <a:pt x="21" y="10029"/>
                    </a:cubicBezTo>
                    <a:lnTo>
                      <a:pt x="334" y="9695"/>
                    </a:lnTo>
                    <a:cubicBezTo>
                      <a:pt x="459" y="9591"/>
                      <a:pt x="563" y="9486"/>
                      <a:pt x="647" y="9361"/>
                    </a:cubicBezTo>
                    <a:cubicBezTo>
                      <a:pt x="813" y="9111"/>
                      <a:pt x="939" y="8840"/>
                      <a:pt x="1064" y="8569"/>
                    </a:cubicBezTo>
                    <a:cubicBezTo>
                      <a:pt x="1293" y="8005"/>
                      <a:pt x="1439" y="7401"/>
                      <a:pt x="1523" y="6775"/>
                    </a:cubicBezTo>
                    <a:cubicBezTo>
                      <a:pt x="1669" y="5377"/>
                      <a:pt x="1564" y="3980"/>
                      <a:pt x="1251" y="2603"/>
                    </a:cubicBezTo>
                    <a:cubicBezTo>
                      <a:pt x="1147" y="2186"/>
                      <a:pt x="1064" y="1790"/>
                      <a:pt x="959" y="1373"/>
                    </a:cubicBezTo>
                    <a:cubicBezTo>
                      <a:pt x="855" y="956"/>
                      <a:pt x="730" y="580"/>
                      <a:pt x="834" y="184"/>
                    </a:cubicBezTo>
                    <a:cubicBezTo>
                      <a:pt x="862" y="87"/>
                      <a:pt x="771"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6"/>
              <p:cNvSpPr/>
              <p:nvPr/>
            </p:nvSpPr>
            <p:spPr>
              <a:xfrm>
                <a:off x="-512950" y="4153750"/>
                <a:ext cx="154375" cy="150125"/>
              </a:xfrm>
              <a:custGeom>
                <a:avLst/>
                <a:gdLst/>
                <a:ahLst/>
                <a:cxnLst/>
                <a:rect l="l" t="t" r="r" b="b"/>
                <a:pathLst>
                  <a:path w="6175" h="6005" extrusionOk="0">
                    <a:moveTo>
                      <a:pt x="2554" y="1"/>
                    </a:moveTo>
                    <a:cubicBezTo>
                      <a:pt x="2377" y="1"/>
                      <a:pt x="2199" y="27"/>
                      <a:pt x="2024" y="81"/>
                    </a:cubicBezTo>
                    <a:cubicBezTo>
                      <a:pt x="772" y="477"/>
                      <a:pt x="42" y="1708"/>
                      <a:pt x="21" y="2980"/>
                    </a:cubicBezTo>
                    <a:cubicBezTo>
                      <a:pt x="0" y="4023"/>
                      <a:pt x="355" y="5024"/>
                      <a:pt x="730" y="6005"/>
                    </a:cubicBezTo>
                    <a:cubicBezTo>
                      <a:pt x="1002" y="5671"/>
                      <a:pt x="1377" y="5442"/>
                      <a:pt x="1794" y="5358"/>
                    </a:cubicBezTo>
                    <a:cubicBezTo>
                      <a:pt x="2211" y="5254"/>
                      <a:pt x="2629" y="5212"/>
                      <a:pt x="3046" y="5129"/>
                    </a:cubicBezTo>
                    <a:cubicBezTo>
                      <a:pt x="4089" y="4920"/>
                      <a:pt x="5027" y="4357"/>
                      <a:pt x="5715" y="3543"/>
                    </a:cubicBezTo>
                    <a:cubicBezTo>
                      <a:pt x="6049" y="3210"/>
                      <a:pt x="6174" y="2688"/>
                      <a:pt x="6049" y="2229"/>
                    </a:cubicBezTo>
                    <a:cubicBezTo>
                      <a:pt x="5930" y="1791"/>
                      <a:pt x="5581" y="1372"/>
                      <a:pt x="5114" y="1372"/>
                    </a:cubicBezTo>
                    <a:cubicBezTo>
                      <a:pt x="5092" y="1372"/>
                      <a:pt x="5070" y="1372"/>
                      <a:pt x="5048" y="1374"/>
                    </a:cubicBezTo>
                    <a:cubicBezTo>
                      <a:pt x="4839" y="1395"/>
                      <a:pt x="4631" y="1499"/>
                      <a:pt x="4422" y="1499"/>
                    </a:cubicBezTo>
                    <a:cubicBezTo>
                      <a:pt x="4214" y="1499"/>
                      <a:pt x="4235" y="1479"/>
                      <a:pt x="4214" y="1249"/>
                    </a:cubicBezTo>
                    <a:cubicBezTo>
                      <a:pt x="4151" y="936"/>
                      <a:pt x="4005" y="665"/>
                      <a:pt x="3755" y="457"/>
                    </a:cubicBezTo>
                    <a:cubicBezTo>
                      <a:pt x="3414" y="160"/>
                      <a:pt x="2988"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6"/>
              <p:cNvSpPr/>
              <p:nvPr/>
            </p:nvSpPr>
            <p:spPr>
              <a:xfrm>
                <a:off x="-497825" y="4127800"/>
                <a:ext cx="183750" cy="171800"/>
              </a:xfrm>
              <a:custGeom>
                <a:avLst/>
                <a:gdLst/>
                <a:ahLst/>
                <a:cxnLst/>
                <a:rect l="l" t="t" r="r" b="b"/>
                <a:pathLst>
                  <a:path w="7350" h="6872" extrusionOk="0">
                    <a:moveTo>
                      <a:pt x="6296" y="0"/>
                    </a:moveTo>
                    <a:cubicBezTo>
                      <a:pt x="6208" y="0"/>
                      <a:pt x="6118" y="11"/>
                      <a:pt x="6028" y="35"/>
                    </a:cubicBezTo>
                    <a:cubicBezTo>
                      <a:pt x="5361" y="201"/>
                      <a:pt x="4777" y="577"/>
                      <a:pt x="4360" y="1119"/>
                    </a:cubicBezTo>
                    <a:cubicBezTo>
                      <a:pt x="3880" y="1682"/>
                      <a:pt x="3588" y="2371"/>
                      <a:pt x="3150" y="2996"/>
                    </a:cubicBezTo>
                    <a:cubicBezTo>
                      <a:pt x="2712" y="3664"/>
                      <a:pt x="2170" y="4289"/>
                      <a:pt x="1565" y="4832"/>
                    </a:cubicBezTo>
                    <a:cubicBezTo>
                      <a:pt x="1231" y="5124"/>
                      <a:pt x="918" y="5416"/>
                      <a:pt x="626" y="5729"/>
                    </a:cubicBezTo>
                    <a:cubicBezTo>
                      <a:pt x="397" y="5979"/>
                      <a:pt x="0" y="6417"/>
                      <a:pt x="84" y="6813"/>
                    </a:cubicBezTo>
                    <a:cubicBezTo>
                      <a:pt x="96" y="6850"/>
                      <a:pt x="136" y="6872"/>
                      <a:pt x="176" y="6872"/>
                    </a:cubicBezTo>
                    <a:cubicBezTo>
                      <a:pt x="205" y="6872"/>
                      <a:pt x="233" y="6860"/>
                      <a:pt x="251" y="6834"/>
                    </a:cubicBezTo>
                    <a:cubicBezTo>
                      <a:pt x="397" y="6500"/>
                      <a:pt x="584" y="6188"/>
                      <a:pt x="814" y="5916"/>
                    </a:cubicBezTo>
                    <a:cubicBezTo>
                      <a:pt x="1064" y="5666"/>
                      <a:pt x="1314" y="5416"/>
                      <a:pt x="1565" y="5186"/>
                    </a:cubicBezTo>
                    <a:cubicBezTo>
                      <a:pt x="2128" y="4707"/>
                      <a:pt x="2628" y="4164"/>
                      <a:pt x="3066" y="3601"/>
                    </a:cubicBezTo>
                    <a:cubicBezTo>
                      <a:pt x="3880" y="2517"/>
                      <a:pt x="4339" y="1057"/>
                      <a:pt x="5632" y="452"/>
                    </a:cubicBezTo>
                    <a:cubicBezTo>
                      <a:pt x="5831" y="336"/>
                      <a:pt x="6057" y="272"/>
                      <a:pt x="6288" y="272"/>
                    </a:cubicBezTo>
                    <a:cubicBezTo>
                      <a:pt x="6347" y="272"/>
                      <a:pt x="6407" y="276"/>
                      <a:pt x="6466" y="285"/>
                    </a:cubicBezTo>
                    <a:cubicBezTo>
                      <a:pt x="6779" y="347"/>
                      <a:pt x="7029" y="577"/>
                      <a:pt x="7155" y="869"/>
                    </a:cubicBezTo>
                    <a:cubicBezTo>
                      <a:pt x="7175" y="896"/>
                      <a:pt x="7204" y="908"/>
                      <a:pt x="7232" y="908"/>
                    </a:cubicBezTo>
                    <a:cubicBezTo>
                      <a:pt x="7292" y="908"/>
                      <a:pt x="7350" y="856"/>
                      <a:pt x="7321" y="785"/>
                    </a:cubicBezTo>
                    <a:cubicBezTo>
                      <a:pt x="7199" y="312"/>
                      <a:pt x="6766" y="0"/>
                      <a:pt x="6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6"/>
              <p:cNvSpPr/>
              <p:nvPr/>
            </p:nvSpPr>
            <p:spPr>
              <a:xfrm>
                <a:off x="397775" y="4137825"/>
                <a:ext cx="160550" cy="319900"/>
              </a:xfrm>
              <a:custGeom>
                <a:avLst/>
                <a:gdLst/>
                <a:ahLst/>
                <a:cxnLst/>
                <a:rect l="l" t="t" r="r" b="b"/>
                <a:pathLst>
                  <a:path w="6422" h="12796" extrusionOk="0">
                    <a:moveTo>
                      <a:pt x="102" y="1"/>
                    </a:moveTo>
                    <a:cubicBezTo>
                      <a:pt x="37" y="1"/>
                      <a:pt x="1" y="98"/>
                      <a:pt x="72" y="134"/>
                    </a:cubicBezTo>
                    <a:cubicBezTo>
                      <a:pt x="823" y="635"/>
                      <a:pt x="1491" y="1198"/>
                      <a:pt x="2075" y="1865"/>
                    </a:cubicBezTo>
                    <a:cubicBezTo>
                      <a:pt x="2659" y="2554"/>
                      <a:pt x="3138" y="3304"/>
                      <a:pt x="3535" y="4118"/>
                    </a:cubicBezTo>
                    <a:cubicBezTo>
                      <a:pt x="3931" y="4911"/>
                      <a:pt x="4244" y="5766"/>
                      <a:pt x="4473" y="6642"/>
                    </a:cubicBezTo>
                    <a:cubicBezTo>
                      <a:pt x="4724" y="7580"/>
                      <a:pt x="4891" y="8540"/>
                      <a:pt x="5078" y="9499"/>
                    </a:cubicBezTo>
                    <a:cubicBezTo>
                      <a:pt x="5308" y="10605"/>
                      <a:pt x="5558" y="11793"/>
                      <a:pt x="6163" y="12753"/>
                    </a:cubicBezTo>
                    <a:cubicBezTo>
                      <a:pt x="6193" y="12783"/>
                      <a:pt x="6228" y="12796"/>
                      <a:pt x="6262" y="12796"/>
                    </a:cubicBezTo>
                    <a:cubicBezTo>
                      <a:pt x="6346" y="12796"/>
                      <a:pt x="6422" y="12717"/>
                      <a:pt x="6392" y="12628"/>
                    </a:cubicBezTo>
                    <a:cubicBezTo>
                      <a:pt x="5913" y="11689"/>
                      <a:pt x="5579" y="10709"/>
                      <a:pt x="5391" y="9687"/>
                    </a:cubicBezTo>
                    <a:cubicBezTo>
                      <a:pt x="5203" y="8686"/>
                      <a:pt x="5037" y="7705"/>
                      <a:pt x="4786" y="6725"/>
                    </a:cubicBezTo>
                    <a:cubicBezTo>
                      <a:pt x="4348" y="4973"/>
                      <a:pt x="3556" y="3325"/>
                      <a:pt x="2429" y="1907"/>
                    </a:cubicBezTo>
                    <a:cubicBezTo>
                      <a:pt x="1824" y="1114"/>
                      <a:pt x="1032" y="468"/>
                      <a:pt x="135" y="9"/>
                    </a:cubicBezTo>
                    <a:cubicBezTo>
                      <a:pt x="123" y="3"/>
                      <a:pt x="112"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6"/>
              <p:cNvSpPr/>
              <p:nvPr/>
            </p:nvSpPr>
            <p:spPr>
              <a:xfrm>
                <a:off x="84625" y="3769250"/>
                <a:ext cx="412800" cy="398525"/>
              </a:xfrm>
              <a:custGeom>
                <a:avLst/>
                <a:gdLst/>
                <a:ahLst/>
                <a:cxnLst/>
                <a:rect l="l" t="t" r="r" b="b"/>
                <a:pathLst>
                  <a:path w="16512" h="15941" extrusionOk="0">
                    <a:moveTo>
                      <a:pt x="10897" y="1"/>
                    </a:moveTo>
                    <a:cubicBezTo>
                      <a:pt x="8943" y="1"/>
                      <a:pt x="7091" y="1024"/>
                      <a:pt x="5695" y="2363"/>
                    </a:cubicBezTo>
                    <a:cubicBezTo>
                      <a:pt x="4860" y="3197"/>
                      <a:pt x="4130" y="4136"/>
                      <a:pt x="3525" y="5137"/>
                    </a:cubicBezTo>
                    <a:cubicBezTo>
                      <a:pt x="2879" y="6138"/>
                      <a:pt x="2295" y="7181"/>
                      <a:pt x="1773" y="8265"/>
                    </a:cubicBezTo>
                    <a:cubicBezTo>
                      <a:pt x="772" y="10351"/>
                      <a:pt x="0" y="12687"/>
                      <a:pt x="397" y="15044"/>
                    </a:cubicBezTo>
                    <a:cubicBezTo>
                      <a:pt x="438" y="15315"/>
                      <a:pt x="501" y="15586"/>
                      <a:pt x="584" y="15857"/>
                    </a:cubicBezTo>
                    <a:cubicBezTo>
                      <a:pt x="609" y="15915"/>
                      <a:pt x="657" y="15941"/>
                      <a:pt x="705" y="15941"/>
                    </a:cubicBezTo>
                    <a:cubicBezTo>
                      <a:pt x="776" y="15941"/>
                      <a:pt x="847" y="15883"/>
                      <a:pt x="835" y="15795"/>
                    </a:cubicBezTo>
                    <a:lnTo>
                      <a:pt x="835" y="15795"/>
                    </a:lnTo>
                    <a:lnTo>
                      <a:pt x="835" y="15816"/>
                    </a:lnTo>
                    <a:cubicBezTo>
                      <a:pt x="209" y="13584"/>
                      <a:pt x="793" y="11248"/>
                      <a:pt x="1711" y="9183"/>
                    </a:cubicBezTo>
                    <a:cubicBezTo>
                      <a:pt x="2190" y="8119"/>
                      <a:pt x="2733" y="7097"/>
                      <a:pt x="3317" y="6096"/>
                    </a:cubicBezTo>
                    <a:cubicBezTo>
                      <a:pt x="3880" y="5116"/>
                      <a:pt x="4547" y="4177"/>
                      <a:pt x="5277" y="3301"/>
                    </a:cubicBezTo>
                    <a:cubicBezTo>
                      <a:pt x="6654" y="1737"/>
                      <a:pt x="8552" y="402"/>
                      <a:pt x="10700" y="319"/>
                    </a:cubicBezTo>
                    <a:cubicBezTo>
                      <a:pt x="10774" y="315"/>
                      <a:pt x="10848" y="314"/>
                      <a:pt x="10922" y="314"/>
                    </a:cubicBezTo>
                    <a:cubicBezTo>
                      <a:pt x="11807" y="314"/>
                      <a:pt x="12684" y="543"/>
                      <a:pt x="13454" y="986"/>
                    </a:cubicBezTo>
                    <a:cubicBezTo>
                      <a:pt x="13871" y="1215"/>
                      <a:pt x="14225" y="1507"/>
                      <a:pt x="14538" y="1862"/>
                    </a:cubicBezTo>
                    <a:cubicBezTo>
                      <a:pt x="14726" y="2050"/>
                      <a:pt x="14872" y="2279"/>
                      <a:pt x="14955" y="2509"/>
                    </a:cubicBezTo>
                    <a:cubicBezTo>
                      <a:pt x="15039" y="2738"/>
                      <a:pt x="15101" y="2988"/>
                      <a:pt x="15143" y="3239"/>
                    </a:cubicBezTo>
                    <a:cubicBezTo>
                      <a:pt x="15185" y="3489"/>
                      <a:pt x="15289" y="3760"/>
                      <a:pt x="15352" y="4031"/>
                    </a:cubicBezTo>
                    <a:cubicBezTo>
                      <a:pt x="15414" y="4302"/>
                      <a:pt x="15477" y="4594"/>
                      <a:pt x="15539" y="4886"/>
                    </a:cubicBezTo>
                    <a:cubicBezTo>
                      <a:pt x="15623" y="5470"/>
                      <a:pt x="15685" y="6054"/>
                      <a:pt x="15727" y="6638"/>
                    </a:cubicBezTo>
                    <a:cubicBezTo>
                      <a:pt x="15769" y="7806"/>
                      <a:pt x="15873" y="8974"/>
                      <a:pt x="16040" y="10122"/>
                    </a:cubicBezTo>
                    <a:cubicBezTo>
                      <a:pt x="16082" y="10414"/>
                      <a:pt x="16165" y="10706"/>
                      <a:pt x="16269" y="10977"/>
                    </a:cubicBezTo>
                    <a:cubicBezTo>
                      <a:pt x="16293" y="11025"/>
                      <a:pt x="16335" y="11045"/>
                      <a:pt x="16377" y="11045"/>
                    </a:cubicBezTo>
                    <a:cubicBezTo>
                      <a:pt x="16445" y="11045"/>
                      <a:pt x="16512" y="10992"/>
                      <a:pt x="16499" y="10914"/>
                    </a:cubicBezTo>
                    <a:cubicBezTo>
                      <a:pt x="16415" y="10309"/>
                      <a:pt x="16269" y="9704"/>
                      <a:pt x="16207" y="9100"/>
                    </a:cubicBezTo>
                    <a:cubicBezTo>
                      <a:pt x="16144" y="8474"/>
                      <a:pt x="16123" y="7890"/>
                      <a:pt x="16082" y="7285"/>
                    </a:cubicBezTo>
                    <a:cubicBezTo>
                      <a:pt x="16061" y="6075"/>
                      <a:pt x="15894" y="4866"/>
                      <a:pt x="15602" y="3698"/>
                    </a:cubicBezTo>
                    <a:cubicBezTo>
                      <a:pt x="15518" y="3426"/>
                      <a:pt x="15456" y="3155"/>
                      <a:pt x="15393" y="2884"/>
                    </a:cubicBezTo>
                    <a:cubicBezTo>
                      <a:pt x="15352" y="2634"/>
                      <a:pt x="15268" y="2383"/>
                      <a:pt x="15143" y="2154"/>
                    </a:cubicBezTo>
                    <a:cubicBezTo>
                      <a:pt x="14893" y="1737"/>
                      <a:pt x="14559" y="1361"/>
                      <a:pt x="14142" y="1069"/>
                    </a:cubicBezTo>
                    <a:cubicBezTo>
                      <a:pt x="13370" y="485"/>
                      <a:pt x="12411" y="110"/>
                      <a:pt x="11430" y="27"/>
                    </a:cubicBezTo>
                    <a:cubicBezTo>
                      <a:pt x="11252" y="9"/>
                      <a:pt x="11074" y="1"/>
                      <a:pt x="10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6"/>
              <p:cNvSpPr/>
              <p:nvPr/>
            </p:nvSpPr>
            <p:spPr>
              <a:xfrm>
                <a:off x="262150" y="4105825"/>
                <a:ext cx="143075" cy="52850"/>
              </a:xfrm>
              <a:custGeom>
                <a:avLst/>
                <a:gdLst/>
                <a:ahLst/>
                <a:cxnLst/>
                <a:rect l="l" t="t" r="r" b="b"/>
                <a:pathLst>
                  <a:path w="5723" h="2114" extrusionOk="0">
                    <a:moveTo>
                      <a:pt x="2495" y="1"/>
                    </a:moveTo>
                    <a:cubicBezTo>
                      <a:pt x="1847" y="1"/>
                      <a:pt x="1216" y="246"/>
                      <a:pt x="742" y="705"/>
                    </a:cubicBezTo>
                    <a:cubicBezTo>
                      <a:pt x="346" y="1039"/>
                      <a:pt x="95" y="1498"/>
                      <a:pt x="12" y="1998"/>
                    </a:cubicBezTo>
                    <a:cubicBezTo>
                      <a:pt x="1" y="2077"/>
                      <a:pt x="57" y="2114"/>
                      <a:pt x="120" y="2114"/>
                    </a:cubicBezTo>
                    <a:cubicBezTo>
                      <a:pt x="174" y="2114"/>
                      <a:pt x="233" y="2088"/>
                      <a:pt x="262" y="2040"/>
                    </a:cubicBezTo>
                    <a:cubicBezTo>
                      <a:pt x="387" y="1644"/>
                      <a:pt x="596" y="1289"/>
                      <a:pt x="867" y="997"/>
                    </a:cubicBezTo>
                    <a:cubicBezTo>
                      <a:pt x="1159" y="705"/>
                      <a:pt x="1514" y="476"/>
                      <a:pt x="1910" y="371"/>
                    </a:cubicBezTo>
                    <a:cubicBezTo>
                      <a:pt x="2104" y="313"/>
                      <a:pt x="2301" y="287"/>
                      <a:pt x="2498" y="287"/>
                    </a:cubicBezTo>
                    <a:cubicBezTo>
                      <a:pt x="3146" y="287"/>
                      <a:pt x="3795" y="563"/>
                      <a:pt x="4371" y="851"/>
                    </a:cubicBezTo>
                    <a:cubicBezTo>
                      <a:pt x="4580" y="955"/>
                      <a:pt x="4809" y="1080"/>
                      <a:pt x="5018" y="1206"/>
                    </a:cubicBezTo>
                    <a:lnTo>
                      <a:pt x="5331" y="1393"/>
                    </a:lnTo>
                    <a:cubicBezTo>
                      <a:pt x="5435" y="1456"/>
                      <a:pt x="5539" y="1477"/>
                      <a:pt x="5664" y="1518"/>
                    </a:cubicBezTo>
                    <a:cubicBezTo>
                      <a:pt x="5668" y="1522"/>
                      <a:pt x="5673" y="1524"/>
                      <a:pt x="5677" y="1524"/>
                    </a:cubicBezTo>
                    <a:cubicBezTo>
                      <a:pt x="5698" y="1524"/>
                      <a:pt x="5723" y="1490"/>
                      <a:pt x="5706" y="1456"/>
                    </a:cubicBezTo>
                    <a:cubicBezTo>
                      <a:pt x="5643" y="1393"/>
                      <a:pt x="5581" y="1310"/>
                      <a:pt x="5518" y="1247"/>
                    </a:cubicBezTo>
                    <a:cubicBezTo>
                      <a:pt x="5414" y="1185"/>
                      <a:pt x="5310" y="1101"/>
                      <a:pt x="5205" y="1039"/>
                    </a:cubicBezTo>
                    <a:cubicBezTo>
                      <a:pt x="4997" y="914"/>
                      <a:pt x="4767" y="788"/>
                      <a:pt x="4559" y="663"/>
                    </a:cubicBezTo>
                    <a:cubicBezTo>
                      <a:pt x="4121" y="413"/>
                      <a:pt x="3662" y="225"/>
                      <a:pt x="3203" y="100"/>
                    </a:cubicBezTo>
                    <a:cubicBezTo>
                      <a:pt x="2969" y="33"/>
                      <a:pt x="2731" y="1"/>
                      <a:pt x="2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6"/>
              <p:cNvSpPr/>
              <p:nvPr/>
            </p:nvSpPr>
            <p:spPr>
              <a:xfrm>
                <a:off x="-355475" y="4154925"/>
                <a:ext cx="247200" cy="230825"/>
              </a:xfrm>
              <a:custGeom>
                <a:avLst/>
                <a:gdLst/>
                <a:ahLst/>
                <a:cxnLst/>
                <a:rect l="l" t="t" r="r" b="b"/>
                <a:pathLst>
                  <a:path w="9888" h="9233" extrusionOk="0">
                    <a:moveTo>
                      <a:pt x="4272" y="0"/>
                    </a:moveTo>
                    <a:cubicBezTo>
                      <a:pt x="2355" y="0"/>
                      <a:pt x="289" y="781"/>
                      <a:pt x="126" y="2412"/>
                    </a:cubicBezTo>
                    <a:cubicBezTo>
                      <a:pt x="0" y="3705"/>
                      <a:pt x="146" y="5019"/>
                      <a:pt x="564" y="6250"/>
                    </a:cubicBezTo>
                    <a:cubicBezTo>
                      <a:pt x="877" y="7230"/>
                      <a:pt x="1377" y="8210"/>
                      <a:pt x="1252" y="9232"/>
                    </a:cubicBezTo>
                    <a:cubicBezTo>
                      <a:pt x="1961" y="8377"/>
                      <a:pt x="2775" y="7626"/>
                      <a:pt x="3692" y="7042"/>
                    </a:cubicBezTo>
                    <a:cubicBezTo>
                      <a:pt x="5257" y="6020"/>
                      <a:pt x="9887" y="2766"/>
                      <a:pt x="6904" y="660"/>
                    </a:cubicBezTo>
                    <a:cubicBezTo>
                      <a:pt x="6279" y="224"/>
                      <a:pt x="5297" y="0"/>
                      <a:pt x="4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6"/>
              <p:cNvSpPr/>
              <p:nvPr/>
            </p:nvSpPr>
            <p:spPr>
              <a:xfrm>
                <a:off x="-321275" y="4156700"/>
                <a:ext cx="109075" cy="218425"/>
              </a:xfrm>
              <a:custGeom>
                <a:avLst/>
                <a:gdLst/>
                <a:ahLst/>
                <a:cxnLst/>
                <a:rect l="l" t="t" r="r" b="b"/>
                <a:pathLst>
                  <a:path w="4363" h="8737" extrusionOk="0">
                    <a:moveTo>
                      <a:pt x="4302" y="1"/>
                    </a:moveTo>
                    <a:cubicBezTo>
                      <a:pt x="4296" y="1"/>
                      <a:pt x="4291" y="2"/>
                      <a:pt x="4285" y="5"/>
                    </a:cubicBezTo>
                    <a:cubicBezTo>
                      <a:pt x="3179" y="505"/>
                      <a:pt x="2387" y="1590"/>
                      <a:pt x="1845" y="2633"/>
                    </a:cubicBezTo>
                    <a:cubicBezTo>
                      <a:pt x="1573" y="3175"/>
                      <a:pt x="1344" y="3759"/>
                      <a:pt x="1177" y="4343"/>
                    </a:cubicBezTo>
                    <a:cubicBezTo>
                      <a:pt x="989" y="4990"/>
                      <a:pt x="885" y="5636"/>
                      <a:pt x="760" y="6283"/>
                    </a:cubicBezTo>
                    <a:cubicBezTo>
                      <a:pt x="635" y="7096"/>
                      <a:pt x="385" y="7889"/>
                      <a:pt x="30" y="8619"/>
                    </a:cubicBezTo>
                    <a:cubicBezTo>
                      <a:pt x="0" y="8678"/>
                      <a:pt x="54" y="8737"/>
                      <a:pt x="111" y="8737"/>
                    </a:cubicBezTo>
                    <a:cubicBezTo>
                      <a:pt x="134" y="8737"/>
                      <a:pt x="158" y="8727"/>
                      <a:pt x="176" y="8702"/>
                    </a:cubicBezTo>
                    <a:cubicBezTo>
                      <a:pt x="885" y="7555"/>
                      <a:pt x="927" y="6095"/>
                      <a:pt x="1261" y="4802"/>
                    </a:cubicBezTo>
                    <a:cubicBezTo>
                      <a:pt x="1532" y="3592"/>
                      <a:pt x="2053" y="2445"/>
                      <a:pt x="2804" y="1465"/>
                    </a:cubicBezTo>
                    <a:cubicBezTo>
                      <a:pt x="3242" y="923"/>
                      <a:pt x="3763" y="464"/>
                      <a:pt x="4327" y="88"/>
                    </a:cubicBezTo>
                    <a:cubicBezTo>
                      <a:pt x="4363" y="52"/>
                      <a:pt x="4336" y="1"/>
                      <a:pt x="4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6"/>
              <p:cNvSpPr/>
              <p:nvPr/>
            </p:nvSpPr>
            <p:spPr>
              <a:xfrm>
                <a:off x="-216625" y="4134900"/>
                <a:ext cx="97375" cy="36100"/>
              </a:xfrm>
              <a:custGeom>
                <a:avLst/>
                <a:gdLst/>
                <a:ahLst/>
                <a:cxnLst/>
                <a:rect l="l" t="t" r="r" b="b"/>
                <a:pathLst>
                  <a:path w="3895" h="1444" extrusionOk="0">
                    <a:moveTo>
                      <a:pt x="2268" y="1"/>
                    </a:moveTo>
                    <a:cubicBezTo>
                      <a:pt x="1851" y="1"/>
                      <a:pt x="1434" y="105"/>
                      <a:pt x="1058" y="314"/>
                    </a:cubicBezTo>
                    <a:cubicBezTo>
                      <a:pt x="871" y="397"/>
                      <a:pt x="683" y="501"/>
                      <a:pt x="495" y="627"/>
                    </a:cubicBezTo>
                    <a:cubicBezTo>
                      <a:pt x="391" y="668"/>
                      <a:pt x="307" y="731"/>
                      <a:pt x="203" y="793"/>
                    </a:cubicBezTo>
                    <a:cubicBezTo>
                      <a:pt x="141" y="856"/>
                      <a:pt x="78" y="919"/>
                      <a:pt x="15" y="1002"/>
                    </a:cubicBezTo>
                    <a:cubicBezTo>
                      <a:pt x="1" y="1017"/>
                      <a:pt x="7" y="1032"/>
                      <a:pt x="19" y="1032"/>
                    </a:cubicBezTo>
                    <a:cubicBezTo>
                      <a:pt x="24" y="1032"/>
                      <a:pt x="30" y="1029"/>
                      <a:pt x="36" y="1023"/>
                    </a:cubicBezTo>
                    <a:cubicBezTo>
                      <a:pt x="120" y="1002"/>
                      <a:pt x="203" y="960"/>
                      <a:pt x="287" y="939"/>
                    </a:cubicBezTo>
                    <a:cubicBezTo>
                      <a:pt x="370" y="877"/>
                      <a:pt x="454" y="835"/>
                      <a:pt x="537" y="793"/>
                    </a:cubicBezTo>
                    <a:cubicBezTo>
                      <a:pt x="683" y="689"/>
                      <a:pt x="850" y="606"/>
                      <a:pt x="1017" y="522"/>
                    </a:cubicBezTo>
                    <a:cubicBezTo>
                      <a:pt x="1371" y="335"/>
                      <a:pt x="1747" y="230"/>
                      <a:pt x="2143" y="189"/>
                    </a:cubicBezTo>
                    <a:cubicBezTo>
                      <a:pt x="2498" y="189"/>
                      <a:pt x="2852" y="293"/>
                      <a:pt x="3144" y="522"/>
                    </a:cubicBezTo>
                    <a:cubicBezTo>
                      <a:pt x="3415" y="752"/>
                      <a:pt x="3624" y="1065"/>
                      <a:pt x="3728" y="1398"/>
                    </a:cubicBezTo>
                    <a:cubicBezTo>
                      <a:pt x="3744" y="1430"/>
                      <a:pt x="3772" y="1444"/>
                      <a:pt x="3801" y="1444"/>
                    </a:cubicBezTo>
                    <a:cubicBezTo>
                      <a:pt x="3847" y="1444"/>
                      <a:pt x="3895" y="1408"/>
                      <a:pt x="3895" y="1357"/>
                    </a:cubicBezTo>
                    <a:cubicBezTo>
                      <a:pt x="3791" y="585"/>
                      <a:pt x="2998" y="1"/>
                      <a:pt x="2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6"/>
              <p:cNvSpPr/>
              <p:nvPr/>
            </p:nvSpPr>
            <p:spPr>
              <a:xfrm>
                <a:off x="-122200" y="3992825"/>
                <a:ext cx="306600" cy="177025"/>
              </a:xfrm>
              <a:custGeom>
                <a:avLst/>
                <a:gdLst/>
                <a:ahLst/>
                <a:cxnLst/>
                <a:rect l="l" t="t" r="r" b="b"/>
                <a:pathLst>
                  <a:path w="12264" h="7081" extrusionOk="0">
                    <a:moveTo>
                      <a:pt x="12153" y="11"/>
                    </a:moveTo>
                    <a:lnTo>
                      <a:pt x="12152" y="12"/>
                    </a:lnTo>
                    <a:lnTo>
                      <a:pt x="12152" y="12"/>
                    </a:lnTo>
                    <a:cubicBezTo>
                      <a:pt x="12152" y="11"/>
                      <a:pt x="12152" y="11"/>
                      <a:pt x="12153" y="11"/>
                    </a:cubicBezTo>
                    <a:lnTo>
                      <a:pt x="12153" y="11"/>
                    </a:lnTo>
                    <a:cubicBezTo>
                      <a:pt x="12153" y="11"/>
                      <a:pt x="12153" y="11"/>
                      <a:pt x="12153" y="11"/>
                    </a:cubicBezTo>
                    <a:close/>
                    <a:moveTo>
                      <a:pt x="12152" y="12"/>
                    </a:moveTo>
                    <a:cubicBezTo>
                      <a:pt x="12145" y="16"/>
                      <a:pt x="12138" y="23"/>
                      <a:pt x="12132" y="31"/>
                    </a:cubicBezTo>
                    <a:lnTo>
                      <a:pt x="12152" y="12"/>
                    </a:lnTo>
                    <a:close/>
                    <a:moveTo>
                      <a:pt x="12190" y="1"/>
                    </a:moveTo>
                    <a:cubicBezTo>
                      <a:pt x="12177" y="1"/>
                      <a:pt x="12164" y="4"/>
                      <a:pt x="12153" y="11"/>
                    </a:cubicBezTo>
                    <a:lnTo>
                      <a:pt x="12153" y="11"/>
                    </a:lnTo>
                    <a:cubicBezTo>
                      <a:pt x="11652" y="762"/>
                      <a:pt x="10964" y="1366"/>
                      <a:pt x="10171" y="1804"/>
                    </a:cubicBezTo>
                    <a:cubicBezTo>
                      <a:pt x="9358" y="2222"/>
                      <a:pt x="8482" y="2514"/>
                      <a:pt x="7564" y="2680"/>
                    </a:cubicBezTo>
                    <a:cubicBezTo>
                      <a:pt x="6521" y="2910"/>
                      <a:pt x="5478" y="3056"/>
                      <a:pt x="4436" y="3348"/>
                    </a:cubicBezTo>
                    <a:cubicBezTo>
                      <a:pt x="3497" y="3598"/>
                      <a:pt x="2579" y="4036"/>
                      <a:pt x="1787" y="4620"/>
                    </a:cubicBezTo>
                    <a:cubicBezTo>
                      <a:pt x="1390" y="4912"/>
                      <a:pt x="1057" y="5246"/>
                      <a:pt x="744" y="5621"/>
                    </a:cubicBezTo>
                    <a:cubicBezTo>
                      <a:pt x="410" y="5997"/>
                      <a:pt x="160" y="6456"/>
                      <a:pt x="14" y="6935"/>
                    </a:cubicBezTo>
                    <a:cubicBezTo>
                      <a:pt x="0" y="7017"/>
                      <a:pt x="75" y="7081"/>
                      <a:pt x="152" y="7081"/>
                    </a:cubicBezTo>
                    <a:cubicBezTo>
                      <a:pt x="193" y="7081"/>
                      <a:pt x="235" y="7062"/>
                      <a:pt x="264" y="7019"/>
                    </a:cubicBezTo>
                    <a:cubicBezTo>
                      <a:pt x="389" y="6831"/>
                      <a:pt x="473" y="6622"/>
                      <a:pt x="577" y="6414"/>
                    </a:cubicBezTo>
                    <a:cubicBezTo>
                      <a:pt x="681" y="6226"/>
                      <a:pt x="806" y="6038"/>
                      <a:pt x="952" y="5872"/>
                    </a:cubicBezTo>
                    <a:cubicBezTo>
                      <a:pt x="1223" y="5517"/>
                      <a:pt x="1515" y="5225"/>
                      <a:pt x="1870" y="4954"/>
                    </a:cubicBezTo>
                    <a:cubicBezTo>
                      <a:pt x="2663" y="4349"/>
                      <a:pt x="3560" y="3911"/>
                      <a:pt x="4519" y="3640"/>
                    </a:cubicBezTo>
                    <a:cubicBezTo>
                      <a:pt x="6417" y="3098"/>
                      <a:pt x="8440" y="2993"/>
                      <a:pt x="10213" y="2076"/>
                    </a:cubicBezTo>
                    <a:cubicBezTo>
                      <a:pt x="11047" y="1637"/>
                      <a:pt x="11903" y="991"/>
                      <a:pt x="12236" y="73"/>
                    </a:cubicBezTo>
                    <a:cubicBezTo>
                      <a:pt x="12263" y="32"/>
                      <a:pt x="12229" y="1"/>
                      <a:pt x="12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6"/>
              <p:cNvSpPr/>
              <p:nvPr/>
            </p:nvSpPr>
            <p:spPr>
              <a:xfrm>
                <a:off x="244025" y="4069550"/>
                <a:ext cx="407275" cy="89525"/>
              </a:xfrm>
              <a:custGeom>
                <a:avLst/>
                <a:gdLst/>
                <a:ahLst/>
                <a:cxnLst/>
                <a:rect l="l" t="t" r="r" b="b"/>
                <a:pathLst>
                  <a:path w="16291" h="3581" extrusionOk="0">
                    <a:moveTo>
                      <a:pt x="8576" y="1"/>
                    </a:moveTo>
                    <a:cubicBezTo>
                      <a:pt x="6510" y="1"/>
                      <a:pt x="4366" y="200"/>
                      <a:pt x="2510" y="1176"/>
                    </a:cubicBezTo>
                    <a:cubicBezTo>
                      <a:pt x="2009" y="1426"/>
                      <a:pt x="1550" y="1739"/>
                      <a:pt x="1112" y="2114"/>
                    </a:cubicBezTo>
                    <a:cubicBezTo>
                      <a:pt x="904" y="2302"/>
                      <a:pt x="695" y="2490"/>
                      <a:pt x="507" y="2719"/>
                    </a:cubicBezTo>
                    <a:cubicBezTo>
                      <a:pt x="320" y="2928"/>
                      <a:pt x="174" y="3157"/>
                      <a:pt x="49" y="3407"/>
                    </a:cubicBezTo>
                    <a:cubicBezTo>
                      <a:pt x="0" y="3488"/>
                      <a:pt x="76" y="3581"/>
                      <a:pt x="152" y="3581"/>
                    </a:cubicBezTo>
                    <a:cubicBezTo>
                      <a:pt x="174" y="3581"/>
                      <a:pt x="196" y="3573"/>
                      <a:pt x="215" y="3553"/>
                    </a:cubicBezTo>
                    <a:cubicBezTo>
                      <a:pt x="820" y="2782"/>
                      <a:pt x="1550" y="2135"/>
                      <a:pt x="2405" y="1614"/>
                    </a:cubicBezTo>
                    <a:cubicBezTo>
                      <a:pt x="3302" y="1113"/>
                      <a:pt x="4262" y="759"/>
                      <a:pt x="5284" y="571"/>
                    </a:cubicBezTo>
                    <a:cubicBezTo>
                      <a:pt x="6354" y="402"/>
                      <a:pt x="7441" y="317"/>
                      <a:pt x="8544" y="317"/>
                    </a:cubicBezTo>
                    <a:cubicBezTo>
                      <a:pt x="8667" y="317"/>
                      <a:pt x="8790" y="318"/>
                      <a:pt x="8913" y="321"/>
                    </a:cubicBezTo>
                    <a:cubicBezTo>
                      <a:pt x="9333" y="313"/>
                      <a:pt x="9753" y="308"/>
                      <a:pt x="10174" y="308"/>
                    </a:cubicBezTo>
                    <a:cubicBezTo>
                      <a:pt x="10903" y="308"/>
                      <a:pt x="11635" y="323"/>
                      <a:pt x="12375" y="362"/>
                    </a:cubicBezTo>
                    <a:cubicBezTo>
                      <a:pt x="13648" y="446"/>
                      <a:pt x="14920" y="696"/>
                      <a:pt x="16151" y="1113"/>
                    </a:cubicBezTo>
                    <a:cubicBezTo>
                      <a:pt x="16159" y="1115"/>
                      <a:pt x="16166" y="1115"/>
                      <a:pt x="16173" y="1115"/>
                    </a:cubicBezTo>
                    <a:cubicBezTo>
                      <a:pt x="16261" y="1115"/>
                      <a:pt x="16290" y="1004"/>
                      <a:pt x="16213" y="946"/>
                    </a:cubicBezTo>
                    <a:cubicBezTo>
                      <a:pt x="15149" y="467"/>
                      <a:pt x="14023" y="195"/>
                      <a:pt x="12855" y="112"/>
                    </a:cubicBezTo>
                    <a:cubicBezTo>
                      <a:pt x="11666" y="8"/>
                      <a:pt x="10477" y="29"/>
                      <a:pt x="9268" y="8"/>
                    </a:cubicBezTo>
                    <a:cubicBezTo>
                      <a:pt x="9038" y="3"/>
                      <a:pt x="8808" y="1"/>
                      <a:pt x="8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6"/>
              <p:cNvSpPr/>
              <p:nvPr/>
            </p:nvSpPr>
            <p:spPr>
              <a:xfrm>
                <a:off x="-111300" y="3669175"/>
                <a:ext cx="180300" cy="94500"/>
              </a:xfrm>
              <a:custGeom>
                <a:avLst/>
                <a:gdLst/>
                <a:ahLst/>
                <a:cxnLst/>
                <a:rect l="l" t="t" r="r" b="b"/>
                <a:pathLst>
                  <a:path w="7212" h="3780" extrusionOk="0">
                    <a:moveTo>
                      <a:pt x="4182" y="0"/>
                    </a:moveTo>
                    <a:cubicBezTo>
                      <a:pt x="3918" y="0"/>
                      <a:pt x="3653" y="36"/>
                      <a:pt x="3395" y="108"/>
                    </a:cubicBezTo>
                    <a:cubicBezTo>
                      <a:pt x="2686" y="338"/>
                      <a:pt x="2102" y="776"/>
                      <a:pt x="1663" y="1360"/>
                    </a:cubicBezTo>
                    <a:cubicBezTo>
                      <a:pt x="1392" y="1714"/>
                      <a:pt x="1142" y="2090"/>
                      <a:pt x="892" y="2444"/>
                    </a:cubicBezTo>
                    <a:lnTo>
                      <a:pt x="433" y="3070"/>
                    </a:lnTo>
                    <a:cubicBezTo>
                      <a:pt x="287" y="3279"/>
                      <a:pt x="183" y="3508"/>
                      <a:pt x="16" y="3717"/>
                    </a:cubicBezTo>
                    <a:cubicBezTo>
                      <a:pt x="1" y="3746"/>
                      <a:pt x="28" y="3776"/>
                      <a:pt x="60" y="3776"/>
                    </a:cubicBezTo>
                    <a:cubicBezTo>
                      <a:pt x="69" y="3776"/>
                      <a:pt x="78" y="3773"/>
                      <a:pt x="87" y="3768"/>
                    </a:cubicBezTo>
                    <a:lnTo>
                      <a:pt x="87" y="3768"/>
                    </a:lnTo>
                    <a:cubicBezTo>
                      <a:pt x="84" y="3772"/>
                      <a:pt x="81" y="3776"/>
                      <a:pt x="78" y="3779"/>
                    </a:cubicBezTo>
                    <a:lnTo>
                      <a:pt x="99" y="3758"/>
                    </a:lnTo>
                    <a:lnTo>
                      <a:pt x="99" y="3758"/>
                    </a:lnTo>
                    <a:cubicBezTo>
                      <a:pt x="95" y="3762"/>
                      <a:pt x="91" y="3766"/>
                      <a:pt x="87" y="3768"/>
                    </a:cubicBezTo>
                    <a:lnTo>
                      <a:pt x="87" y="3768"/>
                    </a:lnTo>
                    <a:cubicBezTo>
                      <a:pt x="210" y="3607"/>
                      <a:pt x="352" y="3484"/>
                      <a:pt x="454" y="3341"/>
                    </a:cubicBezTo>
                    <a:cubicBezTo>
                      <a:pt x="579" y="3195"/>
                      <a:pt x="704" y="3028"/>
                      <a:pt x="829" y="2862"/>
                    </a:cubicBezTo>
                    <a:cubicBezTo>
                      <a:pt x="1059" y="2549"/>
                      <a:pt x="1288" y="2215"/>
                      <a:pt x="1538" y="1902"/>
                    </a:cubicBezTo>
                    <a:cubicBezTo>
                      <a:pt x="1956" y="1339"/>
                      <a:pt x="2414" y="755"/>
                      <a:pt x="3082" y="484"/>
                    </a:cubicBezTo>
                    <a:cubicBezTo>
                      <a:pt x="3424" y="336"/>
                      <a:pt x="3783" y="266"/>
                      <a:pt x="4138" y="266"/>
                    </a:cubicBezTo>
                    <a:cubicBezTo>
                      <a:pt x="5036" y="266"/>
                      <a:pt x="5905" y="719"/>
                      <a:pt x="6398" y="1527"/>
                    </a:cubicBezTo>
                    <a:cubicBezTo>
                      <a:pt x="6586" y="1819"/>
                      <a:pt x="6711" y="2152"/>
                      <a:pt x="6774" y="2486"/>
                    </a:cubicBezTo>
                    <a:cubicBezTo>
                      <a:pt x="6815" y="2653"/>
                      <a:pt x="6836" y="2820"/>
                      <a:pt x="6836" y="3008"/>
                    </a:cubicBezTo>
                    <a:cubicBezTo>
                      <a:pt x="6815" y="3174"/>
                      <a:pt x="6815" y="3341"/>
                      <a:pt x="6857" y="3508"/>
                    </a:cubicBezTo>
                    <a:cubicBezTo>
                      <a:pt x="6868" y="3553"/>
                      <a:pt x="6903" y="3574"/>
                      <a:pt x="6940" y="3574"/>
                    </a:cubicBezTo>
                    <a:cubicBezTo>
                      <a:pt x="6972" y="3574"/>
                      <a:pt x="7005" y="3558"/>
                      <a:pt x="7024" y="3529"/>
                    </a:cubicBezTo>
                    <a:cubicBezTo>
                      <a:pt x="7212" y="3279"/>
                      <a:pt x="7149" y="2862"/>
                      <a:pt x="7107" y="2570"/>
                    </a:cubicBezTo>
                    <a:cubicBezTo>
                      <a:pt x="7045" y="2236"/>
                      <a:pt x="6961" y="1923"/>
                      <a:pt x="6815" y="1631"/>
                    </a:cubicBezTo>
                    <a:cubicBezTo>
                      <a:pt x="6523" y="1026"/>
                      <a:pt x="6023" y="526"/>
                      <a:pt x="5397" y="254"/>
                    </a:cubicBezTo>
                    <a:cubicBezTo>
                      <a:pt x="5014" y="88"/>
                      <a:pt x="4599"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6"/>
              <p:cNvSpPr/>
              <p:nvPr/>
            </p:nvSpPr>
            <p:spPr>
              <a:xfrm>
                <a:off x="-390650" y="3865550"/>
                <a:ext cx="302175" cy="65575"/>
              </a:xfrm>
              <a:custGeom>
                <a:avLst/>
                <a:gdLst/>
                <a:ahLst/>
                <a:cxnLst/>
                <a:rect l="l" t="t" r="r" b="b"/>
                <a:pathLst>
                  <a:path w="12087" h="2623" extrusionOk="0">
                    <a:moveTo>
                      <a:pt x="2430" y="1"/>
                    </a:moveTo>
                    <a:cubicBezTo>
                      <a:pt x="2327" y="1"/>
                      <a:pt x="2222" y="5"/>
                      <a:pt x="2117" y="12"/>
                    </a:cubicBezTo>
                    <a:cubicBezTo>
                      <a:pt x="1366" y="75"/>
                      <a:pt x="511" y="367"/>
                      <a:pt x="31" y="993"/>
                    </a:cubicBezTo>
                    <a:cubicBezTo>
                      <a:pt x="1" y="1038"/>
                      <a:pt x="47" y="1072"/>
                      <a:pt x="90" y="1072"/>
                    </a:cubicBezTo>
                    <a:cubicBezTo>
                      <a:pt x="107" y="1072"/>
                      <a:pt x="124" y="1067"/>
                      <a:pt x="135" y="1055"/>
                    </a:cubicBezTo>
                    <a:cubicBezTo>
                      <a:pt x="677" y="576"/>
                      <a:pt x="1387" y="284"/>
                      <a:pt x="2117" y="242"/>
                    </a:cubicBezTo>
                    <a:cubicBezTo>
                      <a:pt x="2205" y="237"/>
                      <a:pt x="2294" y="235"/>
                      <a:pt x="2382" y="235"/>
                    </a:cubicBezTo>
                    <a:cubicBezTo>
                      <a:pt x="3085" y="235"/>
                      <a:pt x="3781" y="381"/>
                      <a:pt x="4411" y="659"/>
                    </a:cubicBezTo>
                    <a:cubicBezTo>
                      <a:pt x="6017" y="1264"/>
                      <a:pt x="7435" y="2348"/>
                      <a:pt x="9167" y="2578"/>
                    </a:cubicBezTo>
                    <a:cubicBezTo>
                      <a:pt x="9389" y="2607"/>
                      <a:pt x="9607" y="2622"/>
                      <a:pt x="9823" y="2622"/>
                    </a:cubicBezTo>
                    <a:cubicBezTo>
                      <a:pt x="10072" y="2622"/>
                      <a:pt x="10318" y="2602"/>
                      <a:pt x="10564" y="2557"/>
                    </a:cubicBezTo>
                    <a:cubicBezTo>
                      <a:pt x="10814" y="2515"/>
                      <a:pt x="11065" y="2474"/>
                      <a:pt x="11294" y="2432"/>
                    </a:cubicBezTo>
                    <a:cubicBezTo>
                      <a:pt x="11544" y="2411"/>
                      <a:pt x="11795" y="2348"/>
                      <a:pt x="12024" y="2265"/>
                    </a:cubicBezTo>
                    <a:cubicBezTo>
                      <a:pt x="12087" y="2223"/>
                      <a:pt x="12066" y="2161"/>
                      <a:pt x="12003" y="2140"/>
                    </a:cubicBezTo>
                    <a:cubicBezTo>
                      <a:pt x="11937" y="2125"/>
                      <a:pt x="11868" y="2118"/>
                      <a:pt x="11798" y="2118"/>
                    </a:cubicBezTo>
                    <a:cubicBezTo>
                      <a:pt x="11670" y="2118"/>
                      <a:pt x="11540" y="2141"/>
                      <a:pt x="11419" y="2182"/>
                    </a:cubicBezTo>
                    <a:cubicBezTo>
                      <a:pt x="11169" y="2223"/>
                      <a:pt x="10939" y="2265"/>
                      <a:pt x="10689" y="2307"/>
                    </a:cubicBezTo>
                    <a:cubicBezTo>
                      <a:pt x="10397" y="2362"/>
                      <a:pt x="10096" y="2390"/>
                      <a:pt x="9798" y="2390"/>
                    </a:cubicBezTo>
                    <a:cubicBezTo>
                      <a:pt x="9649" y="2390"/>
                      <a:pt x="9500" y="2383"/>
                      <a:pt x="9354" y="2369"/>
                    </a:cubicBezTo>
                    <a:cubicBezTo>
                      <a:pt x="8457" y="2244"/>
                      <a:pt x="7581" y="1952"/>
                      <a:pt x="6768" y="1514"/>
                    </a:cubicBezTo>
                    <a:cubicBezTo>
                      <a:pt x="5399" y="849"/>
                      <a:pt x="3993"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7" name="Google Shape;3227;p46"/>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7">
  <p:cSld name="CUSTOM_1_1_1_1_1_1_1_1_1">
    <p:spTree>
      <p:nvGrpSpPr>
        <p:cNvPr id="1" name="Shape 3711"/>
        <p:cNvGrpSpPr/>
        <p:nvPr/>
      </p:nvGrpSpPr>
      <p:grpSpPr>
        <a:xfrm>
          <a:off x="0" y="0"/>
          <a:ext cx="0" cy="0"/>
          <a:chOff x="0" y="0"/>
          <a:chExt cx="0" cy="0"/>
        </a:xfrm>
      </p:grpSpPr>
      <p:sp>
        <p:nvSpPr>
          <p:cNvPr id="3712" name="Google Shape;3712;p52"/>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2"/>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2"/>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715" name="Google Shape;3715;p52"/>
          <p:cNvGrpSpPr/>
          <p:nvPr/>
        </p:nvGrpSpPr>
        <p:grpSpPr>
          <a:xfrm>
            <a:off x="2936544" y="-329546"/>
            <a:ext cx="2934233" cy="708308"/>
            <a:chOff x="2375925" y="3297600"/>
            <a:chExt cx="735950" cy="177650"/>
          </a:xfrm>
        </p:grpSpPr>
        <p:sp>
          <p:nvSpPr>
            <p:cNvPr id="3716" name="Google Shape;3716;p5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5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2" name="Google Shape;3722;p52"/>
          <p:cNvGrpSpPr/>
          <p:nvPr/>
        </p:nvGrpSpPr>
        <p:grpSpPr>
          <a:xfrm>
            <a:off x="-794794" y="2815406"/>
            <a:ext cx="1371803" cy="1955994"/>
            <a:chOff x="29206" y="2199506"/>
            <a:chExt cx="1371803" cy="1955994"/>
          </a:xfrm>
        </p:grpSpPr>
        <p:sp>
          <p:nvSpPr>
            <p:cNvPr id="3723" name="Google Shape;3723;p52"/>
            <p:cNvSpPr/>
            <p:nvPr/>
          </p:nvSpPr>
          <p:spPr>
            <a:xfrm>
              <a:off x="411425" y="40421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4" name="Google Shape;3724;p52"/>
            <p:cNvGrpSpPr/>
            <p:nvPr/>
          </p:nvGrpSpPr>
          <p:grpSpPr>
            <a:xfrm>
              <a:off x="29206" y="2199506"/>
              <a:ext cx="1371803" cy="1916250"/>
              <a:chOff x="173975" y="1846850"/>
              <a:chExt cx="1630575" cy="2277725"/>
            </a:xfrm>
          </p:grpSpPr>
          <p:sp>
            <p:nvSpPr>
              <p:cNvPr id="3725" name="Google Shape;3725;p52"/>
              <p:cNvSpPr/>
              <p:nvPr/>
            </p:nvSpPr>
            <p:spPr>
              <a:xfrm>
                <a:off x="593225" y="1846850"/>
                <a:ext cx="549625" cy="700300"/>
              </a:xfrm>
              <a:custGeom>
                <a:avLst/>
                <a:gdLst/>
                <a:ahLst/>
                <a:cxnLst/>
                <a:rect l="l" t="t" r="r" b="b"/>
                <a:pathLst>
                  <a:path w="21985" h="28012" extrusionOk="0">
                    <a:moveTo>
                      <a:pt x="7413" y="1"/>
                    </a:moveTo>
                    <a:cubicBezTo>
                      <a:pt x="7250" y="1"/>
                      <a:pt x="7087" y="9"/>
                      <a:pt x="6925" y="25"/>
                    </a:cubicBezTo>
                    <a:cubicBezTo>
                      <a:pt x="5965" y="129"/>
                      <a:pt x="5048" y="463"/>
                      <a:pt x="4255" y="1005"/>
                    </a:cubicBezTo>
                    <a:cubicBezTo>
                      <a:pt x="939" y="3195"/>
                      <a:pt x="0" y="7888"/>
                      <a:pt x="1126" y="11684"/>
                    </a:cubicBezTo>
                    <a:cubicBezTo>
                      <a:pt x="2065" y="14792"/>
                      <a:pt x="3942" y="17629"/>
                      <a:pt x="5778" y="20236"/>
                    </a:cubicBezTo>
                    <a:cubicBezTo>
                      <a:pt x="7154" y="22197"/>
                      <a:pt x="8906" y="23865"/>
                      <a:pt x="10950" y="25137"/>
                    </a:cubicBezTo>
                    <a:cubicBezTo>
                      <a:pt x="11463" y="25441"/>
                      <a:pt x="16387" y="28011"/>
                      <a:pt x="17483" y="28011"/>
                    </a:cubicBezTo>
                    <a:cubicBezTo>
                      <a:pt x="17591" y="28011"/>
                      <a:pt x="17661" y="27986"/>
                      <a:pt x="17687" y="27932"/>
                    </a:cubicBezTo>
                    <a:cubicBezTo>
                      <a:pt x="21984" y="18880"/>
                      <a:pt x="20920" y="5135"/>
                      <a:pt x="10575" y="755"/>
                    </a:cubicBezTo>
                    <a:cubicBezTo>
                      <a:pt x="9561" y="339"/>
                      <a:pt x="8484" y="1"/>
                      <a:pt x="7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2"/>
              <p:cNvSpPr/>
              <p:nvPr/>
            </p:nvSpPr>
            <p:spPr>
              <a:xfrm>
                <a:off x="733475" y="1878750"/>
                <a:ext cx="78250" cy="230500"/>
              </a:xfrm>
              <a:custGeom>
                <a:avLst/>
                <a:gdLst/>
                <a:ahLst/>
                <a:cxnLst/>
                <a:rect l="l" t="t" r="r" b="b"/>
                <a:pathLst>
                  <a:path w="3130" h="9220" extrusionOk="0">
                    <a:moveTo>
                      <a:pt x="168" y="0"/>
                    </a:moveTo>
                    <a:cubicBezTo>
                      <a:pt x="168" y="42"/>
                      <a:pt x="22" y="84"/>
                      <a:pt x="22" y="126"/>
                    </a:cubicBezTo>
                    <a:cubicBezTo>
                      <a:pt x="1" y="1419"/>
                      <a:pt x="168" y="2691"/>
                      <a:pt x="501" y="3922"/>
                    </a:cubicBezTo>
                    <a:cubicBezTo>
                      <a:pt x="793" y="5152"/>
                      <a:pt x="1273" y="6320"/>
                      <a:pt x="1857" y="7447"/>
                    </a:cubicBezTo>
                    <a:cubicBezTo>
                      <a:pt x="2212" y="8072"/>
                      <a:pt x="2608" y="8656"/>
                      <a:pt x="3046" y="9220"/>
                    </a:cubicBezTo>
                    <a:cubicBezTo>
                      <a:pt x="3046" y="9220"/>
                      <a:pt x="3129" y="9178"/>
                      <a:pt x="3109" y="9157"/>
                    </a:cubicBezTo>
                    <a:lnTo>
                      <a:pt x="3129" y="9157"/>
                    </a:lnTo>
                    <a:cubicBezTo>
                      <a:pt x="1690" y="7071"/>
                      <a:pt x="731" y="4673"/>
                      <a:pt x="335" y="2149"/>
                    </a:cubicBezTo>
                    <a:cubicBezTo>
                      <a:pt x="230" y="1440"/>
                      <a:pt x="189" y="73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2"/>
              <p:cNvSpPr/>
              <p:nvPr/>
            </p:nvSpPr>
            <p:spPr>
              <a:xfrm>
                <a:off x="811175" y="1883375"/>
                <a:ext cx="47475" cy="282425"/>
              </a:xfrm>
              <a:custGeom>
                <a:avLst/>
                <a:gdLst/>
                <a:ahLst/>
                <a:cxnLst/>
                <a:rect l="l" t="t" r="r" b="b"/>
                <a:pathLst>
                  <a:path w="1899" h="11297" extrusionOk="0">
                    <a:moveTo>
                      <a:pt x="1776" y="0"/>
                    </a:moveTo>
                    <a:cubicBezTo>
                      <a:pt x="1774" y="0"/>
                      <a:pt x="1773" y="1"/>
                      <a:pt x="1773" y="3"/>
                    </a:cubicBezTo>
                    <a:cubicBezTo>
                      <a:pt x="1356" y="3028"/>
                      <a:pt x="1" y="5989"/>
                      <a:pt x="418" y="9118"/>
                    </a:cubicBezTo>
                    <a:cubicBezTo>
                      <a:pt x="501" y="9848"/>
                      <a:pt x="751" y="10557"/>
                      <a:pt x="1127" y="11204"/>
                    </a:cubicBezTo>
                    <a:cubicBezTo>
                      <a:pt x="1127" y="11221"/>
                      <a:pt x="1214" y="11297"/>
                      <a:pt x="1219" y="11297"/>
                    </a:cubicBezTo>
                    <a:cubicBezTo>
                      <a:pt x="1220" y="11297"/>
                      <a:pt x="1217" y="11294"/>
                      <a:pt x="1210" y="11287"/>
                    </a:cubicBezTo>
                    <a:lnTo>
                      <a:pt x="1210" y="11266"/>
                    </a:lnTo>
                    <a:cubicBezTo>
                      <a:pt x="501" y="10077"/>
                      <a:pt x="418" y="8617"/>
                      <a:pt x="501" y="7262"/>
                    </a:cubicBezTo>
                    <a:cubicBezTo>
                      <a:pt x="605" y="5739"/>
                      <a:pt x="981" y="4258"/>
                      <a:pt x="1356" y="2798"/>
                    </a:cubicBezTo>
                    <a:cubicBezTo>
                      <a:pt x="1586" y="1922"/>
                      <a:pt x="1753" y="1025"/>
                      <a:pt x="1899" y="128"/>
                    </a:cubicBezTo>
                    <a:cubicBezTo>
                      <a:pt x="1899" y="90"/>
                      <a:pt x="1795"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2"/>
              <p:cNvSpPr/>
              <p:nvPr/>
            </p:nvSpPr>
            <p:spPr>
              <a:xfrm>
                <a:off x="861450" y="1973650"/>
                <a:ext cx="137475" cy="249800"/>
              </a:xfrm>
              <a:custGeom>
                <a:avLst/>
                <a:gdLst/>
                <a:ahLst/>
                <a:cxnLst/>
                <a:rect l="l" t="t" r="r" b="b"/>
                <a:pathLst>
                  <a:path w="5499" h="9992" extrusionOk="0">
                    <a:moveTo>
                      <a:pt x="5436" y="1"/>
                    </a:moveTo>
                    <a:cubicBezTo>
                      <a:pt x="5436" y="1"/>
                      <a:pt x="5373" y="21"/>
                      <a:pt x="5373" y="42"/>
                    </a:cubicBezTo>
                    <a:cubicBezTo>
                      <a:pt x="5290" y="418"/>
                      <a:pt x="5206" y="814"/>
                      <a:pt x="5081" y="1169"/>
                    </a:cubicBezTo>
                    <a:cubicBezTo>
                      <a:pt x="4956" y="1481"/>
                      <a:pt x="4789" y="1794"/>
                      <a:pt x="4622" y="2065"/>
                    </a:cubicBezTo>
                    <a:cubicBezTo>
                      <a:pt x="4205" y="2649"/>
                      <a:pt x="3725" y="3192"/>
                      <a:pt x="3204" y="3692"/>
                    </a:cubicBezTo>
                    <a:cubicBezTo>
                      <a:pt x="2119" y="4798"/>
                      <a:pt x="993" y="5966"/>
                      <a:pt x="451" y="7468"/>
                    </a:cubicBezTo>
                    <a:cubicBezTo>
                      <a:pt x="117" y="8281"/>
                      <a:pt x="96" y="9178"/>
                      <a:pt x="367" y="9991"/>
                    </a:cubicBezTo>
                    <a:cubicBezTo>
                      <a:pt x="367" y="9991"/>
                      <a:pt x="455" y="9947"/>
                      <a:pt x="484" y="9921"/>
                    </a:cubicBezTo>
                    <a:lnTo>
                      <a:pt x="484" y="9921"/>
                    </a:lnTo>
                    <a:cubicBezTo>
                      <a:pt x="487" y="9930"/>
                      <a:pt x="489" y="9940"/>
                      <a:pt x="492" y="9950"/>
                    </a:cubicBezTo>
                    <a:lnTo>
                      <a:pt x="492" y="9908"/>
                    </a:lnTo>
                    <a:cubicBezTo>
                      <a:pt x="492" y="9911"/>
                      <a:pt x="489" y="9916"/>
                      <a:pt x="484" y="9921"/>
                    </a:cubicBezTo>
                    <a:lnTo>
                      <a:pt x="484" y="9921"/>
                    </a:lnTo>
                    <a:cubicBezTo>
                      <a:pt x="1" y="8345"/>
                      <a:pt x="728" y="6772"/>
                      <a:pt x="1661" y="5507"/>
                    </a:cubicBezTo>
                    <a:cubicBezTo>
                      <a:pt x="2140" y="4860"/>
                      <a:pt x="2683" y="4276"/>
                      <a:pt x="3246" y="3713"/>
                    </a:cubicBezTo>
                    <a:cubicBezTo>
                      <a:pt x="3767" y="3233"/>
                      <a:pt x="4226" y="2691"/>
                      <a:pt x="4643" y="2149"/>
                    </a:cubicBezTo>
                    <a:cubicBezTo>
                      <a:pt x="5081" y="1544"/>
                      <a:pt x="5498" y="75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2"/>
              <p:cNvSpPr/>
              <p:nvPr/>
            </p:nvSpPr>
            <p:spPr>
              <a:xfrm>
                <a:off x="919125" y="2106625"/>
                <a:ext cx="117850" cy="197650"/>
              </a:xfrm>
              <a:custGeom>
                <a:avLst/>
                <a:gdLst/>
                <a:ahLst/>
                <a:cxnLst/>
                <a:rect l="l" t="t" r="r" b="b"/>
                <a:pathLst>
                  <a:path w="4714" h="7906" extrusionOk="0">
                    <a:moveTo>
                      <a:pt x="4693" y="0"/>
                    </a:moveTo>
                    <a:cubicBezTo>
                      <a:pt x="4693" y="0"/>
                      <a:pt x="4589" y="21"/>
                      <a:pt x="4589" y="42"/>
                    </a:cubicBezTo>
                    <a:cubicBezTo>
                      <a:pt x="4485" y="334"/>
                      <a:pt x="4443" y="647"/>
                      <a:pt x="4359" y="939"/>
                    </a:cubicBezTo>
                    <a:cubicBezTo>
                      <a:pt x="4297" y="1231"/>
                      <a:pt x="4193" y="1544"/>
                      <a:pt x="4067" y="1836"/>
                    </a:cubicBezTo>
                    <a:cubicBezTo>
                      <a:pt x="3817" y="2378"/>
                      <a:pt x="3525" y="2899"/>
                      <a:pt x="3150" y="3379"/>
                    </a:cubicBezTo>
                    <a:cubicBezTo>
                      <a:pt x="2753" y="3859"/>
                      <a:pt x="2294" y="4297"/>
                      <a:pt x="1794" y="4672"/>
                    </a:cubicBezTo>
                    <a:cubicBezTo>
                      <a:pt x="1293" y="5048"/>
                      <a:pt x="876" y="5486"/>
                      <a:pt x="542" y="6007"/>
                    </a:cubicBezTo>
                    <a:cubicBezTo>
                      <a:pt x="188" y="6591"/>
                      <a:pt x="0" y="7238"/>
                      <a:pt x="0" y="7905"/>
                    </a:cubicBezTo>
                    <a:cubicBezTo>
                      <a:pt x="0" y="7905"/>
                      <a:pt x="125" y="7884"/>
                      <a:pt x="125" y="7863"/>
                    </a:cubicBezTo>
                    <a:lnTo>
                      <a:pt x="146" y="7863"/>
                    </a:lnTo>
                    <a:cubicBezTo>
                      <a:pt x="167" y="7217"/>
                      <a:pt x="355" y="6591"/>
                      <a:pt x="688" y="6049"/>
                    </a:cubicBezTo>
                    <a:cubicBezTo>
                      <a:pt x="1022" y="5486"/>
                      <a:pt x="1460" y="5006"/>
                      <a:pt x="1982" y="4610"/>
                    </a:cubicBezTo>
                    <a:cubicBezTo>
                      <a:pt x="2461" y="4255"/>
                      <a:pt x="2899" y="3838"/>
                      <a:pt x="3296" y="3379"/>
                    </a:cubicBezTo>
                    <a:cubicBezTo>
                      <a:pt x="3671" y="2920"/>
                      <a:pt x="3984" y="2420"/>
                      <a:pt x="4213" y="1877"/>
                    </a:cubicBezTo>
                    <a:cubicBezTo>
                      <a:pt x="4339" y="1585"/>
                      <a:pt x="4443" y="1293"/>
                      <a:pt x="4547" y="981"/>
                    </a:cubicBezTo>
                    <a:cubicBezTo>
                      <a:pt x="4651" y="668"/>
                      <a:pt x="4714" y="334"/>
                      <a:pt x="4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52"/>
              <p:cNvSpPr/>
              <p:nvPr/>
            </p:nvSpPr>
            <p:spPr>
              <a:xfrm>
                <a:off x="984825" y="2283900"/>
                <a:ext cx="57375" cy="129350"/>
              </a:xfrm>
              <a:custGeom>
                <a:avLst/>
                <a:gdLst/>
                <a:ahLst/>
                <a:cxnLst/>
                <a:rect l="l" t="t" r="r" b="b"/>
                <a:pathLst>
                  <a:path w="2295" h="5174" extrusionOk="0">
                    <a:moveTo>
                      <a:pt x="2295" y="1"/>
                    </a:moveTo>
                    <a:cubicBezTo>
                      <a:pt x="2253" y="1"/>
                      <a:pt x="2190" y="22"/>
                      <a:pt x="2149" y="42"/>
                    </a:cubicBezTo>
                    <a:cubicBezTo>
                      <a:pt x="1857" y="418"/>
                      <a:pt x="1585" y="814"/>
                      <a:pt x="1377" y="1231"/>
                    </a:cubicBezTo>
                    <a:cubicBezTo>
                      <a:pt x="1147" y="1649"/>
                      <a:pt x="939" y="2066"/>
                      <a:pt x="751" y="2504"/>
                    </a:cubicBezTo>
                    <a:cubicBezTo>
                      <a:pt x="396" y="3359"/>
                      <a:pt x="146" y="4256"/>
                      <a:pt x="0" y="5173"/>
                    </a:cubicBezTo>
                    <a:cubicBezTo>
                      <a:pt x="0" y="5173"/>
                      <a:pt x="146" y="5153"/>
                      <a:pt x="167" y="5111"/>
                    </a:cubicBezTo>
                    <a:lnTo>
                      <a:pt x="146" y="5111"/>
                    </a:lnTo>
                    <a:cubicBezTo>
                      <a:pt x="313" y="4172"/>
                      <a:pt x="584" y="3275"/>
                      <a:pt x="960" y="2399"/>
                    </a:cubicBezTo>
                    <a:cubicBezTo>
                      <a:pt x="1126" y="1982"/>
                      <a:pt x="1335" y="1565"/>
                      <a:pt x="1565" y="1190"/>
                    </a:cubicBezTo>
                    <a:cubicBezTo>
                      <a:pt x="1669" y="981"/>
                      <a:pt x="1794" y="793"/>
                      <a:pt x="1919" y="606"/>
                    </a:cubicBezTo>
                    <a:cubicBezTo>
                      <a:pt x="2023" y="397"/>
                      <a:pt x="2190" y="209"/>
                      <a:pt x="2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2"/>
              <p:cNvSpPr/>
              <p:nvPr/>
            </p:nvSpPr>
            <p:spPr>
              <a:xfrm>
                <a:off x="657350" y="1935575"/>
                <a:ext cx="156450" cy="183150"/>
              </a:xfrm>
              <a:custGeom>
                <a:avLst/>
                <a:gdLst/>
                <a:ahLst/>
                <a:cxnLst/>
                <a:rect l="l" t="t" r="r" b="b"/>
                <a:pathLst>
                  <a:path w="6258" h="7326" extrusionOk="0">
                    <a:moveTo>
                      <a:pt x="6257" y="7279"/>
                    </a:moveTo>
                    <a:cubicBezTo>
                      <a:pt x="6257" y="7280"/>
                      <a:pt x="6257" y="7280"/>
                      <a:pt x="6258" y="7280"/>
                    </a:cubicBezTo>
                    <a:cubicBezTo>
                      <a:pt x="6257" y="7280"/>
                      <a:pt x="6257" y="7280"/>
                      <a:pt x="6257" y="7279"/>
                    </a:cubicBezTo>
                    <a:close/>
                    <a:moveTo>
                      <a:pt x="188" y="1"/>
                    </a:moveTo>
                    <a:cubicBezTo>
                      <a:pt x="188" y="1"/>
                      <a:pt x="1" y="22"/>
                      <a:pt x="1" y="43"/>
                    </a:cubicBezTo>
                    <a:cubicBezTo>
                      <a:pt x="21" y="794"/>
                      <a:pt x="293" y="1503"/>
                      <a:pt x="731" y="2087"/>
                    </a:cubicBezTo>
                    <a:cubicBezTo>
                      <a:pt x="1148" y="2629"/>
                      <a:pt x="1607" y="3109"/>
                      <a:pt x="2149" y="3547"/>
                    </a:cubicBezTo>
                    <a:cubicBezTo>
                      <a:pt x="3046" y="4339"/>
                      <a:pt x="3880" y="5236"/>
                      <a:pt x="4756" y="6091"/>
                    </a:cubicBezTo>
                    <a:cubicBezTo>
                      <a:pt x="5173" y="6508"/>
                      <a:pt x="5611" y="6926"/>
                      <a:pt x="6070" y="7322"/>
                    </a:cubicBezTo>
                    <a:cubicBezTo>
                      <a:pt x="6075" y="7324"/>
                      <a:pt x="6081" y="7325"/>
                      <a:pt x="6087" y="7325"/>
                    </a:cubicBezTo>
                    <a:cubicBezTo>
                      <a:pt x="6132" y="7325"/>
                      <a:pt x="6215" y="7277"/>
                      <a:pt x="6247" y="7277"/>
                    </a:cubicBezTo>
                    <a:cubicBezTo>
                      <a:pt x="6251" y="7277"/>
                      <a:pt x="6254" y="7278"/>
                      <a:pt x="6257" y="7279"/>
                    </a:cubicBezTo>
                    <a:lnTo>
                      <a:pt x="6257" y="7279"/>
                    </a:lnTo>
                    <a:cubicBezTo>
                      <a:pt x="5360" y="6529"/>
                      <a:pt x="4568" y="5653"/>
                      <a:pt x="3734" y="4819"/>
                    </a:cubicBezTo>
                    <a:cubicBezTo>
                      <a:pt x="3317" y="4402"/>
                      <a:pt x="2900" y="3985"/>
                      <a:pt x="2483" y="3588"/>
                    </a:cubicBezTo>
                    <a:cubicBezTo>
                      <a:pt x="1982" y="3192"/>
                      <a:pt x="1523" y="2754"/>
                      <a:pt x="1106" y="2274"/>
                    </a:cubicBezTo>
                    <a:cubicBezTo>
                      <a:pt x="605" y="1628"/>
                      <a:pt x="272" y="835"/>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2"/>
              <p:cNvSpPr/>
              <p:nvPr/>
            </p:nvSpPr>
            <p:spPr>
              <a:xfrm>
                <a:off x="633200" y="2113450"/>
                <a:ext cx="265600" cy="166825"/>
              </a:xfrm>
              <a:custGeom>
                <a:avLst/>
                <a:gdLst/>
                <a:ahLst/>
                <a:cxnLst/>
                <a:rect l="l" t="t" r="r" b="b"/>
                <a:pathLst>
                  <a:path w="10624" h="6673" extrusionOk="0">
                    <a:moveTo>
                      <a:pt x="9" y="1"/>
                    </a:moveTo>
                    <a:cubicBezTo>
                      <a:pt x="2" y="1"/>
                      <a:pt x="0" y="5"/>
                      <a:pt x="7" y="19"/>
                    </a:cubicBezTo>
                    <a:cubicBezTo>
                      <a:pt x="800" y="645"/>
                      <a:pt x="1571" y="1271"/>
                      <a:pt x="2364" y="1896"/>
                    </a:cubicBezTo>
                    <a:cubicBezTo>
                      <a:pt x="3094" y="2501"/>
                      <a:pt x="3803" y="3106"/>
                      <a:pt x="4575" y="3648"/>
                    </a:cubicBezTo>
                    <a:cubicBezTo>
                      <a:pt x="5159" y="4086"/>
                      <a:pt x="5806" y="4420"/>
                      <a:pt x="6515" y="4650"/>
                    </a:cubicBezTo>
                    <a:cubicBezTo>
                      <a:pt x="7182" y="4858"/>
                      <a:pt x="7850" y="5025"/>
                      <a:pt x="8517" y="5234"/>
                    </a:cubicBezTo>
                    <a:cubicBezTo>
                      <a:pt x="9330" y="5505"/>
                      <a:pt x="10081" y="5880"/>
                      <a:pt x="10561" y="6631"/>
                    </a:cubicBezTo>
                    <a:cubicBezTo>
                      <a:pt x="10561" y="6645"/>
                      <a:pt x="10590" y="6650"/>
                      <a:pt x="10609" y="6658"/>
                    </a:cubicBezTo>
                    <a:lnTo>
                      <a:pt x="10609" y="6658"/>
                    </a:lnTo>
                    <a:lnTo>
                      <a:pt x="10603" y="6652"/>
                    </a:lnTo>
                    <a:cubicBezTo>
                      <a:pt x="9935" y="5546"/>
                      <a:pt x="8580" y="5171"/>
                      <a:pt x="7412" y="4837"/>
                    </a:cubicBezTo>
                    <a:cubicBezTo>
                      <a:pt x="6702" y="4670"/>
                      <a:pt x="6014" y="4420"/>
                      <a:pt x="5368" y="4128"/>
                    </a:cubicBezTo>
                    <a:cubicBezTo>
                      <a:pt x="4888" y="3857"/>
                      <a:pt x="4429" y="3544"/>
                      <a:pt x="4012" y="3190"/>
                    </a:cubicBezTo>
                    <a:cubicBezTo>
                      <a:pt x="3615" y="2877"/>
                      <a:pt x="3240" y="2564"/>
                      <a:pt x="2823" y="2230"/>
                    </a:cubicBezTo>
                    <a:cubicBezTo>
                      <a:pt x="1926" y="1521"/>
                      <a:pt x="1050" y="791"/>
                      <a:pt x="132" y="82"/>
                    </a:cubicBezTo>
                    <a:cubicBezTo>
                      <a:pt x="111" y="40"/>
                      <a:pt x="70" y="19"/>
                      <a:pt x="49" y="19"/>
                    </a:cubicBezTo>
                    <a:cubicBezTo>
                      <a:pt x="49" y="19"/>
                      <a:pt x="21" y="1"/>
                      <a:pt x="9" y="1"/>
                    </a:cubicBezTo>
                    <a:close/>
                    <a:moveTo>
                      <a:pt x="10609" y="6658"/>
                    </a:moveTo>
                    <a:lnTo>
                      <a:pt x="10624" y="6673"/>
                    </a:lnTo>
                    <a:cubicBezTo>
                      <a:pt x="10624" y="6666"/>
                      <a:pt x="10617" y="6662"/>
                      <a:pt x="10609" y="66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2"/>
              <p:cNvSpPr/>
              <p:nvPr/>
            </p:nvSpPr>
            <p:spPr>
              <a:xfrm>
                <a:off x="703850" y="2282625"/>
                <a:ext cx="260125" cy="90475"/>
              </a:xfrm>
              <a:custGeom>
                <a:avLst/>
                <a:gdLst/>
                <a:ahLst/>
                <a:cxnLst/>
                <a:rect l="l" t="t" r="r" b="b"/>
                <a:pathLst>
                  <a:path w="10405" h="3619" extrusionOk="0">
                    <a:moveTo>
                      <a:pt x="196" y="0"/>
                    </a:moveTo>
                    <a:cubicBezTo>
                      <a:pt x="129" y="0"/>
                      <a:pt x="0" y="76"/>
                      <a:pt x="18" y="93"/>
                    </a:cubicBezTo>
                    <a:cubicBezTo>
                      <a:pt x="748" y="1095"/>
                      <a:pt x="2124" y="1345"/>
                      <a:pt x="3251" y="1679"/>
                    </a:cubicBezTo>
                    <a:cubicBezTo>
                      <a:pt x="4752" y="2096"/>
                      <a:pt x="6233" y="2513"/>
                      <a:pt x="7735" y="2930"/>
                    </a:cubicBezTo>
                    <a:cubicBezTo>
                      <a:pt x="8590" y="3160"/>
                      <a:pt x="9445" y="3389"/>
                      <a:pt x="10301" y="3618"/>
                    </a:cubicBezTo>
                    <a:cubicBezTo>
                      <a:pt x="10342" y="3618"/>
                      <a:pt x="10363" y="3598"/>
                      <a:pt x="10405" y="3577"/>
                    </a:cubicBezTo>
                    <a:lnTo>
                      <a:pt x="10384" y="3577"/>
                    </a:lnTo>
                    <a:cubicBezTo>
                      <a:pt x="8924" y="3139"/>
                      <a:pt x="7464" y="2722"/>
                      <a:pt x="6004" y="2304"/>
                    </a:cubicBezTo>
                    <a:lnTo>
                      <a:pt x="3793" y="1679"/>
                    </a:lnTo>
                    <a:cubicBezTo>
                      <a:pt x="3146" y="1491"/>
                      <a:pt x="2500" y="1345"/>
                      <a:pt x="1874" y="1115"/>
                    </a:cubicBezTo>
                    <a:cubicBezTo>
                      <a:pt x="1227" y="907"/>
                      <a:pt x="664" y="531"/>
                      <a:pt x="226" y="10"/>
                    </a:cubicBezTo>
                    <a:cubicBezTo>
                      <a:pt x="219" y="3"/>
                      <a:pt x="209"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2"/>
              <p:cNvSpPr/>
              <p:nvPr/>
            </p:nvSpPr>
            <p:spPr>
              <a:xfrm>
                <a:off x="876350" y="2445550"/>
                <a:ext cx="131950" cy="25725"/>
              </a:xfrm>
              <a:custGeom>
                <a:avLst/>
                <a:gdLst/>
                <a:ahLst/>
                <a:cxnLst/>
                <a:rect l="l" t="t" r="r" b="b"/>
                <a:pathLst>
                  <a:path w="5278" h="1029" extrusionOk="0">
                    <a:moveTo>
                      <a:pt x="1" y="1"/>
                    </a:moveTo>
                    <a:cubicBezTo>
                      <a:pt x="63" y="84"/>
                      <a:pt x="147" y="126"/>
                      <a:pt x="230" y="167"/>
                    </a:cubicBezTo>
                    <a:cubicBezTo>
                      <a:pt x="355" y="230"/>
                      <a:pt x="460" y="293"/>
                      <a:pt x="585" y="334"/>
                    </a:cubicBezTo>
                    <a:cubicBezTo>
                      <a:pt x="814" y="439"/>
                      <a:pt x="1044" y="522"/>
                      <a:pt x="1273" y="605"/>
                    </a:cubicBezTo>
                    <a:cubicBezTo>
                      <a:pt x="1732" y="751"/>
                      <a:pt x="2191" y="877"/>
                      <a:pt x="2671" y="939"/>
                    </a:cubicBezTo>
                    <a:cubicBezTo>
                      <a:pt x="3077" y="997"/>
                      <a:pt x="3484" y="1028"/>
                      <a:pt x="3888" y="1028"/>
                    </a:cubicBezTo>
                    <a:cubicBezTo>
                      <a:pt x="4355" y="1028"/>
                      <a:pt x="4819" y="987"/>
                      <a:pt x="5278" y="897"/>
                    </a:cubicBezTo>
                    <a:lnTo>
                      <a:pt x="5236" y="897"/>
                    </a:lnTo>
                    <a:cubicBezTo>
                      <a:pt x="4808" y="974"/>
                      <a:pt x="4380" y="1011"/>
                      <a:pt x="3952" y="1011"/>
                    </a:cubicBezTo>
                    <a:cubicBezTo>
                      <a:pt x="3441" y="1011"/>
                      <a:pt x="2931" y="958"/>
                      <a:pt x="2420" y="856"/>
                    </a:cubicBezTo>
                    <a:cubicBezTo>
                      <a:pt x="2045" y="772"/>
                      <a:pt x="1669" y="668"/>
                      <a:pt x="1294" y="522"/>
                    </a:cubicBezTo>
                    <a:cubicBezTo>
                      <a:pt x="898" y="376"/>
                      <a:pt x="522" y="147"/>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2"/>
              <p:cNvSpPr/>
              <p:nvPr/>
            </p:nvSpPr>
            <p:spPr>
              <a:xfrm>
                <a:off x="173975" y="3082125"/>
                <a:ext cx="780625" cy="334425"/>
              </a:xfrm>
              <a:custGeom>
                <a:avLst/>
                <a:gdLst/>
                <a:ahLst/>
                <a:cxnLst/>
                <a:rect l="l" t="t" r="r" b="b"/>
                <a:pathLst>
                  <a:path w="31225" h="13377" extrusionOk="0">
                    <a:moveTo>
                      <a:pt x="31221" y="9950"/>
                    </a:moveTo>
                    <a:cubicBezTo>
                      <a:pt x="31222" y="9951"/>
                      <a:pt x="31223" y="9952"/>
                      <a:pt x="31224" y="9954"/>
                    </a:cubicBezTo>
                    <a:cubicBezTo>
                      <a:pt x="31223" y="9952"/>
                      <a:pt x="31222" y="9951"/>
                      <a:pt x="31221" y="9950"/>
                    </a:cubicBezTo>
                    <a:close/>
                    <a:moveTo>
                      <a:pt x="12160" y="1"/>
                    </a:moveTo>
                    <a:cubicBezTo>
                      <a:pt x="11118" y="1"/>
                      <a:pt x="10079" y="96"/>
                      <a:pt x="9053" y="297"/>
                    </a:cubicBezTo>
                    <a:cubicBezTo>
                      <a:pt x="7405" y="630"/>
                      <a:pt x="5757" y="1235"/>
                      <a:pt x="4506" y="2361"/>
                    </a:cubicBezTo>
                    <a:cubicBezTo>
                      <a:pt x="1" y="6387"/>
                      <a:pt x="4109" y="12039"/>
                      <a:pt x="8886" y="12769"/>
                    </a:cubicBezTo>
                    <a:cubicBezTo>
                      <a:pt x="11250" y="13140"/>
                      <a:pt x="13650" y="13376"/>
                      <a:pt x="16034" y="13376"/>
                    </a:cubicBezTo>
                    <a:cubicBezTo>
                      <a:pt x="19960" y="13376"/>
                      <a:pt x="23842" y="12735"/>
                      <a:pt x="27449" y="10996"/>
                    </a:cubicBezTo>
                    <a:cubicBezTo>
                      <a:pt x="27861" y="10791"/>
                      <a:pt x="29823" y="9796"/>
                      <a:pt x="30774" y="9796"/>
                    </a:cubicBezTo>
                    <a:cubicBezTo>
                      <a:pt x="30978" y="9796"/>
                      <a:pt x="31135" y="9841"/>
                      <a:pt x="31221" y="9950"/>
                    </a:cubicBezTo>
                    <a:lnTo>
                      <a:pt x="31221" y="9950"/>
                    </a:lnTo>
                    <a:cubicBezTo>
                      <a:pt x="29824" y="8158"/>
                      <a:pt x="27761" y="6761"/>
                      <a:pt x="25989" y="5344"/>
                    </a:cubicBezTo>
                    <a:cubicBezTo>
                      <a:pt x="24362" y="4051"/>
                      <a:pt x="22631" y="2945"/>
                      <a:pt x="20775" y="2049"/>
                    </a:cubicBezTo>
                    <a:cubicBezTo>
                      <a:pt x="18090" y="768"/>
                      <a:pt x="15120" y="1"/>
                      <a:pt x="12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2"/>
              <p:cNvSpPr/>
              <p:nvPr/>
            </p:nvSpPr>
            <p:spPr>
              <a:xfrm>
                <a:off x="678200" y="3273075"/>
                <a:ext cx="173150" cy="114225"/>
              </a:xfrm>
              <a:custGeom>
                <a:avLst/>
                <a:gdLst/>
                <a:ahLst/>
                <a:cxnLst/>
                <a:rect l="l" t="t" r="r" b="b"/>
                <a:pathLst>
                  <a:path w="6926" h="4569" extrusionOk="0">
                    <a:moveTo>
                      <a:pt x="6905" y="0"/>
                    </a:moveTo>
                    <a:cubicBezTo>
                      <a:pt x="5799" y="167"/>
                      <a:pt x="4736" y="522"/>
                      <a:pt x="3776" y="1043"/>
                    </a:cubicBezTo>
                    <a:cubicBezTo>
                      <a:pt x="2775" y="1586"/>
                      <a:pt x="1878" y="2274"/>
                      <a:pt x="1106" y="3087"/>
                    </a:cubicBezTo>
                    <a:cubicBezTo>
                      <a:pt x="877" y="3317"/>
                      <a:pt x="668" y="3546"/>
                      <a:pt x="481" y="3796"/>
                    </a:cubicBezTo>
                    <a:cubicBezTo>
                      <a:pt x="293" y="4026"/>
                      <a:pt x="126" y="4297"/>
                      <a:pt x="1" y="4568"/>
                    </a:cubicBezTo>
                    <a:cubicBezTo>
                      <a:pt x="43" y="4547"/>
                      <a:pt x="84" y="4547"/>
                      <a:pt x="105" y="4527"/>
                    </a:cubicBezTo>
                    <a:cubicBezTo>
                      <a:pt x="439" y="4088"/>
                      <a:pt x="752" y="3650"/>
                      <a:pt x="1106" y="3254"/>
                    </a:cubicBezTo>
                    <a:cubicBezTo>
                      <a:pt x="1461" y="2858"/>
                      <a:pt x="1836" y="2482"/>
                      <a:pt x="2253" y="2149"/>
                    </a:cubicBezTo>
                    <a:cubicBezTo>
                      <a:pt x="3067" y="1481"/>
                      <a:pt x="4006" y="960"/>
                      <a:pt x="4986" y="584"/>
                    </a:cubicBezTo>
                    <a:cubicBezTo>
                      <a:pt x="5570" y="376"/>
                      <a:pt x="6196" y="209"/>
                      <a:pt x="6800" y="84"/>
                    </a:cubicBezTo>
                    <a:cubicBezTo>
                      <a:pt x="6821" y="84"/>
                      <a:pt x="6926" y="21"/>
                      <a:pt x="6905" y="21"/>
                    </a:cubicBezTo>
                    <a:lnTo>
                      <a:pt x="6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2"/>
              <p:cNvSpPr/>
              <p:nvPr/>
            </p:nvSpPr>
            <p:spPr>
              <a:xfrm>
                <a:off x="396625" y="3216525"/>
                <a:ext cx="306125" cy="175450"/>
              </a:xfrm>
              <a:custGeom>
                <a:avLst/>
                <a:gdLst/>
                <a:ahLst/>
                <a:cxnLst/>
                <a:rect l="l" t="t" r="r" b="b"/>
                <a:pathLst>
                  <a:path w="12245" h="7018" extrusionOk="0">
                    <a:moveTo>
                      <a:pt x="11739" y="1"/>
                    </a:moveTo>
                    <a:cubicBezTo>
                      <a:pt x="10996" y="1"/>
                      <a:pt x="10282" y="318"/>
                      <a:pt x="9720" y="761"/>
                    </a:cubicBezTo>
                    <a:cubicBezTo>
                      <a:pt x="8865" y="1449"/>
                      <a:pt x="8281" y="2388"/>
                      <a:pt x="7509" y="3138"/>
                    </a:cubicBezTo>
                    <a:cubicBezTo>
                      <a:pt x="6133" y="4473"/>
                      <a:pt x="4214" y="4828"/>
                      <a:pt x="2483" y="5474"/>
                    </a:cubicBezTo>
                    <a:cubicBezTo>
                      <a:pt x="2003" y="5641"/>
                      <a:pt x="1544" y="5850"/>
                      <a:pt x="1106" y="6121"/>
                    </a:cubicBezTo>
                    <a:cubicBezTo>
                      <a:pt x="898" y="6225"/>
                      <a:pt x="710" y="6350"/>
                      <a:pt x="522" y="6496"/>
                    </a:cubicBezTo>
                    <a:cubicBezTo>
                      <a:pt x="355" y="6622"/>
                      <a:pt x="105" y="6789"/>
                      <a:pt x="1" y="7018"/>
                    </a:cubicBezTo>
                    <a:lnTo>
                      <a:pt x="230" y="7018"/>
                    </a:lnTo>
                    <a:cubicBezTo>
                      <a:pt x="418" y="6872"/>
                      <a:pt x="585" y="6747"/>
                      <a:pt x="752" y="6601"/>
                    </a:cubicBezTo>
                    <a:cubicBezTo>
                      <a:pt x="918" y="6455"/>
                      <a:pt x="1085" y="6330"/>
                      <a:pt x="1273" y="6225"/>
                    </a:cubicBezTo>
                    <a:cubicBezTo>
                      <a:pt x="1628" y="5996"/>
                      <a:pt x="2003" y="5808"/>
                      <a:pt x="2399" y="5662"/>
                    </a:cubicBezTo>
                    <a:cubicBezTo>
                      <a:pt x="3171" y="5328"/>
                      <a:pt x="4005" y="5099"/>
                      <a:pt x="4798" y="4828"/>
                    </a:cubicBezTo>
                    <a:cubicBezTo>
                      <a:pt x="5591" y="4578"/>
                      <a:pt x="6362" y="4223"/>
                      <a:pt x="7071" y="3764"/>
                    </a:cubicBezTo>
                    <a:cubicBezTo>
                      <a:pt x="7885" y="3201"/>
                      <a:pt x="8448" y="2408"/>
                      <a:pt x="9074" y="1678"/>
                    </a:cubicBezTo>
                    <a:cubicBezTo>
                      <a:pt x="9745" y="895"/>
                      <a:pt x="10683" y="12"/>
                      <a:pt x="11768" y="12"/>
                    </a:cubicBezTo>
                    <a:cubicBezTo>
                      <a:pt x="11897" y="12"/>
                      <a:pt x="12028" y="25"/>
                      <a:pt x="12161" y="52"/>
                    </a:cubicBezTo>
                    <a:lnTo>
                      <a:pt x="12244" y="52"/>
                    </a:lnTo>
                    <a:cubicBezTo>
                      <a:pt x="12075" y="17"/>
                      <a:pt x="11906" y="1"/>
                      <a:pt x="11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2"/>
              <p:cNvSpPr/>
              <p:nvPr/>
            </p:nvSpPr>
            <p:spPr>
              <a:xfrm>
                <a:off x="268875" y="3199025"/>
                <a:ext cx="251875" cy="109575"/>
              </a:xfrm>
              <a:custGeom>
                <a:avLst/>
                <a:gdLst/>
                <a:ahLst/>
                <a:cxnLst/>
                <a:rect l="l" t="t" r="r" b="b"/>
                <a:pathLst>
                  <a:path w="10075" h="4383" extrusionOk="0">
                    <a:moveTo>
                      <a:pt x="10033" y="1"/>
                    </a:moveTo>
                    <a:cubicBezTo>
                      <a:pt x="8698" y="564"/>
                      <a:pt x="7447" y="1294"/>
                      <a:pt x="6300" y="2149"/>
                    </a:cubicBezTo>
                    <a:cubicBezTo>
                      <a:pt x="5716" y="2608"/>
                      <a:pt x="5111" y="3025"/>
                      <a:pt x="4464" y="3400"/>
                    </a:cubicBezTo>
                    <a:cubicBezTo>
                      <a:pt x="3838" y="3713"/>
                      <a:pt x="3171" y="3943"/>
                      <a:pt x="2483" y="4068"/>
                    </a:cubicBezTo>
                    <a:cubicBezTo>
                      <a:pt x="2049" y="4115"/>
                      <a:pt x="1616" y="4142"/>
                      <a:pt x="1183" y="4142"/>
                    </a:cubicBezTo>
                    <a:cubicBezTo>
                      <a:pt x="844" y="4142"/>
                      <a:pt x="506" y="4125"/>
                      <a:pt x="167" y="4089"/>
                    </a:cubicBezTo>
                    <a:cubicBezTo>
                      <a:pt x="126" y="4089"/>
                      <a:pt x="1" y="4214"/>
                      <a:pt x="42" y="4235"/>
                    </a:cubicBezTo>
                    <a:cubicBezTo>
                      <a:pt x="188" y="4276"/>
                      <a:pt x="334" y="4318"/>
                      <a:pt x="480" y="4339"/>
                    </a:cubicBezTo>
                    <a:cubicBezTo>
                      <a:pt x="668" y="4360"/>
                      <a:pt x="835" y="4381"/>
                      <a:pt x="1043" y="4381"/>
                    </a:cubicBezTo>
                    <a:cubicBezTo>
                      <a:pt x="1086" y="4382"/>
                      <a:pt x="1129" y="4382"/>
                      <a:pt x="1172" y="4382"/>
                    </a:cubicBezTo>
                    <a:cubicBezTo>
                      <a:pt x="2151" y="4382"/>
                      <a:pt x="3128" y="4154"/>
                      <a:pt x="4047" y="3734"/>
                    </a:cubicBezTo>
                    <a:cubicBezTo>
                      <a:pt x="4673" y="3421"/>
                      <a:pt x="5257" y="3046"/>
                      <a:pt x="5820" y="2608"/>
                    </a:cubicBezTo>
                    <a:cubicBezTo>
                      <a:pt x="6404" y="2149"/>
                      <a:pt x="7050" y="1711"/>
                      <a:pt x="7697" y="1336"/>
                    </a:cubicBezTo>
                    <a:cubicBezTo>
                      <a:pt x="8427" y="877"/>
                      <a:pt x="9199" y="480"/>
                      <a:pt x="9971" y="105"/>
                    </a:cubicBezTo>
                    <a:cubicBezTo>
                      <a:pt x="9991" y="105"/>
                      <a:pt x="10075" y="1"/>
                      <a:pt x="10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2"/>
              <p:cNvSpPr/>
              <p:nvPr/>
            </p:nvSpPr>
            <p:spPr>
              <a:xfrm>
                <a:off x="249575" y="3178175"/>
                <a:ext cx="155950" cy="39125"/>
              </a:xfrm>
              <a:custGeom>
                <a:avLst/>
                <a:gdLst/>
                <a:ahLst/>
                <a:cxnLst/>
                <a:rect l="l" t="t" r="r" b="b"/>
                <a:pathLst>
                  <a:path w="6238" h="1565" extrusionOk="0">
                    <a:moveTo>
                      <a:pt x="1711" y="0"/>
                    </a:moveTo>
                    <a:cubicBezTo>
                      <a:pt x="1440" y="0"/>
                      <a:pt x="1169" y="0"/>
                      <a:pt x="898" y="42"/>
                    </a:cubicBezTo>
                    <a:cubicBezTo>
                      <a:pt x="627" y="42"/>
                      <a:pt x="355" y="84"/>
                      <a:pt x="105" y="188"/>
                    </a:cubicBezTo>
                    <a:cubicBezTo>
                      <a:pt x="105" y="188"/>
                      <a:pt x="1" y="272"/>
                      <a:pt x="22" y="272"/>
                    </a:cubicBezTo>
                    <a:cubicBezTo>
                      <a:pt x="58" y="278"/>
                      <a:pt x="97" y="280"/>
                      <a:pt x="136" y="280"/>
                    </a:cubicBezTo>
                    <a:cubicBezTo>
                      <a:pt x="231" y="280"/>
                      <a:pt x="330" y="265"/>
                      <a:pt x="418" y="251"/>
                    </a:cubicBezTo>
                    <a:cubicBezTo>
                      <a:pt x="543" y="230"/>
                      <a:pt x="689" y="209"/>
                      <a:pt x="793" y="209"/>
                    </a:cubicBezTo>
                    <a:cubicBezTo>
                      <a:pt x="1065" y="188"/>
                      <a:pt x="1336" y="167"/>
                      <a:pt x="1607" y="167"/>
                    </a:cubicBezTo>
                    <a:cubicBezTo>
                      <a:pt x="2128" y="188"/>
                      <a:pt x="2671" y="230"/>
                      <a:pt x="3192" y="355"/>
                    </a:cubicBezTo>
                    <a:cubicBezTo>
                      <a:pt x="3734" y="459"/>
                      <a:pt x="4256" y="626"/>
                      <a:pt x="4756" y="835"/>
                    </a:cubicBezTo>
                    <a:cubicBezTo>
                      <a:pt x="5007" y="939"/>
                      <a:pt x="5257" y="1064"/>
                      <a:pt x="5486" y="1189"/>
                    </a:cubicBezTo>
                    <a:cubicBezTo>
                      <a:pt x="5716" y="1335"/>
                      <a:pt x="5945" y="1440"/>
                      <a:pt x="6175" y="1565"/>
                    </a:cubicBezTo>
                    <a:cubicBezTo>
                      <a:pt x="6196" y="1565"/>
                      <a:pt x="6237" y="1502"/>
                      <a:pt x="6237" y="1502"/>
                    </a:cubicBezTo>
                    <a:lnTo>
                      <a:pt x="6216" y="1502"/>
                    </a:lnTo>
                    <a:cubicBezTo>
                      <a:pt x="6029" y="1294"/>
                      <a:pt x="5799" y="1127"/>
                      <a:pt x="5549" y="1022"/>
                    </a:cubicBezTo>
                    <a:cubicBezTo>
                      <a:pt x="5299" y="876"/>
                      <a:pt x="5069" y="772"/>
                      <a:pt x="4819" y="668"/>
                    </a:cubicBezTo>
                    <a:cubicBezTo>
                      <a:pt x="4318" y="459"/>
                      <a:pt x="3818" y="292"/>
                      <a:pt x="3317" y="188"/>
                    </a:cubicBezTo>
                    <a:cubicBezTo>
                      <a:pt x="2775" y="63"/>
                      <a:pt x="2253" y="21"/>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2"/>
              <p:cNvSpPr/>
              <p:nvPr/>
            </p:nvSpPr>
            <p:spPr>
              <a:xfrm>
                <a:off x="352825" y="3106725"/>
                <a:ext cx="195575" cy="87625"/>
              </a:xfrm>
              <a:custGeom>
                <a:avLst/>
                <a:gdLst/>
                <a:ahLst/>
                <a:cxnLst/>
                <a:rect l="l" t="t" r="r" b="b"/>
                <a:pathLst>
                  <a:path w="7823" h="3505" extrusionOk="0">
                    <a:moveTo>
                      <a:pt x="1" y="1"/>
                    </a:moveTo>
                    <a:cubicBezTo>
                      <a:pt x="2" y="1"/>
                      <a:pt x="4" y="1"/>
                      <a:pt x="5" y="1"/>
                    </a:cubicBezTo>
                    <a:lnTo>
                      <a:pt x="5" y="1"/>
                    </a:lnTo>
                    <a:cubicBezTo>
                      <a:pt x="4" y="1"/>
                      <a:pt x="2" y="1"/>
                      <a:pt x="1" y="1"/>
                    </a:cubicBezTo>
                    <a:close/>
                    <a:moveTo>
                      <a:pt x="5" y="1"/>
                    </a:moveTo>
                    <a:cubicBezTo>
                      <a:pt x="27" y="7"/>
                      <a:pt x="66" y="43"/>
                      <a:pt x="105" y="43"/>
                    </a:cubicBezTo>
                    <a:cubicBezTo>
                      <a:pt x="731" y="251"/>
                      <a:pt x="1377" y="376"/>
                      <a:pt x="2024" y="564"/>
                    </a:cubicBezTo>
                    <a:cubicBezTo>
                      <a:pt x="2650" y="752"/>
                      <a:pt x="3234" y="856"/>
                      <a:pt x="3818" y="1023"/>
                    </a:cubicBezTo>
                    <a:cubicBezTo>
                      <a:pt x="4131" y="1085"/>
                      <a:pt x="4402" y="1211"/>
                      <a:pt x="4652" y="1398"/>
                    </a:cubicBezTo>
                    <a:cubicBezTo>
                      <a:pt x="4881" y="1586"/>
                      <a:pt x="5069" y="1795"/>
                      <a:pt x="5278" y="1982"/>
                    </a:cubicBezTo>
                    <a:cubicBezTo>
                      <a:pt x="5653" y="2337"/>
                      <a:pt x="6070" y="2650"/>
                      <a:pt x="6529" y="2921"/>
                    </a:cubicBezTo>
                    <a:cubicBezTo>
                      <a:pt x="6911" y="3142"/>
                      <a:pt x="7331" y="3343"/>
                      <a:pt x="7771" y="3488"/>
                    </a:cubicBezTo>
                    <a:lnTo>
                      <a:pt x="7771" y="3488"/>
                    </a:lnTo>
                    <a:cubicBezTo>
                      <a:pt x="7747" y="3474"/>
                      <a:pt x="7722" y="3455"/>
                      <a:pt x="7697" y="3442"/>
                    </a:cubicBezTo>
                    <a:cubicBezTo>
                      <a:pt x="7092" y="3234"/>
                      <a:pt x="6529" y="2942"/>
                      <a:pt x="6029" y="2566"/>
                    </a:cubicBezTo>
                    <a:cubicBezTo>
                      <a:pt x="5611" y="2233"/>
                      <a:pt x="5257" y="1815"/>
                      <a:pt x="4840" y="1482"/>
                    </a:cubicBezTo>
                    <a:cubicBezTo>
                      <a:pt x="4506" y="1231"/>
                      <a:pt x="4151" y="1065"/>
                      <a:pt x="3755" y="960"/>
                    </a:cubicBezTo>
                    <a:cubicBezTo>
                      <a:pt x="3171" y="793"/>
                      <a:pt x="2566" y="647"/>
                      <a:pt x="1982" y="501"/>
                    </a:cubicBezTo>
                    <a:lnTo>
                      <a:pt x="1002" y="230"/>
                    </a:lnTo>
                    <a:cubicBezTo>
                      <a:pt x="670" y="127"/>
                      <a:pt x="338" y="43"/>
                      <a:pt x="5" y="1"/>
                    </a:cubicBezTo>
                    <a:close/>
                    <a:moveTo>
                      <a:pt x="7771" y="3488"/>
                    </a:moveTo>
                    <a:lnTo>
                      <a:pt x="7771" y="3488"/>
                    </a:lnTo>
                    <a:cubicBezTo>
                      <a:pt x="7788" y="3498"/>
                      <a:pt x="7805" y="3505"/>
                      <a:pt x="7822" y="3505"/>
                    </a:cubicBezTo>
                    <a:cubicBezTo>
                      <a:pt x="7805" y="3500"/>
                      <a:pt x="7788" y="3494"/>
                      <a:pt x="7771" y="3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2"/>
              <p:cNvSpPr/>
              <p:nvPr/>
            </p:nvSpPr>
            <p:spPr>
              <a:xfrm>
                <a:off x="557225" y="3117175"/>
                <a:ext cx="148050" cy="105400"/>
              </a:xfrm>
              <a:custGeom>
                <a:avLst/>
                <a:gdLst/>
                <a:ahLst/>
                <a:cxnLst/>
                <a:rect l="l" t="t" r="r" b="b"/>
                <a:pathLst>
                  <a:path w="5922" h="4216" extrusionOk="0">
                    <a:moveTo>
                      <a:pt x="126" y="0"/>
                    </a:moveTo>
                    <a:cubicBezTo>
                      <a:pt x="105" y="0"/>
                      <a:pt x="1" y="104"/>
                      <a:pt x="22" y="104"/>
                    </a:cubicBezTo>
                    <a:cubicBezTo>
                      <a:pt x="293" y="229"/>
                      <a:pt x="564" y="355"/>
                      <a:pt x="835" y="438"/>
                    </a:cubicBezTo>
                    <a:cubicBezTo>
                      <a:pt x="1106" y="542"/>
                      <a:pt x="1357" y="647"/>
                      <a:pt x="1628" y="772"/>
                    </a:cubicBezTo>
                    <a:cubicBezTo>
                      <a:pt x="2149" y="1022"/>
                      <a:pt x="2650" y="1335"/>
                      <a:pt x="3109" y="1669"/>
                    </a:cubicBezTo>
                    <a:cubicBezTo>
                      <a:pt x="3609" y="2044"/>
                      <a:pt x="4068" y="2440"/>
                      <a:pt x="4485" y="2878"/>
                    </a:cubicBezTo>
                    <a:cubicBezTo>
                      <a:pt x="4923" y="3316"/>
                      <a:pt x="5320" y="3775"/>
                      <a:pt x="5758" y="4213"/>
                    </a:cubicBezTo>
                    <a:cubicBezTo>
                      <a:pt x="5761" y="4215"/>
                      <a:pt x="5764" y="4216"/>
                      <a:pt x="5769" y="4216"/>
                    </a:cubicBezTo>
                    <a:cubicBezTo>
                      <a:pt x="5817" y="4216"/>
                      <a:pt x="5921" y="4107"/>
                      <a:pt x="5883" y="4088"/>
                    </a:cubicBezTo>
                    <a:lnTo>
                      <a:pt x="5883" y="4067"/>
                    </a:lnTo>
                    <a:cubicBezTo>
                      <a:pt x="5486" y="3588"/>
                      <a:pt x="5069" y="3129"/>
                      <a:pt x="4631" y="2691"/>
                    </a:cubicBezTo>
                    <a:cubicBezTo>
                      <a:pt x="4214" y="2253"/>
                      <a:pt x="3734" y="1835"/>
                      <a:pt x="3255" y="1481"/>
                    </a:cubicBezTo>
                    <a:cubicBezTo>
                      <a:pt x="2775" y="1147"/>
                      <a:pt x="2274" y="834"/>
                      <a:pt x="1774" y="584"/>
                    </a:cubicBezTo>
                    <a:cubicBezTo>
                      <a:pt x="1252" y="292"/>
                      <a:pt x="689" y="104"/>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2"/>
              <p:cNvSpPr/>
              <p:nvPr/>
            </p:nvSpPr>
            <p:spPr>
              <a:xfrm>
                <a:off x="744425" y="3167225"/>
                <a:ext cx="67300" cy="82925"/>
              </a:xfrm>
              <a:custGeom>
                <a:avLst/>
                <a:gdLst/>
                <a:ahLst/>
                <a:cxnLst/>
                <a:rect l="l" t="t" r="r" b="b"/>
                <a:pathLst>
                  <a:path w="2692" h="3317" extrusionOk="0">
                    <a:moveTo>
                      <a:pt x="84" y="0"/>
                    </a:moveTo>
                    <a:cubicBezTo>
                      <a:pt x="63" y="21"/>
                      <a:pt x="22" y="63"/>
                      <a:pt x="1" y="84"/>
                    </a:cubicBezTo>
                    <a:cubicBezTo>
                      <a:pt x="230" y="334"/>
                      <a:pt x="481" y="584"/>
                      <a:pt x="752" y="814"/>
                    </a:cubicBezTo>
                    <a:cubicBezTo>
                      <a:pt x="1002" y="1064"/>
                      <a:pt x="1231" y="1314"/>
                      <a:pt x="1440" y="1586"/>
                    </a:cubicBezTo>
                    <a:cubicBezTo>
                      <a:pt x="1878" y="2128"/>
                      <a:pt x="2274" y="2712"/>
                      <a:pt x="2587" y="3317"/>
                    </a:cubicBezTo>
                    <a:cubicBezTo>
                      <a:pt x="2587" y="3317"/>
                      <a:pt x="2691" y="3254"/>
                      <a:pt x="2671" y="3233"/>
                    </a:cubicBezTo>
                    <a:lnTo>
                      <a:pt x="2671" y="3212"/>
                    </a:lnTo>
                    <a:cubicBezTo>
                      <a:pt x="2379" y="2566"/>
                      <a:pt x="2024" y="1961"/>
                      <a:pt x="1586" y="1419"/>
                    </a:cubicBezTo>
                    <a:cubicBezTo>
                      <a:pt x="1377" y="1168"/>
                      <a:pt x="1148" y="897"/>
                      <a:pt x="919" y="668"/>
                    </a:cubicBezTo>
                    <a:cubicBezTo>
                      <a:pt x="668" y="397"/>
                      <a:pt x="397" y="188"/>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2"/>
              <p:cNvSpPr/>
              <p:nvPr/>
            </p:nvSpPr>
            <p:spPr>
              <a:xfrm>
                <a:off x="1094325" y="3098000"/>
                <a:ext cx="659125" cy="352250"/>
              </a:xfrm>
              <a:custGeom>
                <a:avLst/>
                <a:gdLst/>
                <a:ahLst/>
                <a:cxnLst/>
                <a:rect l="l" t="t" r="r" b="b"/>
                <a:pathLst>
                  <a:path w="26365" h="14090" extrusionOk="0">
                    <a:moveTo>
                      <a:pt x="16734" y="0"/>
                    </a:moveTo>
                    <a:cubicBezTo>
                      <a:pt x="15615" y="0"/>
                      <a:pt x="14487" y="176"/>
                      <a:pt x="13391" y="538"/>
                    </a:cubicBezTo>
                    <a:cubicBezTo>
                      <a:pt x="12077" y="976"/>
                      <a:pt x="10888" y="1685"/>
                      <a:pt x="9720" y="2373"/>
                    </a:cubicBezTo>
                    <a:cubicBezTo>
                      <a:pt x="8030" y="3291"/>
                      <a:pt x="6424" y="4355"/>
                      <a:pt x="4902" y="5502"/>
                    </a:cubicBezTo>
                    <a:cubicBezTo>
                      <a:pt x="2962" y="6962"/>
                      <a:pt x="1419" y="8526"/>
                      <a:pt x="251" y="10653"/>
                    </a:cubicBezTo>
                    <a:cubicBezTo>
                      <a:pt x="105" y="10862"/>
                      <a:pt x="21" y="11112"/>
                      <a:pt x="0" y="11363"/>
                    </a:cubicBezTo>
                    <a:cubicBezTo>
                      <a:pt x="1669" y="11404"/>
                      <a:pt x="3171" y="12009"/>
                      <a:pt x="4714" y="12572"/>
                    </a:cubicBezTo>
                    <a:cubicBezTo>
                      <a:pt x="6737" y="13323"/>
                      <a:pt x="8865" y="13782"/>
                      <a:pt x="11013" y="13991"/>
                    </a:cubicBezTo>
                    <a:cubicBezTo>
                      <a:pt x="11778" y="14057"/>
                      <a:pt x="12547" y="14090"/>
                      <a:pt x="13317" y="14090"/>
                    </a:cubicBezTo>
                    <a:cubicBezTo>
                      <a:pt x="14962" y="14090"/>
                      <a:pt x="16610" y="13941"/>
                      <a:pt x="18230" y="13657"/>
                    </a:cubicBezTo>
                    <a:cubicBezTo>
                      <a:pt x="20191" y="13302"/>
                      <a:pt x="22172" y="12718"/>
                      <a:pt x="23736" y="11467"/>
                    </a:cubicBezTo>
                    <a:cubicBezTo>
                      <a:pt x="25301" y="10236"/>
                      <a:pt x="26364" y="8213"/>
                      <a:pt x="26031" y="6253"/>
                    </a:cubicBezTo>
                    <a:cubicBezTo>
                      <a:pt x="25822" y="4959"/>
                      <a:pt x="25029" y="3833"/>
                      <a:pt x="24091" y="2936"/>
                    </a:cubicBezTo>
                    <a:cubicBezTo>
                      <a:pt x="22072" y="1021"/>
                      <a:pt x="19429" y="0"/>
                      <a:pt x="1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2"/>
              <p:cNvSpPr/>
              <p:nvPr/>
            </p:nvSpPr>
            <p:spPr>
              <a:xfrm>
                <a:off x="1199650" y="3165650"/>
                <a:ext cx="133000" cy="151775"/>
              </a:xfrm>
              <a:custGeom>
                <a:avLst/>
                <a:gdLst/>
                <a:ahLst/>
                <a:cxnLst/>
                <a:rect l="l" t="t" r="r" b="b"/>
                <a:pathLst>
                  <a:path w="5320" h="6071" extrusionOk="0">
                    <a:moveTo>
                      <a:pt x="5257" y="1"/>
                    </a:moveTo>
                    <a:cubicBezTo>
                      <a:pt x="4819" y="230"/>
                      <a:pt x="4422" y="543"/>
                      <a:pt x="4089" y="898"/>
                    </a:cubicBezTo>
                    <a:cubicBezTo>
                      <a:pt x="3713" y="1294"/>
                      <a:pt x="3379" y="1711"/>
                      <a:pt x="3087" y="2170"/>
                    </a:cubicBezTo>
                    <a:cubicBezTo>
                      <a:pt x="2816" y="2608"/>
                      <a:pt x="2670" y="3088"/>
                      <a:pt x="2462" y="3526"/>
                    </a:cubicBezTo>
                    <a:cubicBezTo>
                      <a:pt x="2211" y="4026"/>
                      <a:pt x="1878" y="4485"/>
                      <a:pt x="1502" y="4881"/>
                    </a:cubicBezTo>
                    <a:cubicBezTo>
                      <a:pt x="1064" y="5340"/>
                      <a:pt x="564" y="5716"/>
                      <a:pt x="1" y="6008"/>
                    </a:cubicBezTo>
                    <a:cubicBezTo>
                      <a:pt x="1" y="6008"/>
                      <a:pt x="42" y="6070"/>
                      <a:pt x="63" y="6070"/>
                    </a:cubicBezTo>
                    <a:cubicBezTo>
                      <a:pt x="1085" y="5570"/>
                      <a:pt x="1919" y="4777"/>
                      <a:pt x="2462" y="3797"/>
                    </a:cubicBezTo>
                    <a:cubicBezTo>
                      <a:pt x="2712" y="3338"/>
                      <a:pt x="2837" y="2858"/>
                      <a:pt x="3108" y="2420"/>
                    </a:cubicBezTo>
                    <a:cubicBezTo>
                      <a:pt x="3359" y="1961"/>
                      <a:pt x="3692" y="1523"/>
                      <a:pt x="4047" y="1148"/>
                    </a:cubicBezTo>
                    <a:cubicBezTo>
                      <a:pt x="4422" y="731"/>
                      <a:pt x="4860" y="355"/>
                      <a:pt x="5319" y="63"/>
                    </a:cubicBezTo>
                    <a:cubicBezTo>
                      <a:pt x="5319" y="63"/>
                      <a:pt x="5278" y="1"/>
                      <a:pt x="5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2"/>
              <p:cNvSpPr/>
              <p:nvPr/>
            </p:nvSpPr>
            <p:spPr>
              <a:xfrm>
                <a:off x="1335400" y="3109650"/>
                <a:ext cx="135800" cy="162350"/>
              </a:xfrm>
              <a:custGeom>
                <a:avLst/>
                <a:gdLst/>
                <a:ahLst/>
                <a:cxnLst/>
                <a:rect l="l" t="t" r="r" b="b"/>
                <a:pathLst>
                  <a:path w="5432" h="6494" extrusionOk="0">
                    <a:moveTo>
                      <a:pt x="5413" y="0"/>
                    </a:moveTo>
                    <a:cubicBezTo>
                      <a:pt x="5408" y="0"/>
                      <a:pt x="5402" y="3"/>
                      <a:pt x="5396" y="9"/>
                    </a:cubicBezTo>
                    <a:cubicBezTo>
                      <a:pt x="4311" y="405"/>
                      <a:pt x="3393" y="1135"/>
                      <a:pt x="2726" y="2074"/>
                    </a:cubicBezTo>
                    <a:cubicBezTo>
                      <a:pt x="2079" y="2971"/>
                      <a:pt x="1704" y="4014"/>
                      <a:pt x="1162" y="4973"/>
                    </a:cubicBezTo>
                    <a:cubicBezTo>
                      <a:pt x="870" y="5536"/>
                      <a:pt x="473" y="6058"/>
                      <a:pt x="14" y="6475"/>
                    </a:cubicBezTo>
                    <a:cubicBezTo>
                      <a:pt x="0" y="6489"/>
                      <a:pt x="0" y="6493"/>
                      <a:pt x="7" y="6493"/>
                    </a:cubicBezTo>
                    <a:cubicBezTo>
                      <a:pt x="21" y="6493"/>
                      <a:pt x="63" y="6475"/>
                      <a:pt x="77" y="6475"/>
                    </a:cubicBezTo>
                    <a:cubicBezTo>
                      <a:pt x="890" y="5787"/>
                      <a:pt x="1370" y="4848"/>
                      <a:pt x="1850" y="3889"/>
                    </a:cubicBezTo>
                    <a:cubicBezTo>
                      <a:pt x="2350" y="2867"/>
                      <a:pt x="2872" y="1865"/>
                      <a:pt x="3727" y="1094"/>
                    </a:cubicBezTo>
                    <a:cubicBezTo>
                      <a:pt x="4228" y="656"/>
                      <a:pt x="4791" y="301"/>
                      <a:pt x="5417" y="30"/>
                    </a:cubicBezTo>
                    <a:cubicBezTo>
                      <a:pt x="5431" y="15"/>
                      <a:pt x="5425"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2"/>
              <p:cNvSpPr/>
              <p:nvPr/>
            </p:nvSpPr>
            <p:spPr>
              <a:xfrm>
                <a:off x="1443300" y="3120300"/>
                <a:ext cx="169875" cy="138200"/>
              </a:xfrm>
              <a:custGeom>
                <a:avLst/>
                <a:gdLst/>
                <a:ahLst/>
                <a:cxnLst/>
                <a:rect l="l" t="t" r="r" b="b"/>
                <a:pathLst>
                  <a:path w="6795" h="5528" extrusionOk="0">
                    <a:moveTo>
                      <a:pt x="6670" y="0"/>
                    </a:moveTo>
                    <a:cubicBezTo>
                      <a:pt x="6378" y="63"/>
                      <a:pt x="6086" y="146"/>
                      <a:pt x="5793" y="250"/>
                    </a:cubicBezTo>
                    <a:cubicBezTo>
                      <a:pt x="5543" y="334"/>
                      <a:pt x="5272" y="417"/>
                      <a:pt x="5022" y="522"/>
                    </a:cubicBezTo>
                    <a:cubicBezTo>
                      <a:pt x="4500" y="688"/>
                      <a:pt x="4000" y="960"/>
                      <a:pt x="3562" y="1293"/>
                    </a:cubicBezTo>
                    <a:cubicBezTo>
                      <a:pt x="2581" y="2086"/>
                      <a:pt x="2206" y="3275"/>
                      <a:pt x="1518" y="4255"/>
                    </a:cubicBezTo>
                    <a:cubicBezTo>
                      <a:pt x="1163" y="4818"/>
                      <a:pt x="642" y="5256"/>
                      <a:pt x="37" y="5507"/>
                    </a:cubicBezTo>
                    <a:cubicBezTo>
                      <a:pt x="0" y="5507"/>
                      <a:pt x="76" y="5523"/>
                      <a:pt x="123" y="5527"/>
                    </a:cubicBezTo>
                    <a:lnTo>
                      <a:pt x="123" y="5527"/>
                    </a:lnTo>
                    <a:cubicBezTo>
                      <a:pt x="1268" y="5150"/>
                      <a:pt x="1873" y="4046"/>
                      <a:pt x="2415" y="3066"/>
                    </a:cubicBezTo>
                    <a:cubicBezTo>
                      <a:pt x="2707" y="2482"/>
                      <a:pt x="3082" y="1961"/>
                      <a:pt x="3541" y="1502"/>
                    </a:cubicBezTo>
                    <a:cubicBezTo>
                      <a:pt x="3958" y="1126"/>
                      <a:pt x="4438" y="834"/>
                      <a:pt x="4959" y="647"/>
                    </a:cubicBezTo>
                    <a:cubicBezTo>
                      <a:pt x="5251" y="522"/>
                      <a:pt x="5564" y="417"/>
                      <a:pt x="5898" y="313"/>
                    </a:cubicBezTo>
                    <a:cubicBezTo>
                      <a:pt x="6190" y="250"/>
                      <a:pt x="6503" y="146"/>
                      <a:pt x="6795" y="21"/>
                    </a:cubicBezTo>
                    <a:cubicBezTo>
                      <a:pt x="6753" y="0"/>
                      <a:pt x="6711" y="0"/>
                      <a:pt x="6670" y="0"/>
                    </a:cubicBezTo>
                    <a:close/>
                    <a:moveTo>
                      <a:pt x="123" y="5527"/>
                    </a:moveTo>
                    <a:lnTo>
                      <a:pt x="123" y="5527"/>
                    </a:lnTo>
                    <a:cubicBezTo>
                      <a:pt x="122" y="5527"/>
                      <a:pt x="121" y="5527"/>
                      <a:pt x="120" y="5527"/>
                    </a:cubicBezTo>
                    <a:lnTo>
                      <a:pt x="141" y="5527"/>
                    </a:lnTo>
                    <a:cubicBezTo>
                      <a:pt x="136" y="5527"/>
                      <a:pt x="130" y="5527"/>
                      <a:pt x="123" y="5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2"/>
              <p:cNvSpPr/>
              <p:nvPr/>
            </p:nvSpPr>
            <p:spPr>
              <a:xfrm>
                <a:off x="1519300" y="3258475"/>
                <a:ext cx="174175" cy="118250"/>
              </a:xfrm>
              <a:custGeom>
                <a:avLst/>
                <a:gdLst/>
                <a:ahLst/>
                <a:cxnLst/>
                <a:rect l="l" t="t" r="r" b="b"/>
                <a:pathLst>
                  <a:path w="6967" h="4730" extrusionOk="0">
                    <a:moveTo>
                      <a:pt x="125" y="0"/>
                    </a:moveTo>
                    <a:cubicBezTo>
                      <a:pt x="84" y="0"/>
                      <a:pt x="21" y="63"/>
                      <a:pt x="0" y="63"/>
                    </a:cubicBezTo>
                    <a:cubicBezTo>
                      <a:pt x="1168" y="84"/>
                      <a:pt x="2128" y="939"/>
                      <a:pt x="2858" y="1752"/>
                    </a:cubicBezTo>
                    <a:cubicBezTo>
                      <a:pt x="3588" y="2587"/>
                      <a:pt x="4172" y="3588"/>
                      <a:pt x="5110" y="4193"/>
                    </a:cubicBezTo>
                    <a:cubicBezTo>
                      <a:pt x="5531" y="4485"/>
                      <a:pt x="6095" y="4729"/>
                      <a:pt x="6607" y="4729"/>
                    </a:cubicBezTo>
                    <a:cubicBezTo>
                      <a:pt x="6680" y="4729"/>
                      <a:pt x="6751" y="4725"/>
                      <a:pt x="6821" y="4714"/>
                    </a:cubicBezTo>
                    <a:cubicBezTo>
                      <a:pt x="6883" y="4693"/>
                      <a:pt x="6925" y="4672"/>
                      <a:pt x="6967" y="4631"/>
                    </a:cubicBezTo>
                    <a:cubicBezTo>
                      <a:pt x="6862" y="4589"/>
                      <a:pt x="6758" y="4568"/>
                      <a:pt x="6654" y="4568"/>
                    </a:cubicBezTo>
                    <a:cubicBezTo>
                      <a:pt x="6487" y="4547"/>
                      <a:pt x="6341" y="4526"/>
                      <a:pt x="6174" y="4464"/>
                    </a:cubicBezTo>
                    <a:cubicBezTo>
                      <a:pt x="5945" y="4380"/>
                      <a:pt x="5715" y="4276"/>
                      <a:pt x="5507" y="4151"/>
                    </a:cubicBezTo>
                    <a:cubicBezTo>
                      <a:pt x="5048" y="3859"/>
                      <a:pt x="4652" y="3504"/>
                      <a:pt x="4318" y="3087"/>
                    </a:cubicBezTo>
                    <a:cubicBezTo>
                      <a:pt x="3546" y="2211"/>
                      <a:pt x="2899" y="1210"/>
                      <a:pt x="1919" y="543"/>
                    </a:cubicBezTo>
                    <a:cubicBezTo>
                      <a:pt x="1398" y="188"/>
                      <a:pt x="75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2"/>
              <p:cNvSpPr/>
              <p:nvPr/>
            </p:nvSpPr>
            <p:spPr>
              <a:xfrm>
                <a:off x="1402025" y="3268300"/>
                <a:ext cx="169450" cy="144025"/>
              </a:xfrm>
              <a:custGeom>
                <a:avLst/>
                <a:gdLst/>
                <a:ahLst/>
                <a:cxnLst/>
                <a:rect l="l" t="t" r="r" b="b"/>
                <a:pathLst>
                  <a:path w="6778" h="5761" extrusionOk="0">
                    <a:moveTo>
                      <a:pt x="128" y="0"/>
                    </a:moveTo>
                    <a:cubicBezTo>
                      <a:pt x="81" y="0"/>
                      <a:pt x="1" y="66"/>
                      <a:pt x="19" y="66"/>
                    </a:cubicBezTo>
                    <a:lnTo>
                      <a:pt x="19" y="87"/>
                    </a:lnTo>
                    <a:cubicBezTo>
                      <a:pt x="2188" y="1130"/>
                      <a:pt x="3044" y="3633"/>
                      <a:pt x="4921" y="5010"/>
                    </a:cubicBezTo>
                    <a:cubicBezTo>
                      <a:pt x="5421" y="5406"/>
                      <a:pt x="6026" y="5656"/>
                      <a:pt x="6673" y="5760"/>
                    </a:cubicBezTo>
                    <a:cubicBezTo>
                      <a:pt x="6714" y="5740"/>
                      <a:pt x="6756" y="5719"/>
                      <a:pt x="6777" y="5677"/>
                    </a:cubicBezTo>
                    <a:cubicBezTo>
                      <a:pt x="6235" y="5552"/>
                      <a:pt x="5713" y="5322"/>
                      <a:pt x="5234" y="5010"/>
                    </a:cubicBezTo>
                    <a:cubicBezTo>
                      <a:pt x="4754" y="4676"/>
                      <a:pt x="4316" y="4279"/>
                      <a:pt x="3940" y="3821"/>
                    </a:cubicBezTo>
                    <a:cubicBezTo>
                      <a:pt x="3148" y="2945"/>
                      <a:pt x="2543" y="1943"/>
                      <a:pt x="1709" y="1109"/>
                    </a:cubicBezTo>
                    <a:cubicBezTo>
                      <a:pt x="1250" y="650"/>
                      <a:pt x="728" y="275"/>
                      <a:pt x="144" y="4"/>
                    </a:cubicBezTo>
                    <a:cubicBezTo>
                      <a:pt x="140" y="1"/>
                      <a:pt x="13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2"/>
              <p:cNvSpPr/>
              <p:nvPr/>
            </p:nvSpPr>
            <p:spPr>
              <a:xfrm>
                <a:off x="1285175" y="3296200"/>
                <a:ext cx="141850" cy="139500"/>
              </a:xfrm>
              <a:custGeom>
                <a:avLst/>
                <a:gdLst/>
                <a:ahLst/>
                <a:cxnLst/>
                <a:rect l="l" t="t" r="r" b="b"/>
                <a:pathLst>
                  <a:path w="5674" h="5580" extrusionOk="0">
                    <a:moveTo>
                      <a:pt x="11" y="0"/>
                    </a:moveTo>
                    <a:cubicBezTo>
                      <a:pt x="1" y="0"/>
                      <a:pt x="14" y="10"/>
                      <a:pt x="63" y="35"/>
                    </a:cubicBezTo>
                    <a:lnTo>
                      <a:pt x="63" y="14"/>
                    </a:lnTo>
                    <a:cubicBezTo>
                      <a:pt x="37" y="5"/>
                      <a:pt x="18" y="0"/>
                      <a:pt x="11" y="0"/>
                    </a:cubicBezTo>
                    <a:close/>
                    <a:moveTo>
                      <a:pt x="63" y="14"/>
                    </a:moveTo>
                    <a:cubicBezTo>
                      <a:pt x="82" y="22"/>
                      <a:pt x="101" y="29"/>
                      <a:pt x="120" y="37"/>
                    </a:cubicBezTo>
                    <a:lnTo>
                      <a:pt x="120" y="37"/>
                    </a:lnTo>
                    <a:cubicBezTo>
                      <a:pt x="101" y="29"/>
                      <a:pt x="82" y="21"/>
                      <a:pt x="63" y="14"/>
                    </a:cubicBezTo>
                    <a:close/>
                    <a:moveTo>
                      <a:pt x="120" y="37"/>
                    </a:moveTo>
                    <a:cubicBezTo>
                      <a:pt x="1168" y="473"/>
                      <a:pt x="1740" y="1638"/>
                      <a:pt x="2211" y="2621"/>
                    </a:cubicBezTo>
                    <a:cubicBezTo>
                      <a:pt x="2670" y="3602"/>
                      <a:pt x="3191" y="4686"/>
                      <a:pt x="4213" y="5228"/>
                    </a:cubicBezTo>
                    <a:cubicBezTo>
                      <a:pt x="4553" y="5466"/>
                      <a:pt x="4962" y="5580"/>
                      <a:pt x="5384" y="5580"/>
                    </a:cubicBezTo>
                    <a:cubicBezTo>
                      <a:pt x="5480" y="5580"/>
                      <a:pt x="5577" y="5574"/>
                      <a:pt x="5673" y="5562"/>
                    </a:cubicBezTo>
                    <a:cubicBezTo>
                      <a:pt x="5673" y="5562"/>
                      <a:pt x="5597" y="5516"/>
                      <a:pt x="5562" y="5516"/>
                    </a:cubicBezTo>
                    <a:cubicBezTo>
                      <a:pt x="5556" y="5516"/>
                      <a:pt x="5551" y="5517"/>
                      <a:pt x="5548" y="5520"/>
                    </a:cubicBezTo>
                    <a:cubicBezTo>
                      <a:pt x="5496" y="5524"/>
                      <a:pt x="5444" y="5526"/>
                      <a:pt x="5392" y="5526"/>
                    </a:cubicBezTo>
                    <a:cubicBezTo>
                      <a:pt x="5132" y="5526"/>
                      <a:pt x="4874" y="5482"/>
                      <a:pt x="4631" y="5395"/>
                    </a:cubicBezTo>
                    <a:cubicBezTo>
                      <a:pt x="4339" y="5291"/>
                      <a:pt x="4088" y="5124"/>
                      <a:pt x="3880" y="4936"/>
                    </a:cubicBezTo>
                    <a:cubicBezTo>
                      <a:pt x="3463" y="4561"/>
                      <a:pt x="3129" y="4123"/>
                      <a:pt x="2879" y="3622"/>
                    </a:cubicBezTo>
                    <a:cubicBezTo>
                      <a:pt x="2378" y="2705"/>
                      <a:pt x="2023" y="1662"/>
                      <a:pt x="1293" y="869"/>
                    </a:cubicBezTo>
                    <a:cubicBezTo>
                      <a:pt x="973" y="489"/>
                      <a:pt x="576" y="224"/>
                      <a:pt x="120"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2"/>
              <p:cNvSpPr/>
              <p:nvPr/>
            </p:nvSpPr>
            <p:spPr>
              <a:xfrm>
                <a:off x="1173575" y="3328875"/>
                <a:ext cx="109525" cy="85525"/>
              </a:xfrm>
              <a:custGeom>
                <a:avLst/>
                <a:gdLst/>
                <a:ahLst/>
                <a:cxnLst/>
                <a:rect l="l" t="t" r="r" b="b"/>
                <a:pathLst>
                  <a:path w="4381" h="3421" extrusionOk="0">
                    <a:moveTo>
                      <a:pt x="84" y="0"/>
                    </a:moveTo>
                    <a:lnTo>
                      <a:pt x="1" y="104"/>
                    </a:lnTo>
                    <a:cubicBezTo>
                      <a:pt x="710" y="647"/>
                      <a:pt x="1440" y="1189"/>
                      <a:pt x="2149" y="1752"/>
                    </a:cubicBezTo>
                    <a:cubicBezTo>
                      <a:pt x="2504" y="2023"/>
                      <a:pt x="2858" y="2295"/>
                      <a:pt x="3213" y="2566"/>
                    </a:cubicBezTo>
                    <a:lnTo>
                      <a:pt x="3734" y="3004"/>
                    </a:lnTo>
                    <a:cubicBezTo>
                      <a:pt x="3901" y="3150"/>
                      <a:pt x="4089" y="3296"/>
                      <a:pt x="4276" y="3421"/>
                    </a:cubicBezTo>
                    <a:cubicBezTo>
                      <a:pt x="4276" y="3421"/>
                      <a:pt x="4381" y="3317"/>
                      <a:pt x="4381" y="3296"/>
                    </a:cubicBezTo>
                    <a:cubicBezTo>
                      <a:pt x="4235" y="3129"/>
                      <a:pt x="4068" y="2983"/>
                      <a:pt x="3880" y="2837"/>
                    </a:cubicBezTo>
                    <a:cubicBezTo>
                      <a:pt x="3692" y="2691"/>
                      <a:pt x="3526" y="2545"/>
                      <a:pt x="3338" y="2420"/>
                    </a:cubicBezTo>
                    <a:cubicBezTo>
                      <a:pt x="3004" y="2128"/>
                      <a:pt x="2650" y="1856"/>
                      <a:pt x="2295" y="1585"/>
                    </a:cubicBezTo>
                    <a:cubicBezTo>
                      <a:pt x="1586" y="1043"/>
                      <a:pt x="835" y="501"/>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2"/>
              <p:cNvSpPr/>
              <p:nvPr/>
            </p:nvSpPr>
            <p:spPr>
              <a:xfrm>
                <a:off x="911825" y="4045850"/>
                <a:ext cx="330600" cy="78725"/>
              </a:xfrm>
              <a:custGeom>
                <a:avLst/>
                <a:gdLst/>
                <a:ahLst/>
                <a:cxnLst/>
                <a:rect l="l" t="t" r="r" b="b"/>
                <a:pathLst>
                  <a:path w="13224" h="3149" extrusionOk="0">
                    <a:moveTo>
                      <a:pt x="13099" y="0"/>
                    </a:moveTo>
                    <a:lnTo>
                      <a:pt x="125" y="438"/>
                    </a:lnTo>
                    <a:cubicBezTo>
                      <a:pt x="146" y="1127"/>
                      <a:pt x="0" y="1711"/>
                      <a:pt x="146" y="2399"/>
                    </a:cubicBezTo>
                    <a:cubicBezTo>
                      <a:pt x="209" y="2628"/>
                      <a:pt x="2169" y="2879"/>
                      <a:pt x="2440" y="2920"/>
                    </a:cubicBezTo>
                    <a:cubicBezTo>
                      <a:pt x="3275" y="3045"/>
                      <a:pt x="4130" y="3129"/>
                      <a:pt x="4985" y="3129"/>
                    </a:cubicBezTo>
                    <a:cubicBezTo>
                      <a:pt x="5626" y="3139"/>
                      <a:pt x="6266" y="3148"/>
                      <a:pt x="6906" y="3148"/>
                    </a:cubicBezTo>
                    <a:cubicBezTo>
                      <a:pt x="8869" y="3148"/>
                      <a:pt x="10825" y="3063"/>
                      <a:pt x="12744" y="2670"/>
                    </a:cubicBezTo>
                    <a:cubicBezTo>
                      <a:pt x="13224" y="2587"/>
                      <a:pt x="13057" y="2128"/>
                      <a:pt x="13057" y="1752"/>
                    </a:cubicBezTo>
                    <a:cubicBezTo>
                      <a:pt x="13078" y="1168"/>
                      <a:pt x="13099" y="584"/>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2"/>
              <p:cNvSpPr/>
              <p:nvPr/>
            </p:nvSpPr>
            <p:spPr>
              <a:xfrm>
                <a:off x="653700" y="3549450"/>
                <a:ext cx="850500" cy="551275"/>
              </a:xfrm>
              <a:custGeom>
                <a:avLst/>
                <a:gdLst/>
                <a:ahLst/>
                <a:cxnLst/>
                <a:rect l="l" t="t" r="r" b="b"/>
                <a:pathLst>
                  <a:path w="34020" h="22051" extrusionOk="0">
                    <a:moveTo>
                      <a:pt x="29583" y="0"/>
                    </a:moveTo>
                    <a:cubicBezTo>
                      <a:pt x="28943" y="0"/>
                      <a:pt x="28276" y="104"/>
                      <a:pt x="27720" y="104"/>
                    </a:cubicBezTo>
                    <a:lnTo>
                      <a:pt x="4589" y="125"/>
                    </a:lnTo>
                    <a:cubicBezTo>
                      <a:pt x="3943" y="125"/>
                      <a:pt x="3254" y="146"/>
                      <a:pt x="2754" y="542"/>
                    </a:cubicBezTo>
                    <a:cubicBezTo>
                      <a:pt x="1356" y="1668"/>
                      <a:pt x="3672" y="2315"/>
                      <a:pt x="3567" y="3379"/>
                    </a:cubicBezTo>
                    <a:cubicBezTo>
                      <a:pt x="3505" y="3921"/>
                      <a:pt x="2274" y="4922"/>
                      <a:pt x="1940" y="5423"/>
                    </a:cubicBezTo>
                    <a:cubicBezTo>
                      <a:pt x="918" y="6945"/>
                      <a:pt x="313" y="8697"/>
                      <a:pt x="167" y="10533"/>
                    </a:cubicBezTo>
                    <a:cubicBezTo>
                      <a:pt x="147" y="10637"/>
                      <a:pt x="147" y="10742"/>
                      <a:pt x="147" y="10846"/>
                    </a:cubicBezTo>
                    <a:cubicBezTo>
                      <a:pt x="1" y="15163"/>
                      <a:pt x="3004" y="18438"/>
                      <a:pt x="6821" y="20127"/>
                    </a:cubicBezTo>
                    <a:cubicBezTo>
                      <a:pt x="9866" y="21483"/>
                      <a:pt x="13349" y="22005"/>
                      <a:pt x="16666" y="22046"/>
                    </a:cubicBezTo>
                    <a:cubicBezTo>
                      <a:pt x="16841" y="22049"/>
                      <a:pt x="17018" y="22050"/>
                      <a:pt x="17199" y="22050"/>
                    </a:cubicBezTo>
                    <a:cubicBezTo>
                      <a:pt x="19840" y="22050"/>
                      <a:pt x="23061" y="21753"/>
                      <a:pt x="25989" y="20816"/>
                    </a:cubicBezTo>
                    <a:cubicBezTo>
                      <a:pt x="29639" y="19669"/>
                      <a:pt x="32810" y="17478"/>
                      <a:pt x="33748" y="13662"/>
                    </a:cubicBezTo>
                    <a:cubicBezTo>
                      <a:pt x="33936" y="12890"/>
                      <a:pt x="34019" y="12076"/>
                      <a:pt x="34019" y="11284"/>
                    </a:cubicBezTo>
                    <a:cubicBezTo>
                      <a:pt x="34019" y="9386"/>
                      <a:pt x="33498" y="7529"/>
                      <a:pt x="32518" y="5903"/>
                    </a:cubicBezTo>
                    <a:cubicBezTo>
                      <a:pt x="32121" y="5256"/>
                      <a:pt x="30390" y="3525"/>
                      <a:pt x="30640" y="2753"/>
                    </a:cubicBezTo>
                    <a:cubicBezTo>
                      <a:pt x="30912" y="1981"/>
                      <a:pt x="31934" y="2127"/>
                      <a:pt x="31746" y="1126"/>
                    </a:cubicBezTo>
                    <a:cubicBezTo>
                      <a:pt x="31662" y="542"/>
                      <a:pt x="31183" y="375"/>
                      <a:pt x="30703" y="167"/>
                    </a:cubicBezTo>
                    <a:cubicBezTo>
                      <a:pt x="30361" y="40"/>
                      <a:pt x="29977" y="0"/>
                      <a:pt x="29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2"/>
              <p:cNvSpPr/>
              <p:nvPr/>
            </p:nvSpPr>
            <p:spPr>
              <a:xfrm>
                <a:off x="656825" y="3549450"/>
                <a:ext cx="847375" cy="388125"/>
              </a:xfrm>
              <a:custGeom>
                <a:avLst/>
                <a:gdLst/>
                <a:ahLst/>
                <a:cxnLst/>
                <a:rect l="l" t="t" r="r" b="b"/>
                <a:pathLst>
                  <a:path w="33895" h="15525" extrusionOk="0">
                    <a:moveTo>
                      <a:pt x="29453" y="0"/>
                    </a:moveTo>
                    <a:cubicBezTo>
                      <a:pt x="28808" y="0"/>
                      <a:pt x="28138" y="104"/>
                      <a:pt x="27595" y="104"/>
                    </a:cubicBezTo>
                    <a:lnTo>
                      <a:pt x="4443" y="125"/>
                    </a:lnTo>
                    <a:cubicBezTo>
                      <a:pt x="3818" y="125"/>
                      <a:pt x="3129" y="146"/>
                      <a:pt x="2629" y="542"/>
                    </a:cubicBezTo>
                    <a:cubicBezTo>
                      <a:pt x="1210" y="1668"/>
                      <a:pt x="3547" y="2315"/>
                      <a:pt x="3421" y="3379"/>
                    </a:cubicBezTo>
                    <a:cubicBezTo>
                      <a:pt x="3380" y="3921"/>
                      <a:pt x="2149" y="4922"/>
                      <a:pt x="1815" y="5423"/>
                    </a:cubicBezTo>
                    <a:cubicBezTo>
                      <a:pt x="772" y="6945"/>
                      <a:pt x="168" y="8697"/>
                      <a:pt x="22" y="10533"/>
                    </a:cubicBezTo>
                    <a:cubicBezTo>
                      <a:pt x="1" y="10637"/>
                      <a:pt x="1" y="10742"/>
                      <a:pt x="1" y="10846"/>
                    </a:cubicBezTo>
                    <a:cubicBezTo>
                      <a:pt x="1148" y="11722"/>
                      <a:pt x="2378" y="12473"/>
                      <a:pt x="3693" y="13036"/>
                    </a:cubicBezTo>
                    <a:cubicBezTo>
                      <a:pt x="7655" y="14788"/>
                      <a:pt x="12119" y="15455"/>
                      <a:pt x="16416" y="15518"/>
                    </a:cubicBezTo>
                    <a:cubicBezTo>
                      <a:pt x="16667" y="15522"/>
                      <a:pt x="16924" y="15525"/>
                      <a:pt x="17185" y="15525"/>
                    </a:cubicBezTo>
                    <a:cubicBezTo>
                      <a:pt x="20561" y="15525"/>
                      <a:pt x="24693" y="15133"/>
                      <a:pt x="28430" y="13933"/>
                    </a:cubicBezTo>
                    <a:cubicBezTo>
                      <a:pt x="30369" y="13349"/>
                      <a:pt x="32226" y="12452"/>
                      <a:pt x="33894" y="11284"/>
                    </a:cubicBezTo>
                    <a:cubicBezTo>
                      <a:pt x="33894" y="9386"/>
                      <a:pt x="33373" y="7529"/>
                      <a:pt x="32393" y="5903"/>
                    </a:cubicBezTo>
                    <a:cubicBezTo>
                      <a:pt x="31996" y="5256"/>
                      <a:pt x="30244" y="3525"/>
                      <a:pt x="30515" y="2753"/>
                    </a:cubicBezTo>
                    <a:cubicBezTo>
                      <a:pt x="30766" y="1981"/>
                      <a:pt x="31788" y="2127"/>
                      <a:pt x="31621" y="1126"/>
                    </a:cubicBezTo>
                    <a:cubicBezTo>
                      <a:pt x="31517" y="542"/>
                      <a:pt x="31058" y="375"/>
                      <a:pt x="30578" y="167"/>
                    </a:cubicBezTo>
                    <a:cubicBezTo>
                      <a:pt x="30236" y="40"/>
                      <a:pt x="29849" y="0"/>
                      <a:pt x="29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2"/>
              <p:cNvSpPr/>
              <p:nvPr/>
            </p:nvSpPr>
            <p:spPr>
              <a:xfrm>
                <a:off x="690725" y="3549575"/>
                <a:ext cx="822325" cy="551150"/>
              </a:xfrm>
              <a:custGeom>
                <a:avLst/>
                <a:gdLst/>
                <a:ahLst/>
                <a:cxnLst/>
                <a:rect l="l" t="t" r="r" b="b"/>
                <a:pathLst>
                  <a:path w="32893" h="22046" extrusionOk="0">
                    <a:moveTo>
                      <a:pt x="28087" y="0"/>
                    </a:moveTo>
                    <a:cubicBezTo>
                      <a:pt x="27459" y="0"/>
                      <a:pt x="26803" y="99"/>
                      <a:pt x="26260" y="99"/>
                    </a:cubicBezTo>
                    <a:lnTo>
                      <a:pt x="24049" y="99"/>
                    </a:lnTo>
                    <a:cubicBezTo>
                      <a:pt x="24383" y="516"/>
                      <a:pt x="24717" y="913"/>
                      <a:pt x="24863" y="1142"/>
                    </a:cubicBezTo>
                    <a:cubicBezTo>
                      <a:pt x="26260" y="3457"/>
                      <a:pt x="26698" y="6252"/>
                      <a:pt x="26073" y="8901"/>
                    </a:cubicBezTo>
                    <a:cubicBezTo>
                      <a:pt x="25155" y="12718"/>
                      <a:pt x="21964" y="14887"/>
                      <a:pt x="18313" y="16055"/>
                    </a:cubicBezTo>
                    <a:cubicBezTo>
                      <a:pt x="15385" y="16992"/>
                      <a:pt x="12164" y="17290"/>
                      <a:pt x="9523" y="17290"/>
                    </a:cubicBezTo>
                    <a:cubicBezTo>
                      <a:pt x="9343" y="17290"/>
                      <a:pt x="9165" y="17288"/>
                      <a:pt x="8990" y="17286"/>
                    </a:cubicBezTo>
                    <a:cubicBezTo>
                      <a:pt x="5966" y="17223"/>
                      <a:pt x="2837" y="16785"/>
                      <a:pt x="0" y="15701"/>
                    </a:cubicBezTo>
                    <a:lnTo>
                      <a:pt x="0" y="15701"/>
                    </a:lnTo>
                    <a:cubicBezTo>
                      <a:pt x="1210" y="17640"/>
                      <a:pt x="3129" y="19142"/>
                      <a:pt x="5340" y="20102"/>
                    </a:cubicBezTo>
                    <a:cubicBezTo>
                      <a:pt x="8406" y="21457"/>
                      <a:pt x="11868" y="21979"/>
                      <a:pt x="15185" y="22041"/>
                    </a:cubicBezTo>
                    <a:cubicBezTo>
                      <a:pt x="15350" y="22044"/>
                      <a:pt x="15518" y="22045"/>
                      <a:pt x="15689" y="22045"/>
                    </a:cubicBezTo>
                    <a:cubicBezTo>
                      <a:pt x="18338" y="22045"/>
                      <a:pt x="21589" y="21732"/>
                      <a:pt x="24508" y="20811"/>
                    </a:cubicBezTo>
                    <a:cubicBezTo>
                      <a:pt x="28158" y="19643"/>
                      <a:pt x="31350" y="17473"/>
                      <a:pt x="32267" y="13657"/>
                    </a:cubicBezTo>
                    <a:cubicBezTo>
                      <a:pt x="32893" y="11008"/>
                      <a:pt x="32455" y="8234"/>
                      <a:pt x="31058" y="5898"/>
                    </a:cubicBezTo>
                    <a:cubicBezTo>
                      <a:pt x="30661" y="5251"/>
                      <a:pt x="28930" y="3541"/>
                      <a:pt x="29180" y="2769"/>
                    </a:cubicBezTo>
                    <a:cubicBezTo>
                      <a:pt x="29410" y="1976"/>
                      <a:pt x="30453" y="2122"/>
                      <a:pt x="30286" y="1121"/>
                    </a:cubicBezTo>
                    <a:cubicBezTo>
                      <a:pt x="30181" y="537"/>
                      <a:pt x="29702" y="370"/>
                      <a:pt x="29243" y="183"/>
                    </a:cubicBezTo>
                    <a:cubicBezTo>
                      <a:pt x="28897" y="42"/>
                      <a:pt x="28498" y="0"/>
                      <a:pt x="28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2"/>
              <p:cNvSpPr/>
              <p:nvPr/>
            </p:nvSpPr>
            <p:spPr>
              <a:xfrm>
                <a:off x="717100" y="3546300"/>
                <a:ext cx="540975" cy="31850"/>
              </a:xfrm>
              <a:custGeom>
                <a:avLst/>
                <a:gdLst/>
                <a:ahLst/>
                <a:cxnLst/>
                <a:rect l="l" t="t" r="r" b="b"/>
                <a:pathLst>
                  <a:path w="21639" h="1274" extrusionOk="0">
                    <a:moveTo>
                      <a:pt x="8477" y="1"/>
                    </a:moveTo>
                    <a:cubicBezTo>
                      <a:pt x="6830" y="1"/>
                      <a:pt x="5182" y="22"/>
                      <a:pt x="3555" y="42"/>
                    </a:cubicBezTo>
                    <a:cubicBezTo>
                      <a:pt x="3313" y="42"/>
                      <a:pt x="3059" y="37"/>
                      <a:pt x="2800" y="37"/>
                    </a:cubicBezTo>
                    <a:cubicBezTo>
                      <a:pt x="1828" y="37"/>
                      <a:pt x="789" y="115"/>
                      <a:pt x="113" y="856"/>
                    </a:cubicBezTo>
                    <a:cubicBezTo>
                      <a:pt x="0" y="969"/>
                      <a:pt x="100" y="1132"/>
                      <a:pt x="228" y="1132"/>
                    </a:cubicBezTo>
                    <a:cubicBezTo>
                      <a:pt x="266" y="1132"/>
                      <a:pt x="305" y="1118"/>
                      <a:pt x="343" y="1085"/>
                    </a:cubicBezTo>
                    <a:cubicBezTo>
                      <a:pt x="781" y="710"/>
                      <a:pt x="1386" y="647"/>
                      <a:pt x="1949" y="626"/>
                    </a:cubicBezTo>
                    <a:cubicBezTo>
                      <a:pt x="2056" y="623"/>
                      <a:pt x="2163" y="621"/>
                      <a:pt x="2270" y="621"/>
                    </a:cubicBezTo>
                    <a:cubicBezTo>
                      <a:pt x="2747" y="621"/>
                      <a:pt x="3224" y="655"/>
                      <a:pt x="3701" y="689"/>
                    </a:cubicBezTo>
                    <a:cubicBezTo>
                      <a:pt x="5161" y="731"/>
                      <a:pt x="6621" y="793"/>
                      <a:pt x="8102" y="856"/>
                    </a:cubicBezTo>
                    <a:cubicBezTo>
                      <a:pt x="11168" y="981"/>
                      <a:pt x="14213" y="1085"/>
                      <a:pt x="17279" y="1210"/>
                    </a:cubicBezTo>
                    <a:cubicBezTo>
                      <a:pt x="18030" y="1231"/>
                      <a:pt x="18802" y="1252"/>
                      <a:pt x="19553" y="1273"/>
                    </a:cubicBezTo>
                    <a:lnTo>
                      <a:pt x="20617" y="1273"/>
                    </a:lnTo>
                    <a:cubicBezTo>
                      <a:pt x="21013" y="1273"/>
                      <a:pt x="21472" y="1273"/>
                      <a:pt x="21597" y="793"/>
                    </a:cubicBezTo>
                    <a:cubicBezTo>
                      <a:pt x="21639" y="480"/>
                      <a:pt x="21451" y="168"/>
                      <a:pt x="21117" y="84"/>
                    </a:cubicBezTo>
                    <a:cubicBezTo>
                      <a:pt x="20973" y="42"/>
                      <a:pt x="20809" y="30"/>
                      <a:pt x="20639" y="30"/>
                    </a:cubicBezTo>
                    <a:cubicBezTo>
                      <a:pt x="20441" y="30"/>
                      <a:pt x="20235" y="46"/>
                      <a:pt x="20047" y="46"/>
                    </a:cubicBezTo>
                    <a:cubicBezTo>
                      <a:pt x="19999" y="46"/>
                      <a:pt x="19953" y="45"/>
                      <a:pt x="19907" y="42"/>
                    </a:cubicBezTo>
                    <a:cubicBezTo>
                      <a:pt x="19157" y="42"/>
                      <a:pt x="18385" y="22"/>
                      <a:pt x="17634" y="22"/>
                    </a:cubicBezTo>
                    <a:lnTo>
                      <a:pt x="8477" y="1"/>
                    </a:ln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2"/>
              <p:cNvSpPr/>
              <p:nvPr/>
            </p:nvSpPr>
            <p:spPr>
              <a:xfrm>
                <a:off x="1265875" y="3547875"/>
                <a:ext cx="59475" cy="26625"/>
              </a:xfrm>
              <a:custGeom>
                <a:avLst/>
                <a:gdLst/>
                <a:ahLst/>
                <a:cxnLst/>
                <a:rect l="l" t="t" r="r" b="b"/>
                <a:pathLst>
                  <a:path w="2379" h="1065" extrusionOk="0">
                    <a:moveTo>
                      <a:pt x="1857" y="0"/>
                    </a:moveTo>
                    <a:cubicBezTo>
                      <a:pt x="1732" y="0"/>
                      <a:pt x="1606" y="0"/>
                      <a:pt x="1481" y="21"/>
                    </a:cubicBezTo>
                    <a:lnTo>
                      <a:pt x="1148" y="63"/>
                    </a:lnTo>
                    <a:cubicBezTo>
                      <a:pt x="981" y="63"/>
                      <a:pt x="835" y="84"/>
                      <a:pt x="689" y="105"/>
                    </a:cubicBezTo>
                    <a:cubicBezTo>
                      <a:pt x="543" y="146"/>
                      <a:pt x="418" y="209"/>
                      <a:pt x="292" y="271"/>
                    </a:cubicBezTo>
                    <a:cubicBezTo>
                      <a:pt x="0" y="459"/>
                      <a:pt x="63" y="876"/>
                      <a:pt x="397" y="981"/>
                    </a:cubicBezTo>
                    <a:cubicBezTo>
                      <a:pt x="522" y="1022"/>
                      <a:pt x="668" y="1064"/>
                      <a:pt x="814" y="1064"/>
                    </a:cubicBezTo>
                    <a:cubicBezTo>
                      <a:pt x="939" y="1064"/>
                      <a:pt x="1043" y="1064"/>
                      <a:pt x="1168" y="1043"/>
                    </a:cubicBezTo>
                    <a:lnTo>
                      <a:pt x="1523" y="1022"/>
                    </a:lnTo>
                    <a:cubicBezTo>
                      <a:pt x="1669" y="1022"/>
                      <a:pt x="1836" y="1001"/>
                      <a:pt x="1982" y="960"/>
                    </a:cubicBezTo>
                    <a:cubicBezTo>
                      <a:pt x="2211" y="897"/>
                      <a:pt x="2378" y="668"/>
                      <a:pt x="2337" y="417"/>
                    </a:cubicBezTo>
                    <a:cubicBezTo>
                      <a:pt x="2295" y="188"/>
                      <a:pt x="2086" y="0"/>
                      <a:pt x="1857"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2"/>
              <p:cNvSpPr/>
              <p:nvPr/>
            </p:nvSpPr>
            <p:spPr>
              <a:xfrm>
                <a:off x="700804" y="3724050"/>
                <a:ext cx="74225" cy="236075"/>
              </a:xfrm>
              <a:custGeom>
                <a:avLst/>
                <a:gdLst/>
                <a:ahLst/>
                <a:cxnLst/>
                <a:rect l="l" t="t" r="r" b="b"/>
                <a:pathLst>
                  <a:path w="2969" h="9443" extrusionOk="0">
                    <a:moveTo>
                      <a:pt x="2240" y="1"/>
                    </a:moveTo>
                    <a:cubicBezTo>
                      <a:pt x="2159" y="1"/>
                      <a:pt x="2078" y="21"/>
                      <a:pt x="2003" y="66"/>
                    </a:cubicBezTo>
                    <a:cubicBezTo>
                      <a:pt x="1293" y="483"/>
                      <a:pt x="772" y="1317"/>
                      <a:pt x="480" y="2068"/>
                    </a:cubicBezTo>
                    <a:cubicBezTo>
                      <a:pt x="188" y="2819"/>
                      <a:pt x="21" y="3632"/>
                      <a:pt x="21" y="4467"/>
                    </a:cubicBezTo>
                    <a:cubicBezTo>
                      <a:pt x="0" y="5301"/>
                      <a:pt x="125" y="6135"/>
                      <a:pt x="355" y="6949"/>
                    </a:cubicBezTo>
                    <a:cubicBezTo>
                      <a:pt x="584" y="7762"/>
                      <a:pt x="960" y="8555"/>
                      <a:pt x="1502" y="9222"/>
                    </a:cubicBezTo>
                    <a:cubicBezTo>
                      <a:pt x="1638" y="9369"/>
                      <a:pt x="1822" y="9442"/>
                      <a:pt x="2009" y="9442"/>
                    </a:cubicBezTo>
                    <a:cubicBezTo>
                      <a:pt x="2168" y="9442"/>
                      <a:pt x="2328" y="9390"/>
                      <a:pt x="2462" y="9285"/>
                    </a:cubicBezTo>
                    <a:cubicBezTo>
                      <a:pt x="2754" y="9055"/>
                      <a:pt x="2837" y="8638"/>
                      <a:pt x="2670" y="8325"/>
                    </a:cubicBezTo>
                    <a:cubicBezTo>
                      <a:pt x="2503" y="8012"/>
                      <a:pt x="2316" y="7741"/>
                      <a:pt x="2169" y="7428"/>
                    </a:cubicBezTo>
                    <a:cubicBezTo>
                      <a:pt x="2044" y="7136"/>
                      <a:pt x="1919" y="6844"/>
                      <a:pt x="1836" y="6532"/>
                    </a:cubicBezTo>
                    <a:cubicBezTo>
                      <a:pt x="1627" y="5885"/>
                      <a:pt x="1502" y="5197"/>
                      <a:pt x="1460" y="4508"/>
                    </a:cubicBezTo>
                    <a:cubicBezTo>
                      <a:pt x="1419" y="3862"/>
                      <a:pt x="1502" y="3194"/>
                      <a:pt x="1690" y="2548"/>
                    </a:cubicBezTo>
                    <a:cubicBezTo>
                      <a:pt x="1773" y="2235"/>
                      <a:pt x="1919" y="1943"/>
                      <a:pt x="2065" y="1651"/>
                    </a:cubicBezTo>
                    <a:cubicBezTo>
                      <a:pt x="2253" y="1338"/>
                      <a:pt x="2503" y="1088"/>
                      <a:pt x="2712" y="775"/>
                    </a:cubicBezTo>
                    <a:cubicBezTo>
                      <a:pt x="2968" y="416"/>
                      <a:pt x="2608" y="1"/>
                      <a:pt x="2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2"/>
              <p:cNvSpPr/>
              <p:nvPr/>
            </p:nvSpPr>
            <p:spPr>
              <a:xfrm>
                <a:off x="714200" y="3528050"/>
                <a:ext cx="733675" cy="83450"/>
              </a:xfrm>
              <a:custGeom>
                <a:avLst/>
                <a:gdLst/>
                <a:ahLst/>
                <a:cxnLst/>
                <a:rect l="l" t="t" r="r" b="b"/>
                <a:pathLst>
                  <a:path w="29347" h="3338" extrusionOk="0">
                    <a:moveTo>
                      <a:pt x="12327" y="1"/>
                    </a:moveTo>
                    <a:lnTo>
                      <a:pt x="10950" y="42"/>
                    </a:lnTo>
                    <a:cubicBezTo>
                      <a:pt x="4651" y="230"/>
                      <a:pt x="0" y="856"/>
                      <a:pt x="0" y="1669"/>
                    </a:cubicBezTo>
                    <a:cubicBezTo>
                      <a:pt x="0" y="2483"/>
                      <a:pt x="5048" y="3150"/>
                      <a:pt x="11743" y="3317"/>
                    </a:cubicBezTo>
                    <a:lnTo>
                      <a:pt x="12828" y="3338"/>
                    </a:lnTo>
                    <a:lnTo>
                      <a:pt x="15852" y="3338"/>
                    </a:lnTo>
                    <a:cubicBezTo>
                      <a:pt x="16186" y="3338"/>
                      <a:pt x="16519" y="3317"/>
                      <a:pt x="16853" y="3317"/>
                    </a:cubicBezTo>
                    <a:lnTo>
                      <a:pt x="17437" y="3317"/>
                    </a:lnTo>
                    <a:cubicBezTo>
                      <a:pt x="24216" y="3171"/>
                      <a:pt x="29347" y="2483"/>
                      <a:pt x="29347" y="1669"/>
                    </a:cubicBezTo>
                    <a:cubicBezTo>
                      <a:pt x="29347" y="856"/>
                      <a:pt x="24299" y="188"/>
                      <a:pt x="17625" y="22"/>
                    </a:cubicBezTo>
                    <a:cubicBezTo>
                      <a:pt x="17395" y="22"/>
                      <a:pt x="17187" y="1"/>
                      <a:pt x="1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2"/>
              <p:cNvSpPr/>
              <p:nvPr/>
            </p:nvSpPr>
            <p:spPr>
              <a:xfrm>
                <a:off x="749350" y="3631275"/>
                <a:ext cx="657175" cy="43125"/>
              </a:xfrm>
              <a:custGeom>
                <a:avLst/>
                <a:gdLst/>
                <a:ahLst/>
                <a:cxnLst/>
                <a:rect l="l" t="t" r="r" b="b"/>
                <a:pathLst>
                  <a:path w="26287" h="1725" extrusionOk="0">
                    <a:moveTo>
                      <a:pt x="26083" y="1"/>
                    </a:moveTo>
                    <a:cubicBezTo>
                      <a:pt x="26077" y="1"/>
                      <a:pt x="26070" y="1"/>
                      <a:pt x="26064" y="2"/>
                    </a:cubicBezTo>
                    <a:cubicBezTo>
                      <a:pt x="25229" y="43"/>
                      <a:pt x="24416" y="210"/>
                      <a:pt x="23582" y="356"/>
                    </a:cubicBezTo>
                    <a:cubicBezTo>
                      <a:pt x="22768" y="481"/>
                      <a:pt x="21934" y="586"/>
                      <a:pt x="21099" y="690"/>
                    </a:cubicBezTo>
                    <a:cubicBezTo>
                      <a:pt x="19410" y="898"/>
                      <a:pt x="17741" y="1044"/>
                      <a:pt x="16052" y="1149"/>
                    </a:cubicBezTo>
                    <a:cubicBezTo>
                      <a:pt x="14417" y="1240"/>
                      <a:pt x="12777" y="1287"/>
                      <a:pt x="11137" y="1287"/>
                    </a:cubicBezTo>
                    <a:cubicBezTo>
                      <a:pt x="9409" y="1287"/>
                      <a:pt x="7680" y="1235"/>
                      <a:pt x="5957" y="1128"/>
                    </a:cubicBezTo>
                    <a:cubicBezTo>
                      <a:pt x="4080" y="1003"/>
                      <a:pt x="2182" y="815"/>
                      <a:pt x="388" y="168"/>
                    </a:cubicBezTo>
                    <a:cubicBezTo>
                      <a:pt x="358" y="158"/>
                      <a:pt x="331" y="153"/>
                      <a:pt x="305" y="153"/>
                    </a:cubicBezTo>
                    <a:cubicBezTo>
                      <a:pt x="75" y="153"/>
                      <a:pt x="0" y="533"/>
                      <a:pt x="263" y="627"/>
                    </a:cubicBezTo>
                    <a:lnTo>
                      <a:pt x="242" y="627"/>
                    </a:lnTo>
                    <a:cubicBezTo>
                      <a:pt x="1848" y="1149"/>
                      <a:pt x="3537" y="1441"/>
                      <a:pt x="5227" y="1524"/>
                    </a:cubicBezTo>
                    <a:cubicBezTo>
                      <a:pt x="6895" y="1628"/>
                      <a:pt x="8564" y="1691"/>
                      <a:pt x="10233" y="1712"/>
                    </a:cubicBezTo>
                    <a:cubicBezTo>
                      <a:pt x="10705" y="1720"/>
                      <a:pt x="11177" y="1725"/>
                      <a:pt x="11650" y="1725"/>
                    </a:cubicBezTo>
                    <a:cubicBezTo>
                      <a:pt x="14598" y="1725"/>
                      <a:pt x="17546" y="1559"/>
                      <a:pt x="20495" y="1253"/>
                    </a:cubicBezTo>
                    <a:cubicBezTo>
                      <a:pt x="21412" y="1149"/>
                      <a:pt x="22309" y="1044"/>
                      <a:pt x="23227" y="919"/>
                    </a:cubicBezTo>
                    <a:cubicBezTo>
                      <a:pt x="24207" y="815"/>
                      <a:pt x="25167" y="627"/>
                      <a:pt x="26105" y="356"/>
                    </a:cubicBezTo>
                    <a:cubicBezTo>
                      <a:pt x="26287" y="296"/>
                      <a:pt x="26273" y="1"/>
                      <a:pt x="26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2"/>
              <p:cNvSpPr/>
              <p:nvPr/>
            </p:nvSpPr>
            <p:spPr>
              <a:xfrm>
                <a:off x="1096400" y="2074550"/>
                <a:ext cx="486525" cy="542050"/>
              </a:xfrm>
              <a:custGeom>
                <a:avLst/>
                <a:gdLst/>
                <a:ahLst/>
                <a:cxnLst/>
                <a:rect l="l" t="t" r="r" b="b"/>
                <a:pathLst>
                  <a:path w="19461" h="21682" extrusionOk="0">
                    <a:moveTo>
                      <a:pt x="15156" y="0"/>
                    </a:moveTo>
                    <a:cubicBezTo>
                      <a:pt x="14416" y="0"/>
                      <a:pt x="13668" y="124"/>
                      <a:pt x="12953" y="303"/>
                    </a:cubicBezTo>
                    <a:cubicBezTo>
                      <a:pt x="8511" y="1429"/>
                      <a:pt x="4902" y="4892"/>
                      <a:pt x="2817" y="8980"/>
                    </a:cubicBezTo>
                    <a:cubicBezTo>
                      <a:pt x="1732" y="11128"/>
                      <a:pt x="939" y="13422"/>
                      <a:pt x="480" y="15800"/>
                    </a:cubicBezTo>
                    <a:cubicBezTo>
                      <a:pt x="335" y="16487"/>
                      <a:pt x="355" y="21452"/>
                      <a:pt x="3" y="21680"/>
                    </a:cubicBezTo>
                    <a:lnTo>
                      <a:pt x="3" y="21680"/>
                    </a:lnTo>
                    <a:cubicBezTo>
                      <a:pt x="1921" y="20493"/>
                      <a:pt x="3985" y="20305"/>
                      <a:pt x="6029" y="19492"/>
                    </a:cubicBezTo>
                    <a:cubicBezTo>
                      <a:pt x="8573" y="18532"/>
                      <a:pt x="10930" y="17177"/>
                      <a:pt x="13037" y="15466"/>
                    </a:cubicBezTo>
                    <a:cubicBezTo>
                      <a:pt x="16353" y="12692"/>
                      <a:pt x="18835" y="8750"/>
                      <a:pt x="19377" y="4454"/>
                    </a:cubicBezTo>
                    <a:cubicBezTo>
                      <a:pt x="19461" y="3932"/>
                      <a:pt x="19461" y="3432"/>
                      <a:pt x="19377" y="2910"/>
                    </a:cubicBezTo>
                    <a:cubicBezTo>
                      <a:pt x="19127" y="1638"/>
                      <a:pt x="18043" y="637"/>
                      <a:pt x="16791" y="240"/>
                    </a:cubicBezTo>
                    <a:cubicBezTo>
                      <a:pt x="16263" y="70"/>
                      <a:pt x="15712" y="0"/>
                      <a:pt x="15156" y="0"/>
                    </a:cubicBezTo>
                    <a:close/>
                    <a:moveTo>
                      <a:pt x="3" y="21680"/>
                    </a:moveTo>
                    <a:lnTo>
                      <a:pt x="3" y="21680"/>
                    </a:lnTo>
                    <a:cubicBezTo>
                      <a:pt x="2" y="21681"/>
                      <a:pt x="1" y="21681"/>
                      <a:pt x="1" y="21682"/>
                    </a:cubicBezTo>
                    <a:cubicBezTo>
                      <a:pt x="1" y="21681"/>
                      <a:pt x="2" y="21681"/>
                      <a:pt x="3" y="216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2"/>
              <p:cNvSpPr/>
              <p:nvPr/>
            </p:nvSpPr>
            <p:spPr>
              <a:xfrm>
                <a:off x="229775" y="2449725"/>
                <a:ext cx="699800" cy="368125"/>
              </a:xfrm>
              <a:custGeom>
                <a:avLst/>
                <a:gdLst/>
                <a:ahLst/>
                <a:cxnLst/>
                <a:rect l="l" t="t" r="r" b="b"/>
                <a:pathLst>
                  <a:path w="27992" h="14725" extrusionOk="0">
                    <a:moveTo>
                      <a:pt x="7679" y="1"/>
                    </a:moveTo>
                    <a:cubicBezTo>
                      <a:pt x="7050" y="1"/>
                      <a:pt x="6422" y="54"/>
                      <a:pt x="5799" y="167"/>
                    </a:cubicBezTo>
                    <a:cubicBezTo>
                      <a:pt x="3525" y="564"/>
                      <a:pt x="1252" y="1982"/>
                      <a:pt x="605" y="4193"/>
                    </a:cubicBezTo>
                    <a:cubicBezTo>
                      <a:pt x="0" y="6258"/>
                      <a:pt x="960" y="8531"/>
                      <a:pt x="2503" y="10012"/>
                    </a:cubicBezTo>
                    <a:cubicBezTo>
                      <a:pt x="4047" y="11493"/>
                      <a:pt x="6091" y="12327"/>
                      <a:pt x="8135" y="13016"/>
                    </a:cubicBezTo>
                    <a:cubicBezTo>
                      <a:pt x="11222" y="14058"/>
                      <a:pt x="14642" y="14392"/>
                      <a:pt x="17875" y="14601"/>
                    </a:cubicBezTo>
                    <a:cubicBezTo>
                      <a:pt x="19097" y="14688"/>
                      <a:pt x="20308" y="14725"/>
                      <a:pt x="21517" y="14725"/>
                    </a:cubicBezTo>
                    <a:cubicBezTo>
                      <a:pt x="22041" y="14725"/>
                      <a:pt x="22566" y="14718"/>
                      <a:pt x="23090" y="14705"/>
                    </a:cubicBezTo>
                    <a:cubicBezTo>
                      <a:pt x="23522" y="14688"/>
                      <a:pt x="26492" y="14269"/>
                      <a:pt x="27590" y="14269"/>
                    </a:cubicBezTo>
                    <a:cubicBezTo>
                      <a:pt x="27816" y="14269"/>
                      <a:pt x="27963" y="14287"/>
                      <a:pt x="27991" y="14330"/>
                    </a:cubicBezTo>
                    <a:cubicBezTo>
                      <a:pt x="26302" y="11764"/>
                      <a:pt x="24091" y="9845"/>
                      <a:pt x="21880" y="7718"/>
                    </a:cubicBezTo>
                    <a:cubicBezTo>
                      <a:pt x="19648" y="5549"/>
                      <a:pt x="17291" y="3442"/>
                      <a:pt x="14538" y="1919"/>
                    </a:cubicBezTo>
                    <a:cubicBezTo>
                      <a:pt x="12442" y="764"/>
                      <a:pt x="10060" y="1"/>
                      <a:pt x="7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2"/>
              <p:cNvSpPr/>
              <p:nvPr/>
            </p:nvSpPr>
            <p:spPr>
              <a:xfrm>
                <a:off x="1159500" y="2583400"/>
                <a:ext cx="645050" cy="442075"/>
              </a:xfrm>
              <a:custGeom>
                <a:avLst/>
                <a:gdLst/>
                <a:ahLst/>
                <a:cxnLst/>
                <a:rect l="l" t="t" r="r" b="b"/>
                <a:pathLst>
                  <a:path w="25802" h="17683" extrusionOk="0">
                    <a:moveTo>
                      <a:pt x="18524" y="0"/>
                    </a:moveTo>
                    <a:cubicBezTo>
                      <a:pt x="14916" y="0"/>
                      <a:pt x="11301" y="1644"/>
                      <a:pt x="8552" y="4060"/>
                    </a:cubicBezTo>
                    <a:cubicBezTo>
                      <a:pt x="6863" y="5583"/>
                      <a:pt x="5382" y="7335"/>
                      <a:pt x="4172" y="9254"/>
                    </a:cubicBezTo>
                    <a:cubicBezTo>
                      <a:pt x="2858" y="11339"/>
                      <a:pt x="1440" y="13342"/>
                      <a:pt x="0" y="15344"/>
                    </a:cubicBezTo>
                    <a:cubicBezTo>
                      <a:pt x="2211" y="15886"/>
                      <a:pt x="4276" y="16721"/>
                      <a:pt x="6446" y="17242"/>
                    </a:cubicBezTo>
                    <a:cubicBezTo>
                      <a:pt x="7666" y="17536"/>
                      <a:pt x="8916" y="17683"/>
                      <a:pt x="10168" y="17683"/>
                    </a:cubicBezTo>
                    <a:cubicBezTo>
                      <a:pt x="11227" y="17683"/>
                      <a:pt x="12287" y="17578"/>
                      <a:pt x="13329" y="17367"/>
                    </a:cubicBezTo>
                    <a:cubicBezTo>
                      <a:pt x="17354" y="16512"/>
                      <a:pt x="21004" y="14072"/>
                      <a:pt x="23486" y="10776"/>
                    </a:cubicBezTo>
                    <a:cubicBezTo>
                      <a:pt x="24446" y="9504"/>
                      <a:pt x="25238" y="8107"/>
                      <a:pt x="25509" y="6542"/>
                    </a:cubicBezTo>
                    <a:cubicBezTo>
                      <a:pt x="25801" y="4999"/>
                      <a:pt x="25489" y="3288"/>
                      <a:pt x="24446" y="2100"/>
                    </a:cubicBezTo>
                    <a:cubicBezTo>
                      <a:pt x="23632" y="1161"/>
                      <a:pt x="22443" y="640"/>
                      <a:pt x="21234" y="327"/>
                    </a:cubicBezTo>
                    <a:cubicBezTo>
                      <a:pt x="20340" y="104"/>
                      <a:pt x="19432" y="0"/>
                      <a:pt x="18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2"/>
              <p:cNvSpPr/>
              <p:nvPr/>
            </p:nvSpPr>
            <p:spPr>
              <a:xfrm>
                <a:off x="785750" y="2075125"/>
                <a:ext cx="303900" cy="1536375"/>
              </a:xfrm>
              <a:custGeom>
                <a:avLst/>
                <a:gdLst/>
                <a:ahLst/>
                <a:cxnLst/>
                <a:rect l="l" t="t" r="r" b="b"/>
                <a:pathLst>
                  <a:path w="12156" h="61455" extrusionOk="0">
                    <a:moveTo>
                      <a:pt x="290" y="0"/>
                    </a:moveTo>
                    <a:cubicBezTo>
                      <a:pt x="143" y="0"/>
                      <a:pt x="0" y="151"/>
                      <a:pt x="100" y="322"/>
                    </a:cubicBezTo>
                    <a:cubicBezTo>
                      <a:pt x="1789" y="3367"/>
                      <a:pt x="3208" y="6579"/>
                      <a:pt x="4918" y="9624"/>
                    </a:cubicBezTo>
                    <a:cubicBezTo>
                      <a:pt x="6503" y="12440"/>
                      <a:pt x="8193" y="15130"/>
                      <a:pt x="9277" y="18176"/>
                    </a:cubicBezTo>
                    <a:cubicBezTo>
                      <a:pt x="10341" y="21263"/>
                      <a:pt x="10988" y="24495"/>
                      <a:pt x="11154" y="27749"/>
                    </a:cubicBezTo>
                    <a:cubicBezTo>
                      <a:pt x="11551" y="34027"/>
                      <a:pt x="10487" y="40305"/>
                      <a:pt x="10153" y="46563"/>
                    </a:cubicBezTo>
                    <a:cubicBezTo>
                      <a:pt x="9966" y="49733"/>
                      <a:pt x="9903" y="52924"/>
                      <a:pt x="10195" y="56115"/>
                    </a:cubicBezTo>
                    <a:cubicBezTo>
                      <a:pt x="10258" y="56762"/>
                      <a:pt x="10320" y="57429"/>
                      <a:pt x="10404" y="58118"/>
                    </a:cubicBezTo>
                    <a:cubicBezTo>
                      <a:pt x="10529" y="59244"/>
                      <a:pt x="10716" y="60349"/>
                      <a:pt x="10967" y="61455"/>
                    </a:cubicBezTo>
                    <a:lnTo>
                      <a:pt x="11947" y="61455"/>
                    </a:lnTo>
                    <a:cubicBezTo>
                      <a:pt x="11759" y="60349"/>
                      <a:pt x="11572" y="59223"/>
                      <a:pt x="11405" y="58118"/>
                    </a:cubicBezTo>
                    <a:cubicBezTo>
                      <a:pt x="11217" y="56783"/>
                      <a:pt x="11092" y="55427"/>
                      <a:pt x="11029" y="54071"/>
                    </a:cubicBezTo>
                    <a:cubicBezTo>
                      <a:pt x="10946" y="50880"/>
                      <a:pt x="11092" y="47689"/>
                      <a:pt x="11321" y="44498"/>
                    </a:cubicBezTo>
                    <a:cubicBezTo>
                      <a:pt x="11759" y="38178"/>
                      <a:pt x="12156" y="31775"/>
                      <a:pt x="11467" y="25455"/>
                    </a:cubicBezTo>
                    <a:cubicBezTo>
                      <a:pt x="11134" y="22493"/>
                      <a:pt x="10570" y="19531"/>
                      <a:pt x="9486" y="16757"/>
                    </a:cubicBezTo>
                    <a:cubicBezTo>
                      <a:pt x="8443" y="14108"/>
                      <a:pt x="6962" y="11731"/>
                      <a:pt x="5502" y="9290"/>
                    </a:cubicBezTo>
                    <a:cubicBezTo>
                      <a:pt x="3729" y="6287"/>
                      <a:pt x="2332" y="3054"/>
                      <a:pt x="475" y="113"/>
                    </a:cubicBezTo>
                    <a:cubicBezTo>
                      <a:pt x="429" y="33"/>
                      <a:pt x="359"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2"/>
              <p:cNvSpPr/>
              <p:nvPr/>
            </p:nvSpPr>
            <p:spPr>
              <a:xfrm>
                <a:off x="1160550" y="2302450"/>
                <a:ext cx="20875" cy="217850"/>
              </a:xfrm>
              <a:custGeom>
                <a:avLst/>
                <a:gdLst/>
                <a:ahLst/>
                <a:cxnLst/>
                <a:rect l="l" t="t" r="r" b="b"/>
                <a:pathLst>
                  <a:path w="835" h="8714" extrusionOk="0">
                    <a:moveTo>
                      <a:pt x="684" y="0"/>
                    </a:moveTo>
                    <a:cubicBezTo>
                      <a:pt x="675" y="0"/>
                      <a:pt x="668" y="3"/>
                      <a:pt x="668" y="10"/>
                    </a:cubicBezTo>
                    <a:cubicBezTo>
                      <a:pt x="188" y="1178"/>
                      <a:pt x="292" y="2450"/>
                      <a:pt x="376" y="3660"/>
                    </a:cubicBezTo>
                    <a:cubicBezTo>
                      <a:pt x="417" y="4244"/>
                      <a:pt x="459" y="4828"/>
                      <a:pt x="522" y="5412"/>
                    </a:cubicBezTo>
                    <a:cubicBezTo>
                      <a:pt x="584" y="5954"/>
                      <a:pt x="584" y="6496"/>
                      <a:pt x="543" y="7039"/>
                    </a:cubicBezTo>
                    <a:cubicBezTo>
                      <a:pt x="480" y="7623"/>
                      <a:pt x="292" y="8186"/>
                      <a:pt x="0" y="8686"/>
                    </a:cubicBezTo>
                    <a:cubicBezTo>
                      <a:pt x="0" y="8686"/>
                      <a:pt x="40" y="8713"/>
                      <a:pt x="67" y="8713"/>
                    </a:cubicBezTo>
                    <a:cubicBezTo>
                      <a:pt x="74" y="8713"/>
                      <a:pt x="79" y="8711"/>
                      <a:pt x="84" y="8707"/>
                    </a:cubicBezTo>
                    <a:cubicBezTo>
                      <a:pt x="835" y="7935"/>
                      <a:pt x="793" y="6684"/>
                      <a:pt x="730" y="5683"/>
                    </a:cubicBezTo>
                    <a:cubicBezTo>
                      <a:pt x="626" y="4494"/>
                      <a:pt x="501" y="3284"/>
                      <a:pt x="501" y="2095"/>
                    </a:cubicBezTo>
                    <a:cubicBezTo>
                      <a:pt x="480" y="1386"/>
                      <a:pt x="563" y="698"/>
                      <a:pt x="730" y="10"/>
                    </a:cubicBezTo>
                    <a:cubicBezTo>
                      <a:pt x="730" y="10"/>
                      <a:pt x="702" y="0"/>
                      <a:pt x="6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2"/>
              <p:cNvSpPr/>
              <p:nvPr/>
            </p:nvSpPr>
            <p:spPr>
              <a:xfrm>
                <a:off x="1234575" y="2150425"/>
                <a:ext cx="53750" cy="252925"/>
              </a:xfrm>
              <a:custGeom>
                <a:avLst/>
                <a:gdLst/>
                <a:ahLst/>
                <a:cxnLst/>
                <a:rect l="l" t="t" r="r" b="b"/>
                <a:pathLst>
                  <a:path w="2150" h="10117" extrusionOk="0">
                    <a:moveTo>
                      <a:pt x="2066" y="0"/>
                    </a:moveTo>
                    <a:cubicBezTo>
                      <a:pt x="1023" y="647"/>
                      <a:pt x="648" y="1919"/>
                      <a:pt x="585" y="3087"/>
                    </a:cubicBezTo>
                    <a:cubicBezTo>
                      <a:pt x="502" y="4568"/>
                      <a:pt x="960" y="5965"/>
                      <a:pt x="1232" y="7405"/>
                    </a:cubicBezTo>
                    <a:cubicBezTo>
                      <a:pt x="1419" y="8302"/>
                      <a:pt x="1440" y="9219"/>
                      <a:pt x="1294" y="10116"/>
                    </a:cubicBezTo>
                    <a:lnTo>
                      <a:pt x="1378" y="10116"/>
                    </a:lnTo>
                    <a:cubicBezTo>
                      <a:pt x="1982" y="7238"/>
                      <a:pt x="1" y="4422"/>
                      <a:pt x="1023" y="1585"/>
                    </a:cubicBezTo>
                    <a:cubicBezTo>
                      <a:pt x="1232" y="960"/>
                      <a:pt x="1628" y="417"/>
                      <a:pt x="2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2"/>
              <p:cNvSpPr/>
              <p:nvPr/>
            </p:nvSpPr>
            <p:spPr>
              <a:xfrm>
                <a:off x="1337300" y="2096625"/>
                <a:ext cx="75650" cy="229550"/>
              </a:xfrm>
              <a:custGeom>
                <a:avLst/>
                <a:gdLst/>
                <a:ahLst/>
                <a:cxnLst/>
                <a:rect l="l" t="t" r="r" b="b"/>
                <a:pathLst>
                  <a:path w="3026" h="9182" extrusionOk="0">
                    <a:moveTo>
                      <a:pt x="3022" y="1"/>
                    </a:moveTo>
                    <a:cubicBezTo>
                      <a:pt x="3019" y="1"/>
                      <a:pt x="3012" y="5"/>
                      <a:pt x="3003" y="11"/>
                    </a:cubicBezTo>
                    <a:lnTo>
                      <a:pt x="3003" y="11"/>
                    </a:lnTo>
                    <a:cubicBezTo>
                      <a:pt x="3010" y="8"/>
                      <a:pt x="3018" y="6"/>
                      <a:pt x="3025" y="4"/>
                    </a:cubicBezTo>
                    <a:cubicBezTo>
                      <a:pt x="3025" y="2"/>
                      <a:pt x="3024" y="1"/>
                      <a:pt x="3022" y="1"/>
                    </a:cubicBezTo>
                    <a:close/>
                    <a:moveTo>
                      <a:pt x="3003" y="11"/>
                    </a:moveTo>
                    <a:lnTo>
                      <a:pt x="3003" y="11"/>
                    </a:lnTo>
                    <a:cubicBezTo>
                      <a:pt x="1911" y="352"/>
                      <a:pt x="1229" y="1388"/>
                      <a:pt x="877" y="2423"/>
                    </a:cubicBezTo>
                    <a:cubicBezTo>
                      <a:pt x="439" y="3779"/>
                      <a:pt x="585" y="5197"/>
                      <a:pt x="543" y="6616"/>
                    </a:cubicBezTo>
                    <a:cubicBezTo>
                      <a:pt x="543" y="7492"/>
                      <a:pt x="356" y="8368"/>
                      <a:pt x="1" y="9181"/>
                    </a:cubicBezTo>
                    <a:cubicBezTo>
                      <a:pt x="1" y="9181"/>
                      <a:pt x="22" y="9181"/>
                      <a:pt x="43" y="9140"/>
                    </a:cubicBezTo>
                    <a:cubicBezTo>
                      <a:pt x="731" y="7825"/>
                      <a:pt x="668" y="6345"/>
                      <a:pt x="689" y="4926"/>
                    </a:cubicBezTo>
                    <a:cubicBezTo>
                      <a:pt x="689" y="3717"/>
                      <a:pt x="814" y="2486"/>
                      <a:pt x="1419" y="1401"/>
                    </a:cubicBezTo>
                    <a:cubicBezTo>
                      <a:pt x="1732" y="797"/>
                      <a:pt x="2274" y="317"/>
                      <a:pt x="2921" y="66"/>
                    </a:cubicBezTo>
                    <a:cubicBezTo>
                      <a:pt x="2935" y="66"/>
                      <a:pt x="2977" y="29"/>
                      <a:pt x="3003" y="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2"/>
              <p:cNvSpPr/>
              <p:nvPr/>
            </p:nvSpPr>
            <p:spPr>
              <a:xfrm>
                <a:off x="1356075" y="2107075"/>
                <a:ext cx="129350" cy="204500"/>
              </a:xfrm>
              <a:custGeom>
                <a:avLst/>
                <a:gdLst/>
                <a:ahLst/>
                <a:cxnLst/>
                <a:rect l="l" t="t" r="r" b="b"/>
                <a:pathLst>
                  <a:path w="5174" h="8180" extrusionOk="0">
                    <a:moveTo>
                      <a:pt x="5038" y="1"/>
                    </a:moveTo>
                    <a:cubicBezTo>
                      <a:pt x="5034" y="1"/>
                      <a:pt x="5031" y="1"/>
                      <a:pt x="5028" y="3"/>
                    </a:cubicBezTo>
                    <a:cubicBezTo>
                      <a:pt x="4882" y="45"/>
                      <a:pt x="4756" y="87"/>
                      <a:pt x="4610" y="149"/>
                    </a:cubicBezTo>
                    <a:cubicBezTo>
                      <a:pt x="4485" y="212"/>
                      <a:pt x="4339" y="295"/>
                      <a:pt x="4214" y="379"/>
                    </a:cubicBezTo>
                    <a:cubicBezTo>
                      <a:pt x="3985" y="525"/>
                      <a:pt x="3776" y="712"/>
                      <a:pt x="3567" y="921"/>
                    </a:cubicBezTo>
                    <a:cubicBezTo>
                      <a:pt x="3150" y="1338"/>
                      <a:pt x="2796" y="1818"/>
                      <a:pt x="2525" y="2360"/>
                    </a:cubicBezTo>
                    <a:cubicBezTo>
                      <a:pt x="2253" y="2902"/>
                      <a:pt x="2003" y="3465"/>
                      <a:pt x="1815" y="4070"/>
                    </a:cubicBezTo>
                    <a:cubicBezTo>
                      <a:pt x="1565" y="4717"/>
                      <a:pt x="1315" y="5363"/>
                      <a:pt x="1023" y="6010"/>
                    </a:cubicBezTo>
                    <a:cubicBezTo>
                      <a:pt x="877" y="6365"/>
                      <a:pt x="710" y="6719"/>
                      <a:pt x="543" y="7053"/>
                    </a:cubicBezTo>
                    <a:cubicBezTo>
                      <a:pt x="376" y="7407"/>
                      <a:pt x="189" y="7783"/>
                      <a:pt x="1" y="8117"/>
                    </a:cubicBezTo>
                    <a:cubicBezTo>
                      <a:pt x="1" y="8117"/>
                      <a:pt x="63" y="8179"/>
                      <a:pt x="84" y="8179"/>
                    </a:cubicBezTo>
                    <a:lnTo>
                      <a:pt x="105" y="8179"/>
                    </a:lnTo>
                    <a:cubicBezTo>
                      <a:pt x="293" y="7908"/>
                      <a:pt x="501" y="7616"/>
                      <a:pt x="668" y="7303"/>
                    </a:cubicBezTo>
                    <a:cubicBezTo>
                      <a:pt x="835" y="7011"/>
                      <a:pt x="981" y="6698"/>
                      <a:pt x="1127" y="6385"/>
                    </a:cubicBezTo>
                    <a:cubicBezTo>
                      <a:pt x="1419" y="5739"/>
                      <a:pt x="1669" y="5092"/>
                      <a:pt x="1920" y="4446"/>
                    </a:cubicBezTo>
                    <a:cubicBezTo>
                      <a:pt x="2358" y="3299"/>
                      <a:pt x="2775" y="2131"/>
                      <a:pt x="3630" y="1213"/>
                    </a:cubicBezTo>
                    <a:cubicBezTo>
                      <a:pt x="3839" y="983"/>
                      <a:pt x="4068" y="775"/>
                      <a:pt x="4318" y="587"/>
                    </a:cubicBezTo>
                    <a:cubicBezTo>
                      <a:pt x="4464" y="504"/>
                      <a:pt x="4590" y="420"/>
                      <a:pt x="4736" y="337"/>
                    </a:cubicBezTo>
                    <a:cubicBezTo>
                      <a:pt x="4882" y="253"/>
                      <a:pt x="5028" y="170"/>
                      <a:pt x="5174" y="107"/>
                    </a:cubicBezTo>
                    <a:cubicBezTo>
                      <a:pt x="5174" y="107"/>
                      <a:pt x="5085"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2"/>
              <p:cNvSpPr/>
              <p:nvPr/>
            </p:nvSpPr>
            <p:spPr>
              <a:xfrm>
                <a:off x="1291950" y="2292550"/>
                <a:ext cx="239375" cy="96700"/>
              </a:xfrm>
              <a:custGeom>
                <a:avLst/>
                <a:gdLst/>
                <a:ahLst/>
                <a:cxnLst/>
                <a:rect l="l" t="t" r="r" b="b"/>
                <a:pathLst>
                  <a:path w="9575" h="3868" extrusionOk="0">
                    <a:moveTo>
                      <a:pt x="1" y="3846"/>
                    </a:moveTo>
                    <a:cubicBezTo>
                      <a:pt x="1" y="3846"/>
                      <a:pt x="1" y="3847"/>
                      <a:pt x="0" y="3847"/>
                    </a:cubicBezTo>
                    <a:cubicBezTo>
                      <a:pt x="1" y="3847"/>
                      <a:pt x="1" y="3847"/>
                      <a:pt x="1" y="3846"/>
                    </a:cubicBezTo>
                    <a:close/>
                    <a:moveTo>
                      <a:pt x="9435" y="0"/>
                    </a:moveTo>
                    <a:cubicBezTo>
                      <a:pt x="9407" y="0"/>
                      <a:pt x="9386" y="2"/>
                      <a:pt x="9386" y="9"/>
                    </a:cubicBezTo>
                    <a:cubicBezTo>
                      <a:pt x="9157" y="593"/>
                      <a:pt x="8761" y="1094"/>
                      <a:pt x="8239" y="1469"/>
                    </a:cubicBezTo>
                    <a:cubicBezTo>
                      <a:pt x="7697" y="1845"/>
                      <a:pt x="7092" y="2116"/>
                      <a:pt x="6445" y="2262"/>
                    </a:cubicBezTo>
                    <a:cubicBezTo>
                      <a:pt x="5048" y="2617"/>
                      <a:pt x="3567" y="2512"/>
                      <a:pt x="2170" y="2804"/>
                    </a:cubicBezTo>
                    <a:cubicBezTo>
                      <a:pt x="1357" y="2950"/>
                      <a:pt x="606" y="3304"/>
                      <a:pt x="1" y="3846"/>
                    </a:cubicBezTo>
                    <a:lnTo>
                      <a:pt x="1" y="3846"/>
                    </a:lnTo>
                    <a:cubicBezTo>
                      <a:pt x="4" y="3844"/>
                      <a:pt x="9" y="3843"/>
                      <a:pt x="14" y="3843"/>
                    </a:cubicBezTo>
                    <a:cubicBezTo>
                      <a:pt x="35" y="3843"/>
                      <a:pt x="72" y="3862"/>
                      <a:pt x="99" y="3862"/>
                    </a:cubicBezTo>
                    <a:cubicBezTo>
                      <a:pt x="104" y="3862"/>
                      <a:pt x="109" y="3861"/>
                      <a:pt x="114" y="3859"/>
                    </a:cubicBezTo>
                    <a:lnTo>
                      <a:pt x="114" y="3859"/>
                    </a:lnTo>
                    <a:lnTo>
                      <a:pt x="105" y="3868"/>
                    </a:lnTo>
                    <a:cubicBezTo>
                      <a:pt x="109" y="3864"/>
                      <a:pt x="114" y="3860"/>
                      <a:pt x="118" y="3856"/>
                    </a:cubicBezTo>
                    <a:lnTo>
                      <a:pt x="118" y="3856"/>
                    </a:lnTo>
                    <a:cubicBezTo>
                      <a:pt x="119" y="3856"/>
                      <a:pt x="120" y="3855"/>
                      <a:pt x="120" y="3854"/>
                    </a:cubicBezTo>
                    <a:lnTo>
                      <a:pt x="120" y="3854"/>
                    </a:lnTo>
                    <a:cubicBezTo>
                      <a:pt x="1287" y="2845"/>
                      <a:pt x="2906" y="2699"/>
                      <a:pt x="4380" y="2575"/>
                    </a:cubicBezTo>
                    <a:cubicBezTo>
                      <a:pt x="5715" y="2471"/>
                      <a:pt x="7113" y="2345"/>
                      <a:pt x="8302" y="1615"/>
                    </a:cubicBezTo>
                    <a:cubicBezTo>
                      <a:pt x="8886" y="1261"/>
                      <a:pt x="9428" y="698"/>
                      <a:pt x="9574" y="9"/>
                    </a:cubicBezTo>
                    <a:cubicBezTo>
                      <a:pt x="9574" y="9"/>
                      <a:pt x="9491" y="0"/>
                      <a:pt x="9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2"/>
              <p:cNvSpPr/>
              <p:nvPr/>
            </p:nvSpPr>
            <p:spPr>
              <a:xfrm>
                <a:off x="1213725" y="2455925"/>
                <a:ext cx="203400" cy="20975"/>
              </a:xfrm>
              <a:custGeom>
                <a:avLst/>
                <a:gdLst/>
                <a:ahLst/>
                <a:cxnLst/>
                <a:rect l="l" t="t" r="r" b="b"/>
                <a:pathLst>
                  <a:path w="8136" h="839" extrusionOk="0">
                    <a:moveTo>
                      <a:pt x="7953" y="1"/>
                    </a:moveTo>
                    <a:cubicBezTo>
                      <a:pt x="7951" y="1"/>
                      <a:pt x="7949" y="1"/>
                      <a:pt x="7947" y="3"/>
                    </a:cubicBezTo>
                    <a:cubicBezTo>
                      <a:pt x="7359" y="507"/>
                      <a:pt x="6720" y="675"/>
                      <a:pt x="6054" y="675"/>
                    </a:cubicBezTo>
                    <a:cubicBezTo>
                      <a:pt x="4737" y="675"/>
                      <a:pt x="3319" y="17"/>
                      <a:pt x="2003" y="3"/>
                    </a:cubicBezTo>
                    <a:cubicBezTo>
                      <a:pt x="1336" y="44"/>
                      <a:pt x="668" y="128"/>
                      <a:pt x="1" y="253"/>
                    </a:cubicBezTo>
                    <a:cubicBezTo>
                      <a:pt x="22" y="253"/>
                      <a:pt x="63" y="316"/>
                      <a:pt x="84" y="316"/>
                    </a:cubicBezTo>
                    <a:cubicBezTo>
                      <a:pt x="689" y="232"/>
                      <a:pt x="1315" y="170"/>
                      <a:pt x="1940" y="149"/>
                    </a:cubicBezTo>
                    <a:cubicBezTo>
                      <a:pt x="2524" y="149"/>
                      <a:pt x="3108" y="211"/>
                      <a:pt x="3692" y="357"/>
                    </a:cubicBezTo>
                    <a:cubicBezTo>
                      <a:pt x="4514" y="563"/>
                      <a:pt x="5350" y="838"/>
                      <a:pt x="6200" y="838"/>
                    </a:cubicBezTo>
                    <a:cubicBezTo>
                      <a:pt x="6385" y="838"/>
                      <a:pt x="6572" y="825"/>
                      <a:pt x="6759" y="795"/>
                    </a:cubicBezTo>
                    <a:cubicBezTo>
                      <a:pt x="7280" y="754"/>
                      <a:pt x="7781" y="524"/>
                      <a:pt x="8135" y="128"/>
                    </a:cubicBezTo>
                    <a:cubicBezTo>
                      <a:pt x="8135" y="128"/>
                      <a:pt x="7990" y="1"/>
                      <a:pt x="7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2"/>
              <p:cNvSpPr/>
              <p:nvPr/>
            </p:nvSpPr>
            <p:spPr>
              <a:xfrm>
                <a:off x="1155775" y="2519025"/>
                <a:ext cx="116900" cy="16750"/>
              </a:xfrm>
              <a:custGeom>
                <a:avLst/>
                <a:gdLst/>
                <a:ahLst/>
                <a:cxnLst/>
                <a:rect l="l" t="t" r="r" b="b"/>
                <a:pathLst>
                  <a:path w="4676" h="670" extrusionOk="0">
                    <a:moveTo>
                      <a:pt x="2216" y="0"/>
                    </a:moveTo>
                    <a:cubicBezTo>
                      <a:pt x="1497" y="0"/>
                      <a:pt x="765" y="128"/>
                      <a:pt x="87" y="399"/>
                    </a:cubicBezTo>
                    <a:cubicBezTo>
                      <a:pt x="68" y="399"/>
                      <a:pt x="0" y="465"/>
                      <a:pt x="15" y="465"/>
                    </a:cubicBezTo>
                    <a:cubicBezTo>
                      <a:pt x="17" y="465"/>
                      <a:pt x="20" y="464"/>
                      <a:pt x="24" y="461"/>
                    </a:cubicBezTo>
                    <a:cubicBezTo>
                      <a:pt x="668" y="247"/>
                      <a:pt x="1327" y="140"/>
                      <a:pt x="1988" y="140"/>
                    </a:cubicBezTo>
                    <a:cubicBezTo>
                      <a:pt x="2098" y="140"/>
                      <a:pt x="2208" y="143"/>
                      <a:pt x="2319" y="148"/>
                    </a:cubicBezTo>
                    <a:cubicBezTo>
                      <a:pt x="2673" y="169"/>
                      <a:pt x="3049" y="211"/>
                      <a:pt x="3403" y="315"/>
                    </a:cubicBezTo>
                    <a:cubicBezTo>
                      <a:pt x="3591" y="357"/>
                      <a:pt x="3779" y="399"/>
                      <a:pt x="3946" y="461"/>
                    </a:cubicBezTo>
                    <a:cubicBezTo>
                      <a:pt x="4133" y="545"/>
                      <a:pt x="4321" y="607"/>
                      <a:pt x="4509" y="670"/>
                    </a:cubicBezTo>
                    <a:cubicBezTo>
                      <a:pt x="4550" y="670"/>
                      <a:pt x="4676" y="587"/>
                      <a:pt x="4634" y="566"/>
                    </a:cubicBezTo>
                    <a:cubicBezTo>
                      <a:pt x="4488" y="461"/>
                      <a:pt x="4321" y="378"/>
                      <a:pt x="4133" y="315"/>
                    </a:cubicBezTo>
                    <a:cubicBezTo>
                      <a:pt x="3966" y="253"/>
                      <a:pt x="3779" y="211"/>
                      <a:pt x="3570" y="169"/>
                    </a:cubicBezTo>
                    <a:cubicBezTo>
                      <a:pt x="3195" y="65"/>
                      <a:pt x="2798" y="2"/>
                      <a:pt x="2381" y="2"/>
                    </a:cubicBezTo>
                    <a:cubicBezTo>
                      <a:pt x="2326" y="1"/>
                      <a:pt x="2271"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2"/>
              <p:cNvSpPr/>
              <p:nvPr/>
            </p:nvSpPr>
            <p:spPr>
              <a:xfrm>
                <a:off x="1369650" y="2226025"/>
                <a:ext cx="141325" cy="67300"/>
              </a:xfrm>
              <a:custGeom>
                <a:avLst/>
                <a:gdLst/>
                <a:ahLst/>
                <a:cxnLst/>
                <a:rect l="l" t="t" r="r" b="b"/>
                <a:pathLst>
                  <a:path w="5653" h="2692" extrusionOk="0">
                    <a:moveTo>
                      <a:pt x="5590" y="1"/>
                    </a:moveTo>
                    <a:cubicBezTo>
                      <a:pt x="4797" y="63"/>
                      <a:pt x="4026" y="230"/>
                      <a:pt x="3275" y="522"/>
                    </a:cubicBezTo>
                    <a:cubicBezTo>
                      <a:pt x="2461" y="835"/>
                      <a:pt x="1690" y="1231"/>
                      <a:pt x="1001" y="1753"/>
                    </a:cubicBezTo>
                    <a:cubicBezTo>
                      <a:pt x="626" y="2024"/>
                      <a:pt x="292" y="2337"/>
                      <a:pt x="0" y="2691"/>
                    </a:cubicBezTo>
                    <a:lnTo>
                      <a:pt x="146" y="2691"/>
                    </a:lnTo>
                    <a:lnTo>
                      <a:pt x="146" y="2670"/>
                    </a:lnTo>
                    <a:cubicBezTo>
                      <a:pt x="855" y="1940"/>
                      <a:pt x="1690" y="1335"/>
                      <a:pt x="2628" y="897"/>
                    </a:cubicBezTo>
                    <a:cubicBezTo>
                      <a:pt x="3546" y="439"/>
                      <a:pt x="4547" y="147"/>
                      <a:pt x="5590" y="21"/>
                    </a:cubicBezTo>
                    <a:cubicBezTo>
                      <a:pt x="5611" y="21"/>
                      <a:pt x="5653" y="1"/>
                      <a:pt x="5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2"/>
              <p:cNvSpPr/>
              <p:nvPr/>
            </p:nvSpPr>
            <p:spPr>
              <a:xfrm>
                <a:off x="1060375" y="2265975"/>
                <a:ext cx="323025" cy="417200"/>
              </a:xfrm>
              <a:custGeom>
                <a:avLst/>
                <a:gdLst/>
                <a:ahLst/>
                <a:cxnLst/>
                <a:rect l="l" t="t" r="r" b="b"/>
                <a:pathLst>
                  <a:path w="12921" h="16688" extrusionOk="0">
                    <a:moveTo>
                      <a:pt x="12741" y="1"/>
                    </a:moveTo>
                    <a:cubicBezTo>
                      <a:pt x="12695" y="1"/>
                      <a:pt x="12650" y="22"/>
                      <a:pt x="12621" y="71"/>
                    </a:cubicBezTo>
                    <a:cubicBezTo>
                      <a:pt x="12058" y="1239"/>
                      <a:pt x="11328" y="2324"/>
                      <a:pt x="10452" y="3283"/>
                    </a:cubicBezTo>
                    <a:cubicBezTo>
                      <a:pt x="9576" y="4222"/>
                      <a:pt x="8638" y="5077"/>
                      <a:pt x="7678" y="5953"/>
                    </a:cubicBezTo>
                    <a:cubicBezTo>
                      <a:pt x="5613" y="7851"/>
                      <a:pt x="3819" y="9999"/>
                      <a:pt x="2318" y="12356"/>
                    </a:cubicBezTo>
                    <a:cubicBezTo>
                      <a:pt x="1483" y="13733"/>
                      <a:pt x="733" y="15130"/>
                      <a:pt x="44" y="16569"/>
                    </a:cubicBezTo>
                    <a:cubicBezTo>
                      <a:pt x="0" y="16628"/>
                      <a:pt x="60" y="16687"/>
                      <a:pt x="114" y="16687"/>
                    </a:cubicBezTo>
                    <a:cubicBezTo>
                      <a:pt x="136" y="16687"/>
                      <a:pt x="157" y="16677"/>
                      <a:pt x="169" y="16653"/>
                    </a:cubicBezTo>
                    <a:cubicBezTo>
                      <a:pt x="774" y="15360"/>
                      <a:pt x="1504" y="14129"/>
                      <a:pt x="2318" y="12940"/>
                    </a:cubicBezTo>
                    <a:cubicBezTo>
                      <a:pt x="3110" y="11731"/>
                      <a:pt x="3986" y="10583"/>
                      <a:pt x="4925" y="9478"/>
                    </a:cubicBezTo>
                    <a:cubicBezTo>
                      <a:pt x="5822" y="8414"/>
                      <a:pt x="6781" y="7392"/>
                      <a:pt x="7803" y="6433"/>
                    </a:cubicBezTo>
                    <a:cubicBezTo>
                      <a:pt x="8763" y="5557"/>
                      <a:pt x="9743" y="4702"/>
                      <a:pt x="10619" y="3763"/>
                    </a:cubicBezTo>
                    <a:cubicBezTo>
                      <a:pt x="11579" y="2762"/>
                      <a:pt x="12559" y="1552"/>
                      <a:pt x="12893" y="175"/>
                    </a:cubicBezTo>
                    <a:cubicBezTo>
                      <a:pt x="12920" y="79"/>
                      <a:pt x="12829" y="1"/>
                      <a:pt x="1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2"/>
              <p:cNvSpPr/>
              <p:nvPr/>
            </p:nvSpPr>
            <p:spPr>
              <a:xfrm>
                <a:off x="1053350" y="2679325"/>
                <a:ext cx="647275" cy="421000"/>
              </a:xfrm>
              <a:custGeom>
                <a:avLst/>
                <a:gdLst/>
                <a:ahLst/>
                <a:cxnLst/>
                <a:rect l="l" t="t" r="r" b="b"/>
                <a:pathLst>
                  <a:path w="25891" h="16840" extrusionOk="0">
                    <a:moveTo>
                      <a:pt x="25775" y="1"/>
                    </a:moveTo>
                    <a:cubicBezTo>
                      <a:pt x="25751" y="1"/>
                      <a:pt x="25727" y="11"/>
                      <a:pt x="25709" y="35"/>
                    </a:cubicBezTo>
                    <a:cubicBezTo>
                      <a:pt x="24770" y="1600"/>
                      <a:pt x="23185" y="2538"/>
                      <a:pt x="21558" y="3289"/>
                    </a:cubicBezTo>
                    <a:cubicBezTo>
                      <a:pt x="20599" y="3727"/>
                      <a:pt x="19598" y="4144"/>
                      <a:pt x="18617" y="4582"/>
                    </a:cubicBezTo>
                    <a:lnTo>
                      <a:pt x="15405" y="5980"/>
                    </a:lnTo>
                    <a:lnTo>
                      <a:pt x="8939" y="8796"/>
                    </a:lnTo>
                    <a:cubicBezTo>
                      <a:pt x="7021" y="9630"/>
                      <a:pt x="5081" y="10485"/>
                      <a:pt x="3412" y="11778"/>
                    </a:cubicBezTo>
                    <a:cubicBezTo>
                      <a:pt x="1973" y="12905"/>
                      <a:pt x="742" y="14385"/>
                      <a:pt x="158" y="16137"/>
                    </a:cubicBezTo>
                    <a:cubicBezTo>
                      <a:pt x="96" y="16346"/>
                      <a:pt x="33" y="16575"/>
                      <a:pt x="12" y="16805"/>
                    </a:cubicBezTo>
                    <a:cubicBezTo>
                      <a:pt x="0" y="16829"/>
                      <a:pt x="17" y="16839"/>
                      <a:pt x="32" y="16839"/>
                    </a:cubicBezTo>
                    <a:cubicBezTo>
                      <a:pt x="43" y="16839"/>
                      <a:pt x="54" y="16834"/>
                      <a:pt x="54" y="16826"/>
                    </a:cubicBezTo>
                    <a:cubicBezTo>
                      <a:pt x="304" y="15929"/>
                      <a:pt x="722" y="15074"/>
                      <a:pt x="1243" y="14302"/>
                    </a:cubicBezTo>
                    <a:cubicBezTo>
                      <a:pt x="1785" y="13551"/>
                      <a:pt x="2432" y="12863"/>
                      <a:pt x="3162" y="12258"/>
                    </a:cubicBezTo>
                    <a:cubicBezTo>
                      <a:pt x="4789" y="10944"/>
                      <a:pt x="6729" y="10047"/>
                      <a:pt x="8647" y="9213"/>
                    </a:cubicBezTo>
                    <a:cubicBezTo>
                      <a:pt x="10775" y="8295"/>
                      <a:pt x="12902" y="7356"/>
                      <a:pt x="15030" y="6439"/>
                    </a:cubicBezTo>
                    <a:cubicBezTo>
                      <a:pt x="17116" y="5542"/>
                      <a:pt x="19201" y="4645"/>
                      <a:pt x="21287" y="3727"/>
                    </a:cubicBezTo>
                    <a:cubicBezTo>
                      <a:pt x="22872" y="3018"/>
                      <a:pt x="24541" y="2163"/>
                      <a:pt x="25542" y="703"/>
                    </a:cubicBezTo>
                    <a:cubicBezTo>
                      <a:pt x="25667" y="515"/>
                      <a:pt x="25772" y="327"/>
                      <a:pt x="25876" y="119"/>
                    </a:cubicBezTo>
                    <a:cubicBezTo>
                      <a:pt x="25891" y="60"/>
                      <a:pt x="25832" y="1"/>
                      <a:pt x="25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2"/>
              <p:cNvSpPr/>
              <p:nvPr/>
            </p:nvSpPr>
            <p:spPr>
              <a:xfrm>
                <a:off x="286375" y="2552900"/>
                <a:ext cx="783300" cy="399950"/>
              </a:xfrm>
              <a:custGeom>
                <a:avLst/>
                <a:gdLst/>
                <a:ahLst/>
                <a:cxnLst/>
                <a:rect l="l" t="t" r="r" b="b"/>
                <a:pathLst>
                  <a:path w="31332" h="15998" extrusionOk="0">
                    <a:moveTo>
                      <a:pt x="4173" y="1"/>
                    </a:moveTo>
                    <a:cubicBezTo>
                      <a:pt x="3147" y="1"/>
                      <a:pt x="2122" y="125"/>
                      <a:pt x="1115" y="358"/>
                    </a:cubicBezTo>
                    <a:cubicBezTo>
                      <a:pt x="802" y="441"/>
                      <a:pt x="489" y="525"/>
                      <a:pt x="156" y="608"/>
                    </a:cubicBezTo>
                    <a:cubicBezTo>
                      <a:pt x="1" y="647"/>
                      <a:pt x="44" y="884"/>
                      <a:pt x="201" y="884"/>
                    </a:cubicBezTo>
                    <a:cubicBezTo>
                      <a:pt x="213" y="884"/>
                      <a:pt x="226" y="882"/>
                      <a:pt x="239" y="879"/>
                    </a:cubicBezTo>
                    <a:cubicBezTo>
                      <a:pt x="1366" y="546"/>
                      <a:pt x="2513" y="337"/>
                      <a:pt x="3702" y="295"/>
                    </a:cubicBezTo>
                    <a:cubicBezTo>
                      <a:pt x="3868" y="288"/>
                      <a:pt x="4036" y="285"/>
                      <a:pt x="4204" y="285"/>
                    </a:cubicBezTo>
                    <a:cubicBezTo>
                      <a:pt x="5043" y="285"/>
                      <a:pt x="5892" y="372"/>
                      <a:pt x="6726" y="546"/>
                    </a:cubicBezTo>
                    <a:cubicBezTo>
                      <a:pt x="7831" y="796"/>
                      <a:pt x="8916" y="1109"/>
                      <a:pt x="9959" y="1505"/>
                    </a:cubicBezTo>
                    <a:cubicBezTo>
                      <a:pt x="11148" y="1901"/>
                      <a:pt x="12316" y="2339"/>
                      <a:pt x="13442" y="2861"/>
                    </a:cubicBezTo>
                    <a:cubicBezTo>
                      <a:pt x="15695" y="3883"/>
                      <a:pt x="17864" y="5092"/>
                      <a:pt x="19950" y="6448"/>
                    </a:cubicBezTo>
                    <a:cubicBezTo>
                      <a:pt x="21952" y="7741"/>
                      <a:pt x="23934" y="9055"/>
                      <a:pt x="25832" y="10495"/>
                    </a:cubicBezTo>
                    <a:cubicBezTo>
                      <a:pt x="27646" y="11892"/>
                      <a:pt x="29398" y="13477"/>
                      <a:pt x="30754" y="15333"/>
                    </a:cubicBezTo>
                    <a:cubicBezTo>
                      <a:pt x="30921" y="15563"/>
                      <a:pt x="31088" y="15771"/>
                      <a:pt x="31255" y="15980"/>
                    </a:cubicBezTo>
                    <a:cubicBezTo>
                      <a:pt x="31261" y="15992"/>
                      <a:pt x="31270" y="15997"/>
                      <a:pt x="31280" y="15997"/>
                    </a:cubicBezTo>
                    <a:cubicBezTo>
                      <a:pt x="31305" y="15997"/>
                      <a:pt x="31332" y="15968"/>
                      <a:pt x="31317" y="15938"/>
                    </a:cubicBezTo>
                    <a:cubicBezTo>
                      <a:pt x="31025" y="15438"/>
                      <a:pt x="30712" y="14958"/>
                      <a:pt x="30337" y="14520"/>
                    </a:cubicBezTo>
                    <a:cubicBezTo>
                      <a:pt x="29982" y="14061"/>
                      <a:pt x="29607" y="13623"/>
                      <a:pt x="29210" y="13206"/>
                    </a:cubicBezTo>
                    <a:cubicBezTo>
                      <a:pt x="28397" y="12372"/>
                      <a:pt x="27542" y="11600"/>
                      <a:pt x="26624" y="10870"/>
                    </a:cubicBezTo>
                    <a:cubicBezTo>
                      <a:pt x="24747" y="9389"/>
                      <a:pt x="22807" y="8013"/>
                      <a:pt x="20784" y="6719"/>
                    </a:cubicBezTo>
                    <a:cubicBezTo>
                      <a:pt x="18719" y="5343"/>
                      <a:pt x="16550" y="4091"/>
                      <a:pt x="14297" y="2986"/>
                    </a:cubicBezTo>
                    <a:cubicBezTo>
                      <a:pt x="13171" y="2444"/>
                      <a:pt x="12024" y="1964"/>
                      <a:pt x="10856" y="1547"/>
                    </a:cubicBezTo>
                    <a:cubicBezTo>
                      <a:pt x="9729" y="1150"/>
                      <a:pt x="8603" y="754"/>
                      <a:pt x="7456" y="462"/>
                    </a:cubicBezTo>
                    <a:cubicBezTo>
                      <a:pt x="6455" y="191"/>
                      <a:pt x="5433" y="45"/>
                      <a:pt x="4411" y="3"/>
                    </a:cubicBezTo>
                    <a:cubicBezTo>
                      <a:pt x="4331" y="2"/>
                      <a:pt x="4252" y="1"/>
                      <a:pt x="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2"/>
              <p:cNvSpPr/>
              <p:nvPr/>
            </p:nvSpPr>
            <p:spPr>
              <a:xfrm>
                <a:off x="312675" y="3194300"/>
                <a:ext cx="738925" cy="219450"/>
              </a:xfrm>
              <a:custGeom>
                <a:avLst/>
                <a:gdLst/>
                <a:ahLst/>
                <a:cxnLst/>
                <a:rect l="l" t="t" r="r" b="b"/>
                <a:pathLst>
                  <a:path w="29557" h="8778" extrusionOk="0">
                    <a:moveTo>
                      <a:pt x="9031" y="0"/>
                    </a:moveTo>
                    <a:cubicBezTo>
                      <a:pt x="8315" y="0"/>
                      <a:pt x="7599" y="28"/>
                      <a:pt x="6884" y="85"/>
                    </a:cubicBezTo>
                    <a:cubicBezTo>
                      <a:pt x="5799" y="169"/>
                      <a:pt x="4735" y="336"/>
                      <a:pt x="3672" y="565"/>
                    </a:cubicBezTo>
                    <a:cubicBezTo>
                      <a:pt x="2608" y="795"/>
                      <a:pt x="1586" y="1212"/>
                      <a:pt x="668" y="1817"/>
                    </a:cubicBezTo>
                    <a:cubicBezTo>
                      <a:pt x="564" y="1879"/>
                      <a:pt x="439" y="1963"/>
                      <a:pt x="334" y="2046"/>
                    </a:cubicBezTo>
                    <a:cubicBezTo>
                      <a:pt x="230" y="2150"/>
                      <a:pt x="147" y="2255"/>
                      <a:pt x="63" y="2380"/>
                    </a:cubicBezTo>
                    <a:cubicBezTo>
                      <a:pt x="1" y="2484"/>
                      <a:pt x="22" y="2588"/>
                      <a:pt x="105" y="2672"/>
                    </a:cubicBezTo>
                    <a:cubicBezTo>
                      <a:pt x="142" y="2721"/>
                      <a:pt x="200" y="2741"/>
                      <a:pt x="258" y="2741"/>
                    </a:cubicBezTo>
                    <a:cubicBezTo>
                      <a:pt x="300" y="2741"/>
                      <a:pt x="342" y="2731"/>
                      <a:pt x="376" y="2713"/>
                    </a:cubicBezTo>
                    <a:cubicBezTo>
                      <a:pt x="501" y="2672"/>
                      <a:pt x="626" y="2609"/>
                      <a:pt x="731" y="2547"/>
                    </a:cubicBezTo>
                    <a:cubicBezTo>
                      <a:pt x="856" y="2484"/>
                      <a:pt x="981" y="2401"/>
                      <a:pt x="1106" y="2317"/>
                    </a:cubicBezTo>
                    <a:cubicBezTo>
                      <a:pt x="1336" y="2192"/>
                      <a:pt x="1544" y="2067"/>
                      <a:pt x="1794" y="1963"/>
                    </a:cubicBezTo>
                    <a:cubicBezTo>
                      <a:pt x="2253" y="1733"/>
                      <a:pt x="2733" y="1545"/>
                      <a:pt x="3234" y="1399"/>
                    </a:cubicBezTo>
                    <a:cubicBezTo>
                      <a:pt x="4256" y="1107"/>
                      <a:pt x="5278" y="899"/>
                      <a:pt x="6341" y="795"/>
                    </a:cubicBezTo>
                    <a:cubicBezTo>
                      <a:pt x="7353" y="680"/>
                      <a:pt x="8370" y="622"/>
                      <a:pt x="9387" y="622"/>
                    </a:cubicBezTo>
                    <a:cubicBezTo>
                      <a:pt x="10403" y="622"/>
                      <a:pt x="11420" y="680"/>
                      <a:pt x="12432" y="795"/>
                    </a:cubicBezTo>
                    <a:cubicBezTo>
                      <a:pt x="14434" y="1024"/>
                      <a:pt x="16395" y="1483"/>
                      <a:pt x="18314" y="2129"/>
                    </a:cubicBezTo>
                    <a:cubicBezTo>
                      <a:pt x="20233" y="2776"/>
                      <a:pt x="22089" y="3631"/>
                      <a:pt x="23841" y="4674"/>
                    </a:cubicBezTo>
                    <a:cubicBezTo>
                      <a:pt x="24717" y="5175"/>
                      <a:pt x="25572" y="5759"/>
                      <a:pt x="26386" y="6363"/>
                    </a:cubicBezTo>
                    <a:cubicBezTo>
                      <a:pt x="27220" y="6968"/>
                      <a:pt x="27971" y="7636"/>
                      <a:pt x="28784" y="8262"/>
                    </a:cubicBezTo>
                    <a:cubicBezTo>
                      <a:pt x="28972" y="8428"/>
                      <a:pt x="29181" y="8574"/>
                      <a:pt x="29368" y="8741"/>
                    </a:cubicBezTo>
                    <a:cubicBezTo>
                      <a:pt x="29389" y="8767"/>
                      <a:pt x="29412" y="8777"/>
                      <a:pt x="29434" y="8777"/>
                    </a:cubicBezTo>
                    <a:cubicBezTo>
                      <a:pt x="29501" y="8777"/>
                      <a:pt x="29556" y="8679"/>
                      <a:pt x="29493" y="8616"/>
                    </a:cubicBezTo>
                    <a:cubicBezTo>
                      <a:pt x="29139" y="8241"/>
                      <a:pt x="28805" y="7844"/>
                      <a:pt x="28451" y="7469"/>
                    </a:cubicBezTo>
                    <a:cubicBezTo>
                      <a:pt x="28075" y="7114"/>
                      <a:pt x="27658" y="6781"/>
                      <a:pt x="27262" y="6468"/>
                    </a:cubicBezTo>
                    <a:cubicBezTo>
                      <a:pt x="26448" y="5800"/>
                      <a:pt x="25614" y="5195"/>
                      <a:pt x="24738" y="4632"/>
                    </a:cubicBezTo>
                    <a:cubicBezTo>
                      <a:pt x="21213" y="2380"/>
                      <a:pt x="17271" y="899"/>
                      <a:pt x="13141" y="294"/>
                    </a:cubicBezTo>
                    <a:cubicBezTo>
                      <a:pt x="11771" y="102"/>
                      <a:pt x="10401" y="0"/>
                      <a:pt x="9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2"/>
              <p:cNvSpPr/>
              <p:nvPr/>
            </p:nvSpPr>
            <p:spPr>
              <a:xfrm>
                <a:off x="1042700" y="3243875"/>
                <a:ext cx="584025" cy="238725"/>
              </a:xfrm>
              <a:custGeom>
                <a:avLst/>
                <a:gdLst/>
                <a:ahLst/>
                <a:cxnLst/>
                <a:rect l="l" t="t" r="r" b="b"/>
                <a:pathLst>
                  <a:path w="23361" h="9549" extrusionOk="0">
                    <a:moveTo>
                      <a:pt x="21776" y="0"/>
                    </a:moveTo>
                    <a:cubicBezTo>
                      <a:pt x="21296" y="21"/>
                      <a:pt x="20837" y="42"/>
                      <a:pt x="20378" y="63"/>
                    </a:cubicBezTo>
                    <a:cubicBezTo>
                      <a:pt x="19461" y="105"/>
                      <a:pt x="18543" y="167"/>
                      <a:pt x="17625" y="251"/>
                    </a:cubicBezTo>
                    <a:cubicBezTo>
                      <a:pt x="15790" y="418"/>
                      <a:pt x="13954" y="689"/>
                      <a:pt x="12140" y="1085"/>
                    </a:cubicBezTo>
                    <a:cubicBezTo>
                      <a:pt x="10346" y="1440"/>
                      <a:pt x="8573" y="1982"/>
                      <a:pt x="6883" y="2670"/>
                    </a:cubicBezTo>
                    <a:cubicBezTo>
                      <a:pt x="5298" y="3275"/>
                      <a:pt x="3817" y="4109"/>
                      <a:pt x="2482" y="5131"/>
                    </a:cubicBezTo>
                    <a:cubicBezTo>
                      <a:pt x="1794" y="5674"/>
                      <a:pt x="1231" y="6320"/>
                      <a:pt x="772" y="7050"/>
                    </a:cubicBezTo>
                    <a:cubicBezTo>
                      <a:pt x="272" y="7739"/>
                      <a:pt x="21" y="8573"/>
                      <a:pt x="0" y="9428"/>
                    </a:cubicBezTo>
                    <a:cubicBezTo>
                      <a:pt x="0" y="9506"/>
                      <a:pt x="60" y="9548"/>
                      <a:pt x="119" y="9548"/>
                    </a:cubicBezTo>
                    <a:cubicBezTo>
                      <a:pt x="170" y="9548"/>
                      <a:pt x="220" y="9517"/>
                      <a:pt x="230" y="9449"/>
                    </a:cubicBezTo>
                    <a:cubicBezTo>
                      <a:pt x="397" y="8740"/>
                      <a:pt x="668" y="8051"/>
                      <a:pt x="1043" y="7426"/>
                    </a:cubicBezTo>
                    <a:cubicBezTo>
                      <a:pt x="1460" y="6800"/>
                      <a:pt x="1961" y="6258"/>
                      <a:pt x="2524" y="5799"/>
                    </a:cubicBezTo>
                    <a:cubicBezTo>
                      <a:pt x="3776" y="4818"/>
                      <a:pt x="5173" y="4026"/>
                      <a:pt x="6675" y="3463"/>
                    </a:cubicBezTo>
                    <a:cubicBezTo>
                      <a:pt x="9991" y="2086"/>
                      <a:pt x="13537" y="1356"/>
                      <a:pt x="17104" y="981"/>
                    </a:cubicBezTo>
                    <a:cubicBezTo>
                      <a:pt x="18126" y="897"/>
                      <a:pt x="19127" y="814"/>
                      <a:pt x="20128" y="751"/>
                    </a:cubicBezTo>
                    <a:cubicBezTo>
                      <a:pt x="20649" y="730"/>
                      <a:pt x="21171" y="689"/>
                      <a:pt x="21671" y="668"/>
                    </a:cubicBezTo>
                    <a:cubicBezTo>
                      <a:pt x="21943" y="668"/>
                      <a:pt x="22193" y="647"/>
                      <a:pt x="22443" y="626"/>
                    </a:cubicBezTo>
                    <a:cubicBezTo>
                      <a:pt x="22568" y="626"/>
                      <a:pt x="22694" y="605"/>
                      <a:pt x="22819" y="605"/>
                    </a:cubicBezTo>
                    <a:cubicBezTo>
                      <a:pt x="22944" y="564"/>
                      <a:pt x="23090" y="522"/>
                      <a:pt x="23194" y="459"/>
                    </a:cubicBezTo>
                    <a:cubicBezTo>
                      <a:pt x="23361" y="397"/>
                      <a:pt x="23298" y="167"/>
                      <a:pt x="23152" y="105"/>
                    </a:cubicBezTo>
                    <a:cubicBezTo>
                      <a:pt x="22944" y="42"/>
                      <a:pt x="22694" y="0"/>
                      <a:pt x="2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2"/>
              <p:cNvSpPr/>
              <p:nvPr/>
            </p:nvSpPr>
            <p:spPr>
              <a:xfrm>
                <a:off x="503000" y="2638475"/>
                <a:ext cx="536050" cy="476950"/>
              </a:xfrm>
              <a:custGeom>
                <a:avLst/>
                <a:gdLst/>
                <a:ahLst/>
                <a:cxnLst/>
                <a:rect l="l" t="t" r="r" b="b"/>
                <a:pathLst>
                  <a:path w="21442" h="19078" extrusionOk="0">
                    <a:moveTo>
                      <a:pt x="7113" y="1"/>
                    </a:moveTo>
                    <a:cubicBezTo>
                      <a:pt x="5403" y="1"/>
                      <a:pt x="3630" y="439"/>
                      <a:pt x="2274" y="1482"/>
                    </a:cubicBezTo>
                    <a:cubicBezTo>
                      <a:pt x="918" y="2525"/>
                      <a:pt x="1" y="4214"/>
                      <a:pt x="105" y="5924"/>
                    </a:cubicBezTo>
                    <a:cubicBezTo>
                      <a:pt x="188" y="7718"/>
                      <a:pt x="1294" y="9282"/>
                      <a:pt x="2524" y="10596"/>
                    </a:cubicBezTo>
                    <a:cubicBezTo>
                      <a:pt x="5591" y="13788"/>
                      <a:pt x="9554" y="15915"/>
                      <a:pt x="13683" y="17375"/>
                    </a:cubicBezTo>
                    <a:cubicBezTo>
                      <a:pt x="15853" y="18147"/>
                      <a:pt x="18084" y="18710"/>
                      <a:pt x="20379" y="19044"/>
                    </a:cubicBezTo>
                    <a:cubicBezTo>
                      <a:pt x="20535" y="19066"/>
                      <a:pt x="20662" y="19077"/>
                      <a:pt x="20767" y="19077"/>
                    </a:cubicBezTo>
                    <a:cubicBezTo>
                      <a:pt x="21441" y="19077"/>
                      <a:pt x="21118" y="18610"/>
                      <a:pt x="21046" y="17688"/>
                    </a:cubicBezTo>
                    <a:cubicBezTo>
                      <a:pt x="20942" y="16478"/>
                      <a:pt x="20775" y="15289"/>
                      <a:pt x="20545" y="14101"/>
                    </a:cubicBezTo>
                    <a:cubicBezTo>
                      <a:pt x="20045" y="11514"/>
                      <a:pt x="19211" y="8970"/>
                      <a:pt x="17834" y="6717"/>
                    </a:cubicBezTo>
                    <a:cubicBezTo>
                      <a:pt x="15540" y="2942"/>
                      <a:pt x="11514" y="22"/>
                      <a:pt x="7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2"/>
              <p:cNvSpPr/>
              <p:nvPr/>
            </p:nvSpPr>
            <p:spPr>
              <a:xfrm>
                <a:off x="588625" y="2721925"/>
                <a:ext cx="478600" cy="513825"/>
              </a:xfrm>
              <a:custGeom>
                <a:avLst/>
                <a:gdLst/>
                <a:ahLst/>
                <a:cxnLst/>
                <a:rect l="l" t="t" r="r" b="b"/>
                <a:pathLst>
                  <a:path w="19144" h="20553" extrusionOk="0">
                    <a:moveTo>
                      <a:pt x="205" y="1"/>
                    </a:moveTo>
                    <a:cubicBezTo>
                      <a:pt x="42" y="1"/>
                      <a:pt x="0" y="264"/>
                      <a:pt x="163" y="355"/>
                    </a:cubicBezTo>
                    <a:cubicBezTo>
                      <a:pt x="977" y="855"/>
                      <a:pt x="1874" y="1272"/>
                      <a:pt x="2729" y="1731"/>
                    </a:cubicBezTo>
                    <a:cubicBezTo>
                      <a:pt x="3563" y="2190"/>
                      <a:pt x="4418" y="2670"/>
                      <a:pt x="5252" y="3170"/>
                    </a:cubicBezTo>
                    <a:cubicBezTo>
                      <a:pt x="6921" y="4151"/>
                      <a:pt x="8506" y="5235"/>
                      <a:pt x="10029" y="6445"/>
                    </a:cubicBezTo>
                    <a:cubicBezTo>
                      <a:pt x="11489" y="7592"/>
                      <a:pt x="12824" y="8906"/>
                      <a:pt x="14034" y="10304"/>
                    </a:cubicBezTo>
                    <a:cubicBezTo>
                      <a:pt x="15202" y="11680"/>
                      <a:pt x="16203" y="13182"/>
                      <a:pt x="17016" y="14788"/>
                    </a:cubicBezTo>
                    <a:cubicBezTo>
                      <a:pt x="17809" y="16373"/>
                      <a:pt x="18393" y="18063"/>
                      <a:pt x="18706" y="19815"/>
                    </a:cubicBezTo>
                    <a:cubicBezTo>
                      <a:pt x="18747" y="20023"/>
                      <a:pt x="18810" y="20253"/>
                      <a:pt x="18873" y="20461"/>
                    </a:cubicBezTo>
                    <a:cubicBezTo>
                      <a:pt x="18890" y="20524"/>
                      <a:pt x="18943" y="20552"/>
                      <a:pt x="18997" y="20552"/>
                    </a:cubicBezTo>
                    <a:cubicBezTo>
                      <a:pt x="19069" y="20552"/>
                      <a:pt x="19144" y="20503"/>
                      <a:pt x="19144" y="20420"/>
                    </a:cubicBezTo>
                    <a:cubicBezTo>
                      <a:pt x="19144" y="19961"/>
                      <a:pt x="19081" y="19523"/>
                      <a:pt x="18977" y="19085"/>
                    </a:cubicBezTo>
                    <a:cubicBezTo>
                      <a:pt x="18893" y="18647"/>
                      <a:pt x="18768" y="18188"/>
                      <a:pt x="18643" y="17750"/>
                    </a:cubicBezTo>
                    <a:cubicBezTo>
                      <a:pt x="18393" y="16895"/>
                      <a:pt x="18080" y="16060"/>
                      <a:pt x="17705" y="15247"/>
                    </a:cubicBezTo>
                    <a:cubicBezTo>
                      <a:pt x="16933" y="13578"/>
                      <a:pt x="15973" y="12014"/>
                      <a:pt x="14826" y="10596"/>
                    </a:cubicBezTo>
                    <a:cubicBezTo>
                      <a:pt x="13658" y="9136"/>
                      <a:pt x="12344" y="7801"/>
                      <a:pt x="10926" y="6612"/>
                    </a:cubicBezTo>
                    <a:cubicBezTo>
                      <a:pt x="9403" y="5340"/>
                      <a:pt x="7818" y="4192"/>
                      <a:pt x="6129" y="3170"/>
                    </a:cubicBezTo>
                    <a:cubicBezTo>
                      <a:pt x="4460" y="2128"/>
                      <a:pt x="2729" y="1210"/>
                      <a:pt x="977" y="313"/>
                    </a:cubicBezTo>
                    <a:cubicBezTo>
                      <a:pt x="747" y="188"/>
                      <a:pt x="518" y="104"/>
                      <a:pt x="288" y="21"/>
                    </a:cubicBezTo>
                    <a:cubicBezTo>
                      <a:pt x="258" y="7"/>
                      <a:pt x="230"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2"/>
              <p:cNvSpPr/>
              <p:nvPr/>
            </p:nvSpPr>
            <p:spPr>
              <a:xfrm>
                <a:off x="1370150" y="2612925"/>
                <a:ext cx="186725" cy="247350"/>
              </a:xfrm>
              <a:custGeom>
                <a:avLst/>
                <a:gdLst/>
                <a:ahLst/>
                <a:cxnLst/>
                <a:rect l="l" t="t" r="r" b="b"/>
                <a:pathLst>
                  <a:path w="7469" h="9894" extrusionOk="0">
                    <a:moveTo>
                      <a:pt x="4" y="9885"/>
                    </a:moveTo>
                    <a:cubicBezTo>
                      <a:pt x="3" y="9886"/>
                      <a:pt x="2" y="9887"/>
                      <a:pt x="1" y="9887"/>
                    </a:cubicBezTo>
                    <a:cubicBezTo>
                      <a:pt x="2" y="9887"/>
                      <a:pt x="3" y="9886"/>
                      <a:pt x="4" y="9885"/>
                    </a:cubicBezTo>
                    <a:close/>
                    <a:moveTo>
                      <a:pt x="7405" y="1"/>
                    </a:moveTo>
                    <a:cubicBezTo>
                      <a:pt x="6634" y="209"/>
                      <a:pt x="6842" y="1336"/>
                      <a:pt x="6738" y="1920"/>
                    </a:cubicBezTo>
                    <a:cubicBezTo>
                      <a:pt x="6550" y="2837"/>
                      <a:pt x="5925" y="3547"/>
                      <a:pt x="5257" y="4151"/>
                    </a:cubicBezTo>
                    <a:cubicBezTo>
                      <a:pt x="4569" y="4735"/>
                      <a:pt x="3714" y="5236"/>
                      <a:pt x="2984" y="5820"/>
                    </a:cubicBezTo>
                    <a:cubicBezTo>
                      <a:pt x="2629" y="6112"/>
                      <a:pt x="2316" y="6446"/>
                      <a:pt x="2045" y="6800"/>
                    </a:cubicBezTo>
                    <a:cubicBezTo>
                      <a:pt x="1836" y="7113"/>
                      <a:pt x="1628" y="7426"/>
                      <a:pt x="1461" y="7781"/>
                    </a:cubicBezTo>
                    <a:cubicBezTo>
                      <a:pt x="1252" y="8177"/>
                      <a:pt x="1023" y="8594"/>
                      <a:pt x="773" y="8970"/>
                    </a:cubicBezTo>
                    <a:cubicBezTo>
                      <a:pt x="586" y="9323"/>
                      <a:pt x="315" y="9635"/>
                      <a:pt x="4" y="9885"/>
                    </a:cubicBezTo>
                    <a:lnTo>
                      <a:pt x="4" y="9885"/>
                    </a:lnTo>
                    <a:cubicBezTo>
                      <a:pt x="8" y="9882"/>
                      <a:pt x="14" y="9881"/>
                      <a:pt x="21" y="9881"/>
                    </a:cubicBezTo>
                    <a:cubicBezTo>
                      <a:pt x="46" y="9881"/>
                      <a:pt x="82" y="9893"/>
                      <a:pt x="106" y="9893"/>
                    </a:cubicBezTo>
                    <a:cubicBezTo>
                      <a:pt x="115" y="9893"/>
                      <a:pt x="122" y="9892"/>
                      <a:pt x="126" y="9887"/>
                    </a:cubicBezTo>
                    <a:cubicBezTo>
                      <a:pt x="418" y="9679"/>
                      <a:pt x="668" y="9428"/>
                      <a:pt x="856" y="9116"/>
                    </a:cubicBezTo>
                    <a:cubicBezTo>
                      <a:pt x="1086" y="8761"/>
                      <a:pt x="1315" y="8406"/>
                      <a:pt x="1503" y="8052"/>
                    </a:cubicBezTo>
                    <a:cubicBezTo>
                      <a:pt x="1690" y="7718"/>
                      <a:pt x="1857" y="7384"/>
                      <a:pt x="2045" y="7072"/>
                    </a:cubicBezTo>
                    <a:cubicBezTo>
                      <a:pt x="2295" y="6696"/>
                      <a:pt x="2587" y="6342"/>
                      <a:pt x="2921" y="6050"/>
                    </a:cubicBezTo>
                    <a:cubicBezTo>
                      <a:pt x="4235" y="4861"/>
                      <a:pt x="6217" y="4089"/>
                      <a:pt x="6780" y="2253"/>
                    </a:cubicBezTo>
                    <a:cubicBezTo>
                      <a:pt x="6884" y="1815"/>
                      <a:pt x="6947" y="1377"/>
                      <a:pt x="6947" y="919"/>
                    </a:cubicBezTo>
                    <a:cubicBezTo>
                      <a:pt x="6988" y="564"/>
                      <a:pt x="7093" y="147"/>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2"/>
              <p:cNvSpPr/>
              <p:nvPr/>
            </p:nvSpPr>
            <p:spPr>
              <a:xfrm>
                <a:off x="1585525" y="2611900"/>
                <a:ext cx="72500" cy="160100"/>
              </a:xfrm>
              <a:custGeom>
                <a:avLst/>
                <a:gdLst/>
                <a:ahLst/>
                <a:cxnLst/>
                <a:rect l="l" t="t" r="r" b="b"/>
                <a:pathLst>
                  <a:path w="2900" h="6404" extrusionOk="0">
                    <a:moveTo>
                      <a:pt x="2461" y="0"/>
                    </a:moveTo>
                    <a:cubicBezTo>
                      <a:pt x="2461" y="0"/>
                      <a:pt x="2378" y="84"/>
                      <a:pt x="2399" y="104"/>
                    </a:cubicBezTo>
                    <a:cubicBezTo>
                      <a:pt x="2503" y="292"/>
                      <a:pt x="2587" y="501"/>
                      <a:pt x="2670" y="688"/>
                    </a:cubicBezTo>
                    <a:cubicBezTo>
                      <a:pt x="2733" y="918"/>
                      <a:pt x="2753" y="1147"/>
                      <a:pt x="2733" y="1377"/>
                    </a:cubicBezTo>
                    <a:cubicBezTo>
                      <a:pt x="2691" y="1877"/>
                      <a:pt x="2545" y="2336"/>
                      <a:pt x="2315" y="2774"/>
                    </a:cubicBezTo>
                    <a:cubicBezTo>
                      <a:pt x="1857" y="3608"/>
                      <a:pt x="1106" y="4276"/>
                      <a:pt x="584" y="5068"/>
                    </a:cubicBezTo>
                    <a:cubicBezTo>
                      <a:pt x="292" y="5465"/>
                      <a:pt x="104" y="5924"/>
                      <a:pt x="0" y="6403"/>
                    </a:cubicBezTo>
                    <a:cubicBezTo>
                      <a:pt x="0" y="6403"/>
                      <a:pt x="63" y="6362"/>
                      <a:pt x="84" y="6341"/>
                    </a:cubicBezTo>
                    <a:cubicBezTo>
                      <a:pt x="292" y="5319"/>
                      <a:pt x="1022" y="4547"/>
                      <a:pt x="1648" y="3754"/>
                    </a:cubicBezTo>
                    <a:cubicBezTo>
                      <a:pt x="2211" y="3066"/>
                      <a:pt x="2733" y="2294"/>
                      <a:pt x="2837" y="1377"/>
                    </a:cubicBezTo>
                    <a:cubicBezTo>
                      <a:pt x="2899" y="939"/>
                      <a:pt x="2837" y="334"/>
                      <a:pt x="2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2"/>
              <p:cNvSpPr/>
              <p:nvPr/>
            </p:nvSpPr>
            <p:spPr>
              <a:xfrm>
                <a:off x="1524000" y="2786650"/>
                <a:ext cx="219025" cy="34550"/>
              </a:xfrm>
              <a:custGeom>
                <a:avLst/>
                <a:gdLst/>
                <a:ahLst/>
                <a:cxnLst/>
                <a:rect l="l" t="t" r="r" b="b"/>
                <a:pathLst>
                  <a:path w="8761" h="1382" extrusionOk="0">
                    <a:moveTo>
                      <a:pt x="42" y="252"/>
                    </a:moveTo>
                    <a:cubicBezTo>
                      <a:pt x="28" y="257"/>
                      <a:pt x="14" y="263"/>
                      <a:pt x="0" y="269"/>
                    </a:cubicBezTo>
                    <a:lnTo>
                      <a:pt x="0" y="289"/>
                    </a:lnTo>
                    <a:cubicBezTo>
                      <a:pt x="16" y="281"/>
                      <a:pt x="29" y="267"/>
                      <a:pt x="42" y="252"/>
                    </a:cubicBezTo>
                    <a:close/>
                    <a:moveTo>
                      <a:pt x="1246" y="0"/>
                    </a:moveTo>
                    <a:cubicBezTo>
                      <a:pt x="859" y="0"/>
                      <a:pt x="475" y="70"/>
                      <a:pt x="104" y="206"/>
                    </a:cubicBezTo>
                    <a:cubicBezTo>
                      <a:pt x="79" y="206"/>
                      <a:pt x="61" y="229"/>
                      <a:pt x="42" y="252"/>
                    </a:cubicBezTo>
                    <a:lnTo>
                      <a:pt x="42" y="252"/>
                    </a:lnTo>
                    <a:cubicBezTo>
                      <a:pt x="344" y="137"/>
                      <a:pt x="652" y="89"/>
                      <a:pt x="960" y="89"/>
                    </a:cubicBezTo>
                    <a:cubicBezTo>
                      <a:pt x="1853" y="89"/>
                      <a:pt x="2755" y="489"/>
                      <a:pt x="3567" y="811"/>
                    </a:cubicBezTo>
                    <a:cubicBezTo>
                      <a:pt x="4151" y="1082"/>
                      <a:pt x="4776" y="1270"/>
                      <a:pt x="5402" y="1353"/>
                    </a:cubicBezTo>
                    <a:cubicBezTo>
                      <a:pt x="5537" y="1372"/>
                      <a:pt x="5672" y="1382"/>
                      <a:pt x="5807" y="1382"/>
                    </a:cubicBezTo>
                    <a:cubicBezTo>
                      <a:pt x="6254" y="1382"/>
                      <a:pt x="6696" y="1279"/>
                      <a:pt x="7112" y="1103"/>
                    </a:cubicBezTo>
                    <a:cubicBezTo>
                      <a:pt x="7676" y="832"/>
                      <a:pt x="8197" y="477"/>
                      <a:pt x="8698" y="81"/>
                    </a:cubicBezTo>
                    <a:cubicBezTo>
                      <a:pt x="8719" y="60"/>
                      <a:pt x="8739" y="39"/>
                      <a:pt x="8760" y="18"/>
                    </a:cubicBezTo>
                    <a:lnTo>
                      <a:pt x="8760" y="18"/>
                    </a:lnTo>
                    <a:cubicBezTo>
                      <a:pt x="8301" y="373"/>
                      <a:pt x="7822" y="686"/>
                      <a:pt x="7300" y="957"/>
                    </a:cubicBezTo>
                    <a:cubicBezTo>
                      <a:pt x="6865" y="1150"/>
                      <a:pt x="6406" y="1256"/>
                      <a:pt x="5941" y="1256"/>
                    </a:cubicBezTo>
                    <a:cubicBezTo>
                      <a:pt x="5803" y="1256"/>
                      <a:pt x="5665" y="1247"/>
                      <a:pt x="5527" y="1228"/>
                    </a:cubicBezTo>
                    <a:cubicBezTo>
                      <a:pt x="4297" y="1082"/>
                      <a:pt x="3233" y="394"/>
                      <a:pt x="2044" y="102"/>
                    </a:cubicBezTo>
                    <a:cubicBezTo>
                      <a:pt x="1780" y="34"/>
                      <a:pt x="1513"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2"/>
              <p:cNvSpPr/>
              <p:nvPr/>
            </p:nvSpPr>
            <p:spPr>
              <a:xfrm>
                <a:off x="1444475" y="2839275"/>
                <a:ext cx="209900" cy="65450"/>
              </a:xfrm>
              <a:custGeom>
                <a:avLst/>
                <a:gdLst/>
                <a:ahLst/>
                <a:cxnLst/>
                <a:rect l="l" t="t" r="r" b="b"/>
                <a:pathLst>
                  <a:path w="8396" h="2618" extrusionOk="0">
                    <a:moveTo>
                      <a:pt x="871" y="1"/>
                    </a:moveTo>
                    <a:cubicBezTo>
                      <a:pt x="586" y="1"/>
                      <a:pt x="300" y="64"/>
                      <a:pt x="31" y="187"/>
                    </a:cubicBezTo>
                    <a:cubicBezTo>
                      <a:pt x="5" y="204"/>
                      <a:pt x="1" y="211"/>
                      <a:pt x="8" y="211"/>
                    </a:cubicBezTo>
                    <a:cubicBezTo>
                      <a:pt x="18" y="211"/>
                      <a:pt x="49" y="199"/>
                      <a:pt x="73" y="187"/>
                    </a:cubicBezTo>
                    <a:lnTo>
                      <a:pt x="73" y="208"/>
                    </a:lnTo>
                    <a:cubicBezTo>
                      <a:pt x="263" y="105"/>
                      <a:pt x="464" y="64"/>
                      <a:pt x="666" y="64"/>
                    </a:cubicBezTo>
                    <a:cubicBezTo>
                      <a:pt x="1041" y="64"/>
                      <a:pt x="1424" y="205"/>
                      <a:pt x="1763" y="354"/>
                    </a:cubicBezTo>
                    <a:cubicBezTo>
                      <a:pt x="2284" y="583"/>
                      <a:pt x="2806" y="854"/>
                      <a:pt x="3306" y="1146"/>
                    </a:cubicBezTo>
                    <a:cubicBezTo>
                      <a:pt x="4307" y="1688"/>
                      <a:pt x="5308" y="2272"/>
                      <a:pt x="6456" y="2502"/>
                    </a:cubicBezTo>
                    <a:cubicBezTo>
                      <a:pt x="6772" y="2581"/>
                      <a:pt x="7095" y="2617"/>
                      <a:pt x="7420" y="2617"/>
                    </a:cubicBezTo>
                    <a:cubicBezTo>
                      <a:pt x="7695" y="2617"/>
                      <a:pt x="7972" y="2591"/>
                      <a:pt x="8249" y="2544"/>
                    </a:cubicBezTo>
                    <a:cubicBezTo>
                      <a:pt x="8270" y="2544"/>
                      <a:pt x="8395" y="2460"/>
                      <a:pt x="8333" y="2460"/>
                    </a:cubicBezTo>
                    <a:cubicBezTo>
                      <a:pt x="8092" y="2492"/>
                      <a:pt x="7854" y="2509"/>
                      <a:pt x="7618" y="2509"/>
                    </a:cubicBezTo>
                    <a:cubicBezTo>
                      <a:pt x="7241" y="2509"/>
                      <a:pt x="6869" y="2467"/>
                      <a:pt x="6497" y="2377"/>
                    </a:cubicBezTo>
                    <a:cubicBezTo>
                      <a:pt x="5913" y="2231"/>
                      <a:pt x="5329" y="2022"/>
                      <a:pt x="4808" y="1751"/>
                    </a:cubicBezTo>
                    <a:cubicBezTo>
                      <a:pt x="4266" y="1501"/>
                      <a:pt x="3744" y="1188"/>
                      <a:pt x="3223" y="917"/>
                    </a:cubicBezTo>
                    <a:cubicBezTo>
                      <a:pt x="2701" y="604"/>
                      <a:pt x="2159" y="354"/>
                      <a:pt x="1596" y="145"/>
                    </a:cubicBezTo>
                    <a:cubicBezTo>
                      <a:pt x="1363" y="48"/>
                      <a:pt x="111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2"/>
              <p:cNvSpPr/>
              <p:nvPr/>
            </p:nvSpPr>
            <p:spPr>
              <a:xfrm>
                <a:off x="1306725" y="2882175"/>
                <a:ext cx="246975" cy="95000"/>
              </a:xfrm>
              <a:custGeom>
                <a:avLst/>
                <a:gdLst/>
                <a:ahLst/>
                <a:cxnLst/>
                <a:rect l="l" t="t" r="r" b="b"/>
                <a:pathLst>
                  <a:path w="9879" h="3800" extrusionOk="0">
                    <a:moveTo>
                      <a:pt x="1233" y="0"/>
                    </a:moveTo>
                    <a:cubicBezTo>
                      <a:pt x="844" y="0"/>
                      <a:pt x="454" y="69"/>
                      <a:pt x="77" y="202"/>
                    </a:cubicBezTo>
                    <a:cubicBezTo>
                      <a:pt x="77" y="202"/>
                      <a:pt x="0" y="248"/>
                      <a:pt x="5" y="248"/>
                    </a:cubicBezTo>
                    <a:cubicBezTo>
                      <a:pt x="5" y="248"/>
                      <a:pt x="8" y="247"/>
                      <a:pt x="14" y="244"/>
                    </a:cubicBezTo>
                    <a:lnTo>
                      <a:pt x="14" y="264"/>
                    </a:lnTo>
                    <a:cubicBezTo>
                      <a:pt x="348" y="150"/>
                      <a:pt x="692" y="92"/>
                      <a:pt x="1036" y="92"/>
                    </a:cubicBezTo>
                    <a:cubicBezTo>
                      <a:pt x="1380" y="92"/>
                      <a:pt x="1725" y="150"/>
                      <a:pt x="2058" y="264"/>
                    </a:cubicBezTo>
                    <a:cubicBezTo>
                      <a:pt x="2726" y="536"/>
                      <a:pt x="3351" y="911"/>
                      <a:pt x="3915" y="1370"/>
                    </a:cubicBezTo>
                    <a:cubicBezTo>
                      <a:pt x="5062" y="2246"/>
                      <a:pt x="6146" y="3247"/>
                      <a:pt x="7565" y="3643"/>
                    </a:cubicBezTo>
                    <a:cubicBezTo>
                      <a:pt x="7893" y="3747"/>
                      <a:pt x="8234" y="3799"/>
                      <a:pt x="8577" y="3799"/>
                    </a:cubicBezTo>
                    <a:cubicBezTo>
                      <a:pt x="8995" y="3799"/>
                      <a:pt x="9416" y="3721"/>
                      <a:pt x="9817" y="3560"/>
                    </a:cubicBezTo>
                    <a:cubicBezTo>
                      <a:pt x="9817" y="3560"/>
                      <a:pt x="9879" y="3514"/>
                      <a:pt x="9870" y="3514"/>
                    </a:cubicBezTo>
                    <a:cubicBezTo>
                      <a:pt x="9868" y="3514"/>
                      <a:pt x="9865" y="3515"/>
                      <a:pt x="9859" y="3518"/>
                    </a:cubicBezTo>
                    <a:cubicBezTo>
                      <a:pt x="9517" y="3634"/>
                      <a:pt x="9173" y="3685"/>
                      <a:pt x="8831" y="3685"/>
                    </a:cubicBezTo>
                    <a:cubicBezTo>
                      <a:pt x="7754" y="3685"/>
                      <a:pt x="6699" y="3176"/>
                      <a:pt x="5813" y="2559"/>
                    </a:cubicBezTo>
                    <a:cubicBezTo>
                      <a:pt x="4665" y="1745"/>
                      <a:pt x="3602" y="640"/>
                      <a:pt x="2246" y="160"/>
                    </a:cubicBezTo>
                    <a:cubicBezTo>
                      <a:pt x="1914" y="53"/>
                      <a:pt x="1574" y="0"/>
                      <a:pt x="1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2"/>
              <p:cNvSpPr/>
              <p:nvPr/>
            </p:nvSpPr>
            <p:spPr>
              <a:xfrm>
                <a:off x="1292475" y="2690100"/>
                <a:ext cx="80325" cy="204950"/>
              </a:xfrm>
              <a:custGeom>
                <a:avLst/>
                <a:gdLst/>
                <a:ahLst/>
                <a:cxnLst/>
                <a:rect l="l" t="t" r="r" b="b"/>
                <a:pathLst>
                  <a:path w="3213" h="8198" extrusionOk="0">
                    <a:moveTo>
                      <a:pt x="3108" y="1"/>
                    </a:moveTo>
                    <a:cubicBezTo>
                      <a:pt x="2649" y="293"/>
                      <a:pt x="2274" y="731"/>
                      <a:pt x="2065" y="1231"/>
                    </a:cubicBezTo>
                    <a:cubicBezTo>
                      <a:pt x="1857" y="1815"/>
                      <a:pt x="1794" y="2462"/>
                      <a:pt x="1919" y="3067"/>
                    </a:cubicBezTo>
                    <a:cubicBezTo>
                      <a:pt x="2023" y="3672"/>
                      <a:pt x="2003" y="4297"/>
                      <a:pt x="1877" y="4902"/>
                    </a:cubicBezTo>
                    <a:cubicBezTo>
                      <a:pt x="1731" y="5486"/>
                      <a:pt x="1502" y="6049"/>
                      <a:pt x="1189" y="6571"/>
                    </a:cubicBezTo>
                    <a:cubicBezTo>
                      <a:pt x="855" y="7155"/>
                      <a:pt x="459" y="7697"/>
                      <a:pt x="0" y="8198"/>
                    </a:cubicBezTo>
                    <a:cubicBezTo>
                      <a:pt x="11" y="8187"/>
                      <a:pt x="37" y="8187"/>
                      <a:pt x="63" y="8187"/>
                    </a:cubicBezTo>
                    <a:cubicBezTo>
                      <a:pt x="89" y="8187"/>
                      <a:pt x="115" y="8187"/>
                      <a:pt x="125" y="8177"/>
                    </a:cubicBezTo>
                    <a:cubicBezTo>
                      <a:pt x="960" y="7322"/>
                      <a:pt x="1606" y="6279"/>
                      <a:pt x="1982" y="5153"/>
                    </a:cubicBezTo>
                    <a:cubicBezTo>
                      <a:pt x="2169" y="4589"/>
                      <a:pt x="2211" y="3985"/>
                      <a:pt x="2149" y="3401"/>
                    </a:cubicBezTo>
                    <a:cubicBezTo>
                      <a:pt x="2086" y="2754"/>
                      <a:pt x="1982" y="2128"/>
                      <a:pt x="2149" y="1502"/>
                    </a:cubicBezTo>
                    <a:cubicBezTo>
                      <a:pt x="2336" y="898"/>
                      <a:pt x="2691" y="355"/>
                      <a:pt x="3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2"/>
              <p:cNvSpPr/>
              <p:nvPr/>
            </p:nvSpPr>
            <p:spPr>
              <a:xfrm>
                <a:off x="1241900" y="2912450"/>
                <a:ext cx="194500" cy="98375"/>
              </a:xfrm>
              <a:custGeom>
                <a:avLst/>
                <a:gdLst/>
                <a:ahLst/>
                <a:cxnLst/>
                <a:rect l="l" t="t" r="r" b="b"/>
                <a:pathLst>
                  <a:path w="7780" h="3935" extrusionOk="0">
                    <a:moveTo>
                      <a:pt x="615" y="1"/>
                    </a:moveTo>
                    <a:cubicBezTo>
                      <a:pt x="407" y="1"/>
                      <a:pt x="200" y="42"/>
                      <a:pt x="0" y="138"/>
                    </a:cubicBezTo>
                    <a:cubicBezTo>
                      <a:pt x="0" y="138"/>
                      <a:pt x="63" y="242"/>
                      <a:pt x="83" y="242"/>
                    </a:cubicBezTo>
                    <a:lnTo>
                      <a:pt x="83" y="221"/>
                    </a:lnTo>
                    <a:cubicBezTo>
                      <a:pt x="277" y="171"/>
                      <a:pt x="473" y="146"/>
                      <a:pt x="669" y="146"/>
                    </a:cubicBezTo>
                    <a:cubicBezTo>
                      <a:pt x="1041" y="146"/>
                      <a:pt x="1410" y="239"/>
                      <a:pt x="1752" y="430"/>
                    </a:cubicBezTo>
                    <a:cubicBezTo>
                      <a:pt x="2336" y="722"/>
                      <a:pt x="2774" y="1223"/>
                      <a:pt x="3212" y="1723"/>
                    </a:cubicBezTo>
                    <a:cubicBezTo>
                      <a:pt x="3546" y="2140"/>
                      <a:pt x="3963" y="2516"/>
                      <a:pt x="4401" y="2850"/>
                    </a:cubicBezTo>
                    <a:cubicBezTo>
                      <a:pt x="4860" y="3183"/>
                      <a:pt x="5381" y="3434"/>
                      <a:pt x="5924" y="3621"/>
                    </a:cubicBezTo>
                    <a:cubicBezTo>
                      <a:pt x="6528" y="3809"/>
                      <a:pt x="7154" y="3934"/>
                      <a:pt x="7780" y="3934"/>
                    </a:cubicBezTo>
                    <a:cubicBezTo>
                      <a:pt x="7759" y="3934"/>
                      <a:pt x="7738" y="3872"/>
                      <a:pt x="7717" y="3872"/>
                    </a:cubicBezTo>
                    <a:cubicBezTo>
                      <a:pt x="6528" y="3684"/>
                      <a:pt x="5360" y="3434"/>
                      <a:pt x="4359" y="2766"/>
                    </a:cubicBezTo>
                    <a:cubicBezTo>
                      <a:pt x="3337" y="2078"/>
                      <a:pt x="2774" y="931"/>
                      <a:pt x="1710" y="326"/>
                    </a:cubicBezTo>
                    <a:cubicBezTo>
                      <a:pt x="1374" y="137"/>
                      <a:pt x="994" y="1"/>
                      <a:pt x="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2"/>
              <p:cNvSpPr/>
              <p:nvPr/>
            </p:nvSpPr>
            <p:spPr>
              <a:xfrm>
                <a:off x="616150" y="2643000"/>
                <a:ext cx="102225" cy="148225"/>
              </a:xfrm>
              <a:custGeom>
                <a:avLst/>
                <a:gdLst/>
                <a:ahLst/>
                <a:cxnLst/>
                <a:rect l="l" t="t" r="r" b="b"/>
                <a:pathLst>
                  <a:path w="4089" h="5929" extrusionOk="0">
                    <a:moveTo>
                      <a:pt x="146" y="1"/>
                    </a:moveTo>
                    <a:cubicBezTo>
                      <a:pt x="84" y="1"/>
                      <a:pt x="1" y="28"/>
                      <a:pt x="1" y="28"/>
                    </a:cubicBezTo>
                    <a:cubicBezTo>
                      <a:pt x="189" y="404"/>
                      <a:pt x="647" y="466"/>
                      <a:pt x="981" y="633"/>
                    </a:cubicBezTo>
                    <a:cubicBezTo>
                      <a:pt x="1377" y="842"/>
                      <a:pt x="1669" y="1217"/>
                      <a:pt x="1815" y="1655"/>
                    </a:cubicBezTo>
                    <a:cubicBezTo>
                      <a:pt x="1982" y="2072"/>
                      <a:pt x="2087" y="2531"/>
                      <a:pt x="2212" y="2990"/>
                    </a:cubicBezTo>
                    <a:cubicBezTo>
                      <a:pt x="2358" y="3491"/>
                      <a:pt x="2566" y="3991"/>
                      <a:pt x="2837" y="4471"/>
                    </a:cubicBezTo>
                    <a:cubicBezTo>
                      <a:pt x="3129" y="4993"/>
                      <a:pt x="3484" y="5493"/>
                      <a:pt x="3922" y="5910"/>
                    </a:cubicBezTo>
                    <a:cubicBezTo>
                      <a:pt x="3929" y="5924"/>
                      <a:pt x="3950" y="5929"/>
                      <a:pt x="3974" y="5929"/>
                    </a:cubicBezTo>
                    <a:cubicBezTo>
                      <a:pt x="4022" y="5929"/>
                      <a:pt x="4082" y="5910"/>
                      <a:pt x="4068" y="5910"/>
                    </a:cubicBezTo>
                    <a:lnTo>
                      <a:pt x="4089" y="5889"/>
                    </a:lnTo>
                    <a:cubicBezTo>
                      <a:pt x="3713" y="5493"/>
                      <a:pt x="3380" y="5034"/>
                      <a:pt x="3109" y="4575"/>
                    </a:cubicBezTo>
                    <a:cubicBezTo>
                      <a:pt x="2837" y="4117"/>
                      <a:pt x="2608" y="3616"/>
                      <a:pt x="2441" y="3115"/>
                    </a:cubicBezTo>
                    <a:cubicBezTo>
                      <a:pt x="2191" y="2323"/>
                      <a:pt x="2128" y="1280"/>
                      <a:pt x="1398" y="758"/>
                    </a:cubicBezTo>
                    <a:cubicBezTo>
                      <a:pt x="1044" y="487"/>
                      <a:pt x="418" y="466"/>
                      <a:pt x="209" y="28"/>
                    </a:cubicBezTo>
                    <a:cubicBezTo>
                      <a:pt x="202" y="8"/>
                      <a:pt x="17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p:cNvSpPr/>
              <p:nvPr/>
            </p:nvSpPr>
            <p:spPr>
              <a:xfrm>
                <a:off x="742175" y="2654950"/>
                <a:ext cx="60675" cy="189225"/>
              </a:xfrm>
              <a:custGeom>
                <a:avLst/>
                <a:gdLst/>
                <a:ahLst/>
                <a:cxnLst/>
                <a:rect l="l" t="t" r="r" b="b"/>
                <a:pathLst>
                  <a:path w="2427" h="7569" extrusionOk="0">
                    <a:moveTo>
                      <a:pt x="20" y="0"/>
                    </a:moveTo>
                    <a:cubicBezTo>
                      <a:pt x="7" y="0"/>
                      <a:pt x="0" y="2"/>
                      <a:pt x="7" y="9"/>
                    </a:cubicBezTo>
                    <a:cubicBezTo>
                      <a:pt x="153" y="197"/>
                      <a:pt x="341" y="343"/>
                      <a:pt x="487" y="531"/>
                    </a:cubicBezTo>
                    <a:cubicBezTo>
                      <a:pt x="633" y="739"/>
                      <a:pt x="758" y="948"/>
                      <a:pt x="863" y="1177"/>
                    </a:cubicBezTo>
                    <a:cubicBezTo>
                      <a:pt x="1050" y="1678"/>
                      <a:pt x="1196" y="2178"/>
                      <a:pt x="1238" y="2721"/>
                    </a:cubicBezTo>
                    <a:cubicBezTo>
                      <a:pt x="1405" y="3785"/>
                      <a:pt x="1301" y="4890"/>
                      <a:pt x="1551" y="5975"/>
                    </a:cubicBezTo>
                    <a:cubicBezTo>
                      <a:pt x="1655" y="6559"/>
                      <a:pt x="1926" y="7101"/>
                      <a:pt x="2323" y="7560"/>
                    </a:cubicBezTo>
                    <a:cubicBezTo>
                      <a:pt x="2330" y="7567"/>
                      <a:pt x="2343" y="7569"/>
                      <a:pt x="2359" y="7569"/>
                    </a:cubicBezTo>
                    <a:cubicBezTo>
                      <a:pt x="2390" y="7569"/>
                      <a:pt x="2427" y="7560"/>
                      <a:pt x="2427" y="7560"/>
                    </a:cubicBezTo>
                    <a:cubicBezTo>
                      <a:pt x="988" y="5787"/>
                      <a:pt x="1905" y="3326"/>
                      <a:pt x="1113" y="1323"/>
                    </a:cubicBezTo>
                    <a:cubicBezTo>
                      <a:pt x="946" y="781"/>
                      <a:pt x="591" y="322"/>
                      <a:pt x="112" y="9"/>
                    </a:cubicBezTo>
                    <a:cubicBezTo>
                      <a:pt x="98" y="9"/>
                      <a:pt x="47"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p:cNvSpPr/>
              <p:nvPr/>
            </p:nvSpPr>
            <p:spPr>
              <a:xfrm>
                <a:off x="854450" y="2752675"/>
                <a:ext cx="32350" cy="160625"/>
              </a:xfrm>
              <a:custGeom>
                <a:avLst/>
                <a:gdLst/>
                <a:ahLst/>
                <a:cxnLst/>
                <a:rect l="l" t="t" r="r" b="b"/>
                <a:pathLst>
                  <a:path w="1294" h="6425" extrusionOk="0">
                    <a:moveTo>
                      <a:pt x="1" y="1"/>
                    </a:moveTo>
                    <a:cubicBezTo>
                      <a:pt x="22" y="543"/>
                      <a:pt x="84" y="1064"/>
                      <a:pt x="209" y="1586"/>
                    </a:cubicBezTo>
                    <a:cubicBezTo>
                      <a:pt x="293" y="2128"/>
                      <a:pt x="376" y="2670"/>
                      <a:pt x="460" y="3192"/>
                    </a:cubicBezTo>
                    <a:cubicBezTo>
                      <a:pt x="647" y="4256"/>
                      <a:pt x="835" y="5340"/>
                      <a:pt x="1106" y="6383"/>
                    </a:cubicBezTo>
                    <a:cubicBezTo>
                      <a:pt x="1106" y="6407"/>
                      <a:pt x="1163" y="6418"/>
                      <a:pt x="1211" y="6418"/>
                    </a:cubicBezTo>
                    <a:cubicBezTo>
                      <a:pt x="1244" y="6418"/>
                      <a:pt x="1273" y="6413"/>
                      <a:pt x="1273" y="6404"/>
                    </a:cubicBezTo>
                    <a:lnTo>
                      <a:pt x="1294" y="6425"/>
                    </a:lnTo>
                    <a:cubicBezTo>
                      <a:pt x="1106" y="5361"/>
                      <a:pt x="856" y="4297"/>
                      <a:pt x="668" y="3234"/>
                    </a:cubicBezTo>
                    <a:cubicBezTo>
                      <a:pt x="564" y="2712"/>
                      <a:pt x="480" y="2191"/>
                      <a:pt x="397" y="1648"/>
                    </a:cubicBezTo>
                    <a:cubicBezTo>
                      <a:pt x="334" y="1106"/>
                      <a:pt x="251" y="564"/>
                      <a:pt x="126" y="22"/>
                    </a:cubicBezTo>
                    <a:cubicBezTo>
                      <a:pt x="126"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p:cNvSpPr/>
              <p:nvPr/>
            </p:nvSpPr>
            <p:spPr>
              <a:xfrm>
                <a:off x="937375" y="2835875"/>
                <a:ext cx="24525" cy="155650"/>
              </a:xfrm>
              <a:custGeom>
                <a:avLst/>
                <a:gdLst/>
                <a:ahLst/>
                <a:cxnLst/>
                <a:rect l="l" t="t" r="r" b="b"/>
                <a:pathLst>
                  <a:path w="981" h="6226" extrusionOk="0">
                    <a:moveTo>
                      <a:pt x="740" y="1"/>
                    </a:moveTo>
                    <a:cubicBezTo>
                      <a:pt x="728" y="1"/>
                      <a:pt x="716" y="3"/>
                      <a:pt x="709" y="10"/>
                    </a:cubicBezTo>
                    <a:cubicBezTo>
                      <a:pt x="0" y="1991"/>
                      <a:pt x="146" y="4265"/>
                      <a:pt x="876" y="6205"/>
                    </a:cubicBezTo>
                    <a:cubicBezTo>
                      <a:pt x="876" y="6215"/>
                      <a:pt x="902" y="6220"/>
                      <a:pt x="928" y="6220"/>
                    </a:cubicBezTo>
                    <a:cubicBezTo>
                      <a:pt x="948" y="6220"/>
                      <a:pt x="967" y="6217"/>
                      <a:pt x="976" y="6211"/>
                    </a:cubicBezTo>
                    <a:lnTo>
                      <a:pt x="976" y="6211"/>
                    </a:lnTo>
                    <a:cubicBezTo>
                      <a:pt x="977" y="6216"/>
                      <a:pt x="979" y="6221"/>
                      <a:pt x="980" y="6225"/>
                    </a:cubicBezTo>
                    <a:lnTo>
                      <a:pt x="980" y="6205"/>
                    </a:lnTo>
                    <a:cubicBezTo>
                      <a:pt x="980" y="6207"/>
                      <a:pt x="979" y="6209"/>
                      <a:pt x="976" y="6211"/>
                    </a:cubicBezTo>
                    <a:lnTo>
                      <a:pt x="976" y="6211"/>
                    </a:lnTo>
                    <a:cubicBezTo>
                      <a:pt x="645" y="5215"/>
                      <a:pt x="480" y="4177"/>
                      <a:pt x="459" y="3138"/>
                    </a:cubicBezTo>
                    <a:cubicBezTo>
                      <a:pt x="438" y="2075"/>
                      <a:pt x="542" y="1032"/>
                      <a:pt x="793" y="10"/>
                    </a:cubicBezTo>
                    <a:cubicBezTo>
                      <a:pt x="793" y="10"/>
                      <a:pt x="765"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p:cNvSpPr/>
              <p:nvPr/>
            </p:nvSpPr>
            <p:spPr>
              <a:xfrm>
                <a:off x="530650" y="2752025"/>
                <a:ext cx="127250" cy="14225"/>
              </a:xfrm>
              <a:custGeom>
                <a:avLst/>
                <a:gdLst/>
                <a:ahLst/>
                <a:cxnLst/>
                <a:rect l="l" t="t" r="r" b="b"/>
                <a:pathLst>
                  <a:path w="5090" h="569" extrusionOk="0">
                    <a:moveTo>
                      <a:pt x="2272" y="0"/>
                    </a:moveTo>
                    <a:cubicBezTo>
                      <a:pt x="1917" y="0"/>
                      <a:pt x="1570" y="38"/>
                      <a:pt x="1210" y="89"/>
                    </a:cubicBezTo>
                    <a:cubicBezTo>
                      <a:pt x="1001" y="131"/>
                      <a:pt x="814" y="173"/>
                      <a:pt x="605" y="214"/>
                    </a:cubicBezTo>
                    <a:cubicBezTo>
                      <a:pt x="396" y="256"/>
                      <a:pt x="209" y="319"/>
                      <a:pt x="42" y="444"/>
                    </a:cubicBezTo>
                    <a:cubicBezTo>
                      <a:pt x="0" y="465"/>
                      <a:pt x="125" y="569"/>
                      <a:pt x="146" y="569"/>
                    </a:cubicBezTo>
                    <a:cubicBezTo>
                      <a:pt x="355" y="527"/>
                      <a:pt x="584" y="486"/>
                      <a:pt x="793" y="402"/>
                    </a:cubicBezTo>
                    <a:cubicBezTo>
                      <a:pt x="980" y="360"/>
                      <a:pt x="1168" y="319"/>
                      <a:pt x="1356" y="298"/>
                    </a:cubicBezTo>
                    <a:cubicBezTo>
                      <a:pt x="1773" y="214"/>
                      <a:pt x="2190" y="173"/>
                      <a:pt x="2607" y="173"/>
                    </a:cubicBezTo>
                    <a:cubicBezTo>
                      <a:pt x="3442" y="173"/>
                      <a:pt x="4276" y="298"/>
                      <a:pt x="5069" y="548"/>
                    </a:cubicBezTo>
                    <a:cubicBezTo>
                      <a:pt x="5089" y="548"/>
                      <a:pt x="5027" y="465"/>
                      <a:pt x="5006" y="465"/>
                    </a:cubicBezTo>
                    <a:lnTo>
                      <a:pt x="5006" y="444"/>
                    </a:lnTo>
                    <a:cubicBezTo>
                      <a:pt x="4213" y="152"/>
                      <a:pt x="3358" y="6"/>
                      <a:pt x="2503" y="6"/>
                    </a:cubicBezTo>
                    <a:cubicBezTo>
                      <a:pt x="2425" y="2"/>
                      <a:pt x="2349" y="0"/>
                      <a:pt x="2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p:cNvSpPr/>
              <p:nvPr/>
            </p:nvSpPr>
            <p:spPr>
              <a:xfrm>
                <a:off x="535325" y="2810550"/>
                <a:ext cx="221125" cy="41750"/>
              </a:xfrm>
              <a:custGeom>
                <a:avLst/>
                <a:gdLst/>
                <a:ahLst/>
                <a:cxnLst/>
                <a:rect l="l" t="t" r="r" b="b"/>
                <a:pathLst>
                  <a:path w="8845" h="1670" extrusionOk="0">
                    <a:moveTo>
                      <a:pt x="8830" y="579"/>
                    </a:moveTo>
                    <a:lnTo>
                      <a:pt x="8830" y="579"/>
                    </a:lnTo>
                    <a:cubicBezTo>
                      <a:pt x="8835" y="583"/>
                      <a:pt x="8840" y="585"/>
                      <a:pt x="8845" y="585"/>
                    </a:cubicBezTo>
                    <a:cubicBezTo>
                      <a:pt x="8840" y="583"/>
                      <a:pt x="8835" y="581"/>
                      <a:pt x="8830" y="579"/>
                    </a:cubicBezTo>
                    <a:close/>
                    <a:moveTo>
                      <a:pt x="1" y="1106"/>
                    </a:moveTo>
                    <a:cubicBezTo>
                      <a:pt x="2" y="1106"/>
                      <a:pt x="4" y="1107"/>
                      <a:pt x="5" y="1107"/>
                    </a:cubicBezTo>
                    <a:lnTo>
                      <a:pt x="5" y="1107"/>
                    </a:lnTo>
                    <a:cubicBezTo>
                      <a:pt x="4" y="1107"/>
                      <a:pt x="2" y="1106"/>
                      <a:pt x="1" y="1106"/>
                    </a:cubicBezTo>
                    <a:close/>
                    <a:moveTo>
                      <a:pt x="6926" y="1"/>
                    </a:moveTo>
                    <a:cubicBezTo>
                      <a:pt x="6300" y="1"/>
                      <a:pt x="5820" y="293"/>
                      <a:pt x="5340" y="647"/>
                    </a:cubicBezTo>
                    <a:cubicBezTo>
                      <a:pt x="4882" y="1002"/>
                      <a:pt x="4360" y="1252"/>
                      <a:pt x="3818" y="1419"/>
                    </a:cubicBezTo>
                    <a:cubicBezTo>
                      <a:pt x="3427" y="1500"/>
                      <a:pt x="3028" y="1546"/>
                      <a:pt x="2631" y="1546"/>
                    </a:cubicBezTo>
                    <a:cubicBezTo>
                      <a:pt x="2414" y="1546"/>
                      <a:pt x="2197" y="1532"/>
                      <a:pt x="1982" y="1503"/>
                    </a:cubicBezTo>
                    <a:cubicBezTo>
                      <a:pt x="1316" y="1419"/>
                      <a:pt x="671" y="1211"/>
                      <a:pt x="5" y="1107"/>
                    </a:cubicBezTo>
                    <a:lnTo>
                      <a:pt x="5" y="1107"/>
                    </a:lnTo>
                    <a:cubicBezTo>
                      <a:pt x="29" y="1114"/>
                      <a:pt x="86" y="1170"/>
                      <a:pt x="105" y="1190"/>
                    </a:cubicBezTo>
                    <a:cubicBezTo>
                      <a:pt x="710" y="1377"/>
                      <a:pt x="1315" y="1523"/>
                      <a:pt x="1941" y="1607"/>
                    </a:cubicBezTo>
                    <a:cubicBezTo>
                      <a:pt x="2222" y="1649"/>
                      <a:pt x="2504" y="1669"/>
                      <a:pt x="2788" y="1669"/>
                    </a:cubicBezTo>
                    <a:cubicBezTo>
                      <a:pt x="3072" y="1669"/>
                      <a:pt x="3359" y="1649"/>
                      <a:pt x="3651" y="1607"/>
                    </a:cubicBezTo>
                    <a:cubicBezTo>
                      <a:pt x="4214" y="1523"/>
                      <a:pt x="4736" y="1294"/>
                      <a:pt x="5215" y="960"/>
                    </a:cubicBezTo>
                    <a:cubicBezTo>
                      <a:pt x="5674" y="627"/>
                      <a:pt x="6133" y="251"/>
                      <a:pt x="6696" y="147"/>
                    </a:cubicBezTo>
                    <a:cubicBezTo>
                      <a:pt x="6819" y="126"/>
                      <a:pt x="6942" y="117"/>
                      <a:pt x="7064" y="117"/>
                    </a:cubicBezTo>
                    <a:cubicBezTo>
                      <a:pt x="7680" y="117"/>
                      <a:pt x="8276" y="354"/>
                      <a:pt x="8830" y="579"/>
                    </a:cubicBezTo>
                    <a:lnTo>
                      <a:pt x="8830" y="579"/>
                    </a:lnTo>
                    <a:cubicBezTo>
                      <a:pt x="8814" y="567"/>
                      <a:pt x="8798" y="538"/>
                      <a:pt x="8782" y="522"/>
                    </a:cubicBezTo>
                    <a:cubicBezTo>
                      <a:pt x="8198" y="209"/>
                      <a:pt x="7572" y="43"/>
                      <a:pt x="6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2"/>
              <p:cNvSpPr/>
              <p:nvPr/>
            </p:nvSpPr>
            <p:spPr>
              <a:xfrm>
                <a:off x="624500" y="2878025"/>
                <a:ext cx="226850" cy="58625"/>
              </a:xfrm>
              <a:custGeom>
                <a:avLst/>
                <a:gdLst/>
                <a:ahLst/>
                <a:cxnLst/>
                <a:rect l="l" t="t" r="r" b="b"/>
                <a:pathLst>
                  <a:path w="9074" h="2345" extrusionOk="0">
                    <a:moveTo>
                      <a:pt x="7100" y="1"/>
                    </a:moveTo>
                    <a:cubicBezTo>
                      <a:pt x="6562" y="1"/>
                      <a:pt x="6023" y="80"/>
                      <a:pt x="5507" y="243"/>
                    </a:cubicBezTo>
                    <a:cubicBezTo>
                      <a:pt x="4923" y="451"/>
                      <a:pt x="4360" y="743"/>
                      <a:pt x="3838" y="1098"/>
                    </a:cubicBezTo>
                    <a:cubicBezTo>
                      <a:pt x="3296" y="1452"/>
                      <a:pt x="2712" y="1744"/>
                      <a:pt x="2107" y="1953"/>
                    </a:cubicBezTo>
                    <a:cubicBezTo>
                      <a:pt x="1753" y="2057"/>
                      <a:pt x="1398" y="2141"/>
                      <a:pt x="1043" y="2203"/>
                    </a:cubicBezTo>
                    <a:cubicBezTo>
                      <a:pt x="689" y="2245"/>
                      <a:pt x="355" y="2287"/>
                      <a:pt x="1" y="2287"/>
                    </a:cubicBezTo>
                    <a:cubicBezTo>
                      <a:pt x="1" y="2287"/>
                      <a:pt x="63" y="2328"/>
                      <a:pt x="84" y="2328"/>
                    </a:cubicBezTo>
                    <a:cubicBezTo>
                      <a:pt x="251" y="2339"/>
                      <a:pt x="418" y="2344"/>
                      <a:pt x="582" y="2344"/>
                    </a:cubicBezTo>
                    <a:cubicBezTo>
                      <a:pt x="746" y="2344"/>
                      <a:pt x="908" y="2339"/>
                      <a:pt x="1064" y="2328"/>
                    </a:cubicBezTo>
                    <a:cubicBezTo>
                      <a:pt x="1377" y="2287"/>
                      <a:pt x="1690" y="2245"/>
                      <a:pt x="1982" y="2162"/>
                    </a:cubicBezTo>
                    <a:cubicBezTo>
                      <a:pt x="2566" y="1995"/>
                      <a:pt x="3129" y="1765"/>
                      <a:pt x="3651" y="1452"/>
                    </a:cubicBezTo>
                    <a:cubicBezTo>
                      <a:pt x="4172" y="1098"/>
                      <a:pt x="4714" y="785"/>
                      <a:pt x="5278" y="514"/>
                    </a:cubicBezTo>
                    <a:cubicBezTo>
                      <a:pt x="5937" y="241"/>
                      <a:pt x="6634" y="104"/>
                      <a:pt x="7335" y="104"/>
                    </a:cubicBezTo>
                    <a:cubicBezTo>
                      <a:pt x="7919" y="104"/>
                      <a:pt x="8505" y="199"/>
                      <a:pt x="9074" y="389"/>
                    </a:cubicBezTo>
                    <a:cubicBezTo>
                      <a:pt x="9032" y="368"/>
                      <a:pt x="8990" y="347"/>
                      <a:pt x="8948" y="326"/>
                    </a:cubicBezTo>
                    <a:lnTo>
                      <a:pt x="8969" y="326"/>
                    </a:lnTo>
                    <a:cubicBezTo>
                      <a:pt x="8371" y="112"/>
                      <a:pt x="7735" y="1"/>
                      <a:pt x="7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p:cNvSpPr/>
              <p:nvPr/>
            </p:nvSpPr>
            <p:spPr>
              <a:xfrm>
                <a:off x="746525" y="2958550"/>
                <a:ext cx="189300" cy="53375"/>
              </a:xfrm>
              <a:custGeom>
                <a:avLst/>
                <a:gdLst/>
                <a:ahLst/>
                <a:cxnLst/>
                <a:rect l="l" t="t" r="r" b="b"/>
                <a:pathLst>
                  <a:path w="7572" h="2135" extrusionOk="0">
                    <a:moveTo>
                      <a:pt x="7551" y="255"/>
                    </a:moveTo>
                    <a:cubicBezTo>
                      <a:pt x="7551" y="255"/>
                      <a:pt x="7547" y="257"/>
                      <a:pt x="7541" y="261"/>
                    </a:cubicBezTo>
                    <a:lnTo>
                      <a:pt x="7541" y="261"/>
                    </a:lnTo>
                    <a:cubicBezTo>
                      <a:pt x="7551" y="266"/>
                      <a:pt x="7562" y="270"/>
                      <a:pt x="7572" y="276"/>
                    </a:cubicBezTo>
                    <a:lnTo>
                      <a:pt x="7551" y="255"/>
                    </a:lnTo>
                    <a:close/>
                    <a:moveTo>
                      <a:pt x="6354" y="1"/>
                    </a:moveTo>
                    <a:cubicBezTo>
                      <a:pt x="5838" y="1"/>
                      <a:pt x="5315" y="123"/>
                      <a:pt x="4818" y="296"/>
                    </a:cubicBezTo>
                    <a:cubicBezTo>
                      <a:pt x="3859" y="630"/>
                      <a:pt x="3004" y="1193"/>
                      <a:pt x="2065" y="1610"/>
                    </a:cubicBezTo>
                    <a:cubicBezTo>
                      <a:pt x="1481" y="1882"/>
                      <a:pt x="855" y="2028"/>
                      <a:pt x="209" y="2048"/>
                    </a:cubicBezTo>
                    <a:cubicBezTo>
                      <a:pt x="167" y="2048"/>
                      <a:pt x="125" y="2069"/>
                      <a:pt x="84" y="2090"/>
                    </a:cubicBezTo>
                    <a:cubicBezTo>
                      <a:pt x="84" y="2090"/>
                      <a:pt x="0" y="2132"/>
                      <a:pt x="21" y="2132"/>
                    </a:cubicBezTo>
                    <a:cubicBezTo>
                      <a:pt x="64" y="2134"/>
                      <a:pt x="107" y="2135"/>
                      <a:pt x="149" y="2135"/>
                    </a:cubicBezTo>
                    <a:cubicBezTo>
                      <a:pt x="1028" y="2135"/>
                      <a:pt x="1935" y="1737"/>
                      <a:pt x="2691" y="1339"/>
                    </a:cubicBezTo>
                    <a:cubicBezTo>
                      <a:pt x="3692" y="860"/>
                      <a:pt x="4651" y="234"/>
                      <a:pt x="5757" y="88"/>
                    </a:cubicBezTo>
                    <a:cubicBezTo>
                      <a:pt x="5925" y="58"/>
                      <a:pt x="6094" y="43"/>
                      <a:pt x="6262" y="43"/>
                    </a:cubicBezTo>
                    <a:cubicBezTo>
                      <a:pt x="6681" y="43"/>
                      <a:pt x="7095" y="133"/>
                      <a:pt x="7467" y="296"/>
                    </a:cubicBezTo>
                    <a:cubicBezTo>
                      <a:pt x="7483" y="296"/>
                      <a:pt x="7523" y="272"/>
                      <a:pt x="7541" y="261"/>
                    </a:cubicBezTo>
                    <a:lnTo>
                      <a:pt x="7541" y="261"/>
                    </a:lnTo>
                    <a:cubicBezTo>
                      <a:pt x="7160" y="76"/>
                      <a:pt x="6759"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2"/>
              <p:cNvSpPr/>
              <p:nvPr/>
            </p:nvSpPr>
            <p:spPr>
              <a:xfrm>
                <a:off x="298075" y="2487275"/>
                <a:ext cx="123000" cy="71500"/>
              </a:xfrm>
              <a:custGeom>
                <a:avLst/>
                <a:gdLst/>
                <a:ahLst/>
                <a:cxnLst/>
                <a:rect l="l" t="t" r="r" b="b"/>
                <a:pathLst>
                  <a:path w="4920" h="2860" extrusionOk="0">
                    <a:moveTo>
                      <a:pt x="63" y="0"/>
                    </a:moveTo>
                    <a:cubicBezTo>
                      <a:pt x="1" y="0"/>
                      <a:pt x="147" y="84"/>
                      <a:pt x="167" y="104"/>
                    </a:cubicBezTo>
                    <a:cubicBezTo>
                      <a:pt x="606" y="250"/>
                      <a:pt x="1023" y="355"/>
                      <a:pt x="1440" y="542"/>
                    </a:cubicBezTo>
                    <a:cubicBezTo>
                      <a:pt x="1857" y="709"/>
                      <a:pt x="2253" y="918"/>
                      <a:pt x="2650" y="1147"/>
                    </a:cubicBezTo>
                    <a:cubicBezTo>
                      <a:pt x="3421" y="1606"/>
                      <a:pt x="4151" y="2149"/>
                      <a:pt x="4777" y="2795"/>
                    </a:cubicBezTo>
                    <a:cubicBezTo>
                      <a:pt x="4792" y="2810"/>
                      <a:pt x="4887" y="2860"/>
                      <a:pt x="4911" y="2860"/>
                    </a:cubicBezTo>
                    <a:cubicBezTo>
                      <a:pt x="4919" y="2860"/>
                      <a:pt x="4919" y="2853"/>
                      <a:pt x="4902" y="2837"/>
                    </a:cubicBezTo>
                    <a:cubicBezTo>
                      <a:pt x="4235" y="2149"/>
                      <a:pt x="3484" y="1564"/>
                      <a:pt x="2650" y="1085"/>
                    </a:cubicBezTo>
                    <a:cubicBezTo>
                      <a:pt x="2253" y="834"/>
                      <a:pt x="1815" y="626"/>
                      <a:pt x="1398" y="459"/>
                    </a:cubicBezTo>
                    <a:cubicBezTo>
                      <a:pt x="960" y="250"/>
                      <a:pt x="522" y="10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p:cNvSpPr/>
              <p:nvPr/>
            </p:nvSpPr>
            <p:spPr>
              <a:xfrm>
                <a:off x="409675" y="2457025"/>
                <a:ext cx="118300" cy="128400"/>
              </a:xfrm>
              <a:custGeom>
                <a:avLst/>
                <a:gdLst/>
                <a:ahLst/>
                <a:cxnLst/>
                <a:rect l="l" t="t" r="r" b="b"/>
                <a:pathLst>
                  <a:path w="4732" h="5136" extrusionOk="0">
                    <a:moveTo>
                      <a:pt x="63" y="0"/>
                    </a:moveTo>
                    <a:cubicBezTo>
                      <a:pt x="63" y="0"/>
                      <a:pt x="0" y="21"/>
                      <a:pt x="0" y="42"/>
                    </a:cubicBezTo>
                    <a:cubicBezTo>
                      <a:pt x="334" y="501"/>
                      <a:pt x="709" y="939"/>
                      <a:pt x="1126" y="1335"/>
                    </a:cubicBezTo>
                    <a:lnTo>
                      <a:pt x="2274" y="2608"/>
                    </a:lnTo>
                    <a:lnTo>
                      <a:pt x="3400" y="3838"/>
                    </a:lnTo>
                    <a:cubicBezTo>
                      <a:pt x="3796" y="4276"/>
                      <a:pt x="4193" y="4735"/>
                      <a:pt x="4589" y="5131"/>
                    </a:cubicBezTo>
                    <a:cubicBezTo>
                      <a:pt x="4592" y="5134"/>
                      <a:pt x="4597" y="5136"/>
                      <a:pt x="4603" y="5136"/>
                    </a:cubicBezTo>
                    <a:cubicBezTo>
                      <a:pt x="4642" y="5136"/>
                      <a:pt x="4732" y="5087"/>
                      <a:pt x="4714" y="5069"/>
                    </a:cubicBezTo>
                    <a:cubicBezTo>
                      <a:pt x="4359" y="4610"/>
                      <a:pt x="3942" y="4193"/>
                      <a:pt x="3567" y="3776"/>
                    </a:cubicBezTo>
                    <a:lnTo>
                      <a:pt x="2441" y="2524"/>
                    </a:lnTo>
                    <a:lnTo>
                      <a:pt x="1293" y="1273"/>
                    </a:lnTo>
                    <a:cubicBezTo>
                      <a:pt x="918" y="814"/>
                      <a:pt x="501" y="397"/>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p:cNvSpPr/>
              <p:nvPr/>
            </p:nvSpPr>
            <p:spPr>
              <a:xfrm>
                <a:off x="525950" y="2474750"/>
                <a:ext cx="82925" cy="135075"/>
              </a:xfrm>
              <a:custGeom>
                <a:avLst/>
                <a:gdLst/>
                <a:ahLst/>
                <a:cxnLst/>
                <a:rect l="l" t="t" r="r" b="b"/>
                <a:pathLst>
                  <a:path w="3317" h="5403" extrusionOk="0">
                    <a:moveTo>
                      <a:pt x="0" y="1"/>
                    </a:moveTo>
                    <a:lnTo>
                      <a:pt x="0" y="1"/>
                    </a:lnTo>
                    <a:cubicBezTo>
                      <a:pt x="21" y="21"/>
                      <a:pt x="42" y="63"/>
                      <a:pt x="84" y="84"/>
                    </a:cubicBezTo>
                    <a:cubicBezTo>
                      <a:pt x="1586" y="1481"/>
                      <a:pt x="2670" y="3296"/>
                      <a:pt x="3213" y="5298"/>
                    </a:cubicBezTo>
                    <a:cubicBezTo>
                      <a:pt x="3213" y="5340"/>
                      <a:pt x="3296" y="5361"/>
                      <a:pt x="3317" y="5403"/>
                    </a:cubicBezTo>
                    <a:lnTo>
                      <a:pt x="3317" y="5382"/>
                    </a:lnTo>
                    <a:cubicBezTo>
                      <a:pt x="2879" y="3692"/>
                      <a:pt x="2024" y="2128"/>
                      <a:pt x="856" y="856"/>
                    </a:cubicBezTo>
                    <a:cubicBezTo>
                      <a:pt x="584" y="543"/>
                      <a:pt x="292" y="2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p:cNvSpPr/>
              <p:nvPr/>
            </p:nvSpPr>
            <p:spPr>
              <a:xfrm>
                <a:off x="281475" y="2565800"/>
                <a:ext cx="191800" cy="66600"/>
              </a:xfrm>
              <a:custGeom>
                <a:avLst/>
                <a:gdLst/>
                <a:ahLst/>
                <a:cxnLst/>
                <a:rect l="l" t="t" r="r" b="b"/>
                <a:pathLst>
                  <a:path w="7672" h="2664" extrusionOk="0">
                    <a:moveTo>
                      <a:pt x="6709" y="1"/>
                    </a:moveTo>
                    <a:cubicBezTo>
                      <a:pt x="6095" y="1"/>
                      <a:pt x="5463" y="269"/>
                      <a:pt x="4899" y="509"/>
                    </a:cubicBezTo>
                    <a:cubicBezTo>
                      <a:pt x="3856" y="926"/>
                      <a:pt x="2834" y="1323"/>
                      <a:pt x="1812" y="1761"/>
                    </a:cubicBezTo>
                    <a:lnTo>
                      <a:pt x="39" y="2470"/>
                    </a:lnTo>
                    <a:cubicBezTo>
                      <a:pt x="1" y="2489"/>
                      <a:pt x="153" y="2663"/>
                      <a:pt x="228" y="2663"/>
                    </a:cubicBezTo>
                    <a:cubicBezTo>
                      <a:pt x="235" y="2663"/>
                      <a:pt x="242" y="2661"/>
                      <a:pt x="247" y="2658"/>
                    </a:cubicBezTo>
                    <a:cubicBezTo>
                      <a:pt x="1520" y="2136"/>
                      <a:pt x="2792" y="1615"/>
                      <a:pt x="4044" y="1093"/>
                    </a:cubicBezTo>
                    <a:cubicBezTo>
                      <a:pt x="4648" y="843"/>
                      <a:pt x="5253" y="572"/>
                      <a:pt x="5858" y="363"/>
                    </a:cubicBezTo>
                    <a:cubicBezTo>
                      <a:pt x="6196" y="251"/>
                      <a:pt x="6557" y="161"/>
                      <a:pt x="6912" y="161"/>
                    </a:cubicBezTo>
                    <a:cubicBezTo>
                      <a:pt x="7150" y="161"/>
                      <a:pt x="7385" y="201"/>
                      <a:pt x="7610" y="301"/>
                    </a:cubicBezTo>
                    <a:cubicBezTo>
                      <a:pt x="7619" y="303"/>
                      <a:pt x="7626" y="304"/>
                      <a:pt x="7631" y="304"/>
                    </a:cubicBezTo>
                    <a:cubicBezTo>
                      <a:pt x="7672" y="304"/>
                      <a:pt x="7587" y="236"/>
                      <a:pt x="7569" y="217"/>
                    </a:cubicBezTo>
                    <a:cubicBezTo>
                      <a:pt x="7292" y="62"/>
                      <a:pt x="7002" y="1"/>
                      <a:pt x="6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p:cNvSpPr/>
              <p:nvPr/>
            </p:nvSpPr>
            <p:spPr>
              <a:xfrm>
                <a:off x="352825" y="2602450"/>
                <a:ext cx="196625" cy="88725"/>
              </a:xfrm>
              <a:custGeom>
                <a:avLst/>
                <a:gdLst/>
                <a:ahLst/>
                <a:cxnLst/>
                <a:rect l="l" t="t" r="r" b="b"/>
                <a:pathLst>
                  <a:path w="7865" h="3549" extrusionOk="0">
                    <a:moveTo>
                      <a:pt x="7310" y="1"/>
                    </a:moveTo>
                    <a:cubicBezTo>
                      <a:pt x="6457" y="1"/>
                      <a:pt x="5626" y="433"/>
                      <a:pt x="4923" y="879"/>
                    </a:cubicBezTo>
                    <a:cubicBezTo>
                      <a:pt x="3964" y="1484"/>
                      <a:pt x="3129" y="2318"/>
                      <a:pt x="2128" y="2860"/>
                    </a:cubicBezTo>
                    <a:cubicBezTo>
                      <a:pt x="1565" y="3194"/>
                      <a:pt x="918" y="3382"/>
                      <a:pt x="251" y="3382"/>
                    </a:cubicBezTo>
                    <a:cubicBezTo>
                      <a:pt x="209" y="3382"/>
                      <a:pt x="147" y="3444"/>
                      <a:pt x="105" y="3465"/>
                    </a:cubicBezTo>
                    <a:cubicBezTo>
                      <a:pt x="63" y="3507"/>
                      <a:pt x="1" y="3548"/>
                      <a:pt x="22" y="3548"/>
                    </a:cubicBezTo>
                    <a:cubicBezTo>
                      <a:pt x="1085" y="3548"/>
                      <a:pt x="2024" y="3027"/>
                      <a:pt x="2879" y="2422"/>
                    </a:cubicBezTo>
                    <a:cubicBezTo>
                      <a:pt x="3859" y="1755"/>
                      <a:pt x="4715" y="900"/>
                      <a:pt x="5820" y="420"/>
                    </a:cubicBezTo>
                    <a:cubicBezTo>
                      <a:pt x="6339" y="195"/>
                      <a:pt x="6902" y="70"/>
                      <a:pt x="7460" y="70"/>
                    </a:cubicBezTo>
                    <a:cubicBezTo>
                      <a:pt x="7574" y="70"/>
                      <a:pt x="7688" y="75"/>
                      <a:pt x="7801" y="86"/>
                    </a:cubicBezTo>
                    <a:cubicBezTo>
                      <a:pt x="7813" y="86"/>
                      <a:pt x="7832" y="73"/>
                      <a:pt x="7846" y="61"/>
                    </a:cubicBezTo>
                    <a:lnTo>
                      <a:pt x="7846" y="61"/>
                    </a:lnTo>
                    <a:cubicBezTo>
                      <a:pt x="7852" y="62"/>
                      <a:pt x="7858" y="64"/>
                      <a:pt x="7864" y="65"/>
                    </a:cubicBezTo>
                    <a:lnTo>
                      <a:pt x="7864" y="44"/>
                    </a:lnTo>
                    <a:cubicBezTo>
                      <a:pt x="7864" y="44"/>
                      <a:pt x="7856" y="52"/>
                      <a:pt x="7846" y="61"/>
                    </a:cubicBezTo>
                    <a:lnTo>
                      <a:pt x="7846" y="61"/>
                    </a:lnTo>
                    <a:cubicBezTo>
                      <a:pt x="7667" y="20"/>
                      <a:pt x="7488"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p:cNvSpPr/>
              <p:nvPr/>
            </p:nvSpPr>
            <p:spPr>
              <a:xfrm>
                <a:off x="450850" y="2627525"/>
                <a:ext cx="150725" cy="122050"/>
              </a:xfrm>
              <a:custGeom>
                <a:avLst/>
                <a:gdLst/>
                <a:ahLst/>
                <a:cxnLst/>
                <a:rect l="l" t="t" r="r" b="b"/>
                <a:pathLst>
                  <a:path w="6029" h="4882" extrusionOk="0">
                    <a:moveTo>
                      <a:pt x="6029" y="1"/>
                    </a:moveTo>
                    <a:cubicBezTo>
                      <a:pt x="6027" y="1"/>
                      <a:pt x="6026" y="1"/>
                      <a:pt x="6024" y="2"/>
                    </a:cubicBezTo>
                    <a:lnTo>
                      <a:pt x="6024" y="2"/>
                    </a:lnTo>
                    <a:cubicBezTo>
                      <a:pt x="6026" y="2"/>
                      <a:pt x="6027" y="1"/>
                      <a:pt x="6029" y="1"/>
                    </a:cubicBezTo>
                    <a:close/>
                    <a:moveTo>
                      <a:pt x="6024" y="2"/>
                    </a:moveTo>
                    <a:lnTo>
                      <a:pt x="6024" y="2"/>
                    </a:lnTo>
                    <a:cubicBezTo>
                      <a:pt x="4003" y="504"/>
                      <a:pt x="2440" y="2004"/>
                      <a:pt x="1106" y="3547"/>
                    </a:cubicBezTo>
                    <a:cubicBezTo>
                      <a:pt x="919" y="3755"/>
                      <a:pt x="731" y="3985"/>
                      <a:pt x="543" y="4214"/>
                    </a:cubicBezTo>
                    <a:cubicBezTo>
                      <a:pt x="360" y="4418"/>
                      <a:pt x="176" y="4642"/>
                      <a:pt x="12" y="4867"/>
                    </a:cubicBezTo>
                    <a:lnTo>
                      <a:pt x="12" y="4867"/>
                    </a:lnTo>
                    <a:cubicBezTo>
                      <a:pt x="43" y="4839"/>
                      <a:pt x="134" y="4791"/>
                      <a:pt x="168" y="4756"/>
                    </a:cubicBezTo>
                    <a:cubicBezTo>
                      <a:pt x="481" y="4402"/>
                      <a:pt x="773" y="4026"/>
                      <a:pt x="1086" y="3651"/>
                    </a:cubicBezTo>
                    <a:cubicBezTo>
                      <a:pt x="1398" y="3296"/>
                      <a:pt x="1732" y="2900"/>
                      <a:pt x="2066" y="2566"/>
                    </a:cubicBezTo>
                    <a:cubicBezTo>
                      <a:pt x="2754" y="1836"/>
                      <a:pt x="3526" y="1211"/>
                      <a:pt x="4402" y="710"/>
                    </a:cubicBezTo>
                    <a:cubicBezTo>
                      <a:pt x="4882" y="439"/>
                      <a:pt x="5403" y="230"/>
                      <a:pt x="5925" y="84"/>
                    </a:cubicBezTo>
                    <a:cubicBezTo>
                      <a:pt x="5963" y="84"/>
                      <a:pt x="6002" y="12"/>
                      <a:pt x="6024" y="2"/>
                    </a:cubicBezTo>
                    <a:close/>
                    <a:moveTo>
                      <a:pt x="12" y="4867"/>
                    </a:moveTo>
                    <a:lnTo>
                      <a:pt x="12" y="4867"/>
                    </a:lnTo>
                    <a:cubicBezTo>
                      <a:pt x="5" y="4873"/>
                      <a:pt x="1" y="4878"/>
                      <a:pt x="1" y="4882"/>
                    </a:cubicBezTo>
                    <a:cubicBezTo>
                      <a:pt x="5" y="4877"/>
                      <a:pt x="8" y="4872"/>
                      <a:pt x="12" y="48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p:cNvSpPr/>
              <p:nvPr/>
            </p:nvSpPr>
            <p:spPr>
              <a:xfrm>
                <a:off x="637025" y="2539925"/>
                <a:ext cx="29800" cy="81375"/>
              </a:xfrm>
              <a:custGeom>
                <a:avLst/>
                <a:gdLst/>
                <a:ahLst/>
                <a:cxnLst/>
                <a:rect l="l" t="t" r="r" b="b"/>
                <a:pathLst>
                  <a:path w="1192" h="3255" extrusionOk="0">
                    <a:moveTo>
                      <a:pt x="1189" y="3150"/>
                    </a:moveTo>
                    <a:lnTo>
                      <a:pt x="1189" y="3162"/>
                    </a:lnTo>
                    <a:lnTo>
                      <a:pt x="1189" y="3162"/>
                    </a:lnTo>
                    <a:cubicBezTo>
                      <a:pt x="1192" y="3157"/>
                      <a:pt x="1192" y="3153"/>
                      <a:pt x="1189" y="3150"/>
                    </a:cubicBezTo>
                    <a:close/>
                    <a:moveTo>
                      <a:pt x="167" y="1"/>
                    </a:moveTo>
                    <a:cubicBezTo>
                      <a:pt x="167" y="1"/>
                      <a:pt x="0" y="84"/>
                      <a:pt x="0" y="126"/>
                    </a:cubicBezTo>
                    <a:cubicBezTo>
                      <a:pt x="0" y="418"/>
                      <a:pt x="42" y="689"/>
                      <a:pt x="125" y="981"/>
                    </a:cubicBezTo>
                    <a:cubicBezTo>
                      <a:pt x="188" y="1231"/>
                      <a:pt x="271" y="1503"/>
                      <a:pt x="355" y="1753"/>
                    </a:cubicBezTo>
                    <a:cubicBezTo>
                      <a:pt x="522" y="2295"/>
                      <a:pt x="751" y="2796"/>
                      <a:pt x="1064" y="3255"/>
                    </a:cubicBezTo>
                    <a:cubicBezTo>
                      <a:pt x="1064" y="3255"/>
                      <a:pt x="1165" y="3197"/>
                      <a:pt x="1187" y="3166"/>
                    </a:cubicBezTo>
                    <a:lnTo>
                      <a:pt x="1187" y="3166"/>
                    </a:lnTo>
                    <a:cubicBezTo>
                      <a:pt x="1188" y="3167"/>
                      <a:pt x="1188" y="3169"/>
                      <a:pt x="1189" y="3171"/>
                    </a:cubicBezTo>
                    <a:lnTo>
                      <a:pt x="1189" y="3162"/>
                    </a:lnTo>
                    <a:lnTo>
                      <a:pt x="1189" y="3162"/>
                    </a:lnTo>
                    <a:cubicBezTo>
                      <a:pt x="1188" y="3163"/>
                      <a:pt x="1188" y="3164"/>
                      <a:pt x="1187" y="3166"/>
                    </a:cubicBezTo>
                    <a:lnTo>
                      <a:pt x="1187" y="3166"/>
                    </a:lnTo>
                    <a:cubicBezTo>
                      <a:pt x="979" y="2646"/>
                      <a:pt x="730" y="2126"/>
                      <a:pt x="563" y="1607"/>
                    </a:cubicBezTo>
                    <a:cubicBezTo>
                      <a:pt x="480" y="1336"/>
                      <a:pt x="396" y="1085"/>
                      <a:pt x="334" y="814"/>
                    </a:cubicBezTo>
                    <a:cubicBezTo>
                      <a:pt x="271" y="564"/>
                      <a:pt x="250" y="25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1" name="Google Shape;3801;p52"/>
          <p:cNvGrpSpPr/>
          <p:nvPr/>
        </p:nvGrpSpPr>
        <p:grpSpPr>
          <a:xfrm>
            <a:off x="8581300" y="2272600"/>
            <a:ext cx="1174850" cy="2506000"/>
            <a:chOff x="8505100" y="2272600"/>
            <a:chExt cx="1174850" cy="2506000"/>
          </a:xfrm>
        </p:grpSpPr>
        <p:sp>
          <p:nvSpPr>
            <p:cNvPr id="3802" name="Google Shape;3802;p52"/>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3" name="Google Shape;3803;p52"/>
            <p:cNvGrpSpPr/>
            <p:nvPr/>
          </p:nvGrpSpPr>
          <p:grpSpPr>
            <a:xfrm>
              <a:off x="8505100" y="2272600"/>
              <a:ext cx="1174850" cy="2455800"/>
              <a:chOff x="8428900" y="2272600"/>
              <a:chExt cx="1174850" cy="2455800"/>
            </a:xfrm>
          </p:grpSpPr>
          <p:sp>
            <p:nvSpPr>
              <p:cNvPr id="3804" name="Google Shape;3804;p52"/>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2"/>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2"/>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2"/>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2"/>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2"/>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2"/>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2"/>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2"/>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2"/>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2"/>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2"/>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2"/>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2"/>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2"/>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2"/>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2"/>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2"/>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2"/>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2"/>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2"/>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2"/>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2"/>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2"/>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2"/>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2"/>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2"/>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2"/>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2"/>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2"/>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2"/>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2"/>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46" name="Google Shape;3846;p52"/>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9">
  <p:cSld name="CUSTOM_1_1_1_1_1_1_1_1_1_1_1">
    <p:spTree>
      <p:nvGrpSpPr>
        <p:cNvPr id="1" name="Shape 3859"/>
        <p:cNvGrpSpPr/>
        <p:nvPr/>
      </p:nvGrpSpPr>
      <p:grpSpPr>
        <a:xfrm>
          <a:off x="0" y="0"/>
          <a:ext cx="0" cy="0"/>
          <a:chOff x="0" y="0"/>
          <a:chExt cx="0" cy="0"/>
        </a:xfrm>
      </p:grpSpPr>
      <p:sp>
        <p:nvSpPr>
          <p:cNvPr id="3860" name="Google Shape;3860;p54"/>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4"/>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4"/>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863" name="Google Shape;3863;p54"/>
          <p:cNvGrpSpPr/>
          <p:nvPr/>
        </p:nvGrpSpPr>
        <p:grpSpPr>
          <a:xfrm>
            <a:off x="2936544" y="-329546"/>
            <a:ext cx="2934233" cy="708308"/>
            <a:chOff x="2375925" y="3297600"/>
            <a:chExt cx="735950" cy="177650"/>
          </a:xfrm>
        </p:grpSpPr>
        <p:sp>
          <p:nvSpPr>
            <p:cNvPr id="3864" name="Google Shape;3864;p54"/>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4"/>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4"/>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4"/>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4"/>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4"/>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0" name="Google Shape;3870;p54"/>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871" name="Google Shape;3871;p54"/>
          <p:cNvGrpSpPr/>
          <p:nvPr/>
        </p:nvGrpSpPr>
        <p:grpSpPr>
          <a:xfrm>
            <a:off x="-462611" y="2781317"/>
            <a:ext cx="1030215" cy="2137882"/>
            <a:chOff x="237400" y="852100"/>
            <a:chExt cx="1760750" cy="3653250"/>
          </a:xfrm>
        </p:grpSpPr>
        <p:sp>
          <p:nvSpPr>
            <p:cNvPr id="3872" name="Google Shape;3872;p54"/>
            <p:cNvSpPr/>
            <p:nvPr/>
          </p:nvSpPr>
          <p:spPr>
            <a:xfrm>
              <a:off x="639250" y="4239075"/>
              <a:ext cx="953525" cy="266275"/>
            </a:xfrm>
            <a:custGeom>
              <a:avLst/>
              <a:gdLst/>
              <a:ahLst/>
              <a:cxnLst/>
              <a:rect l="l" t="t" r="r" b="b"/>
              <a:pathLst>
                <a:path w="38141" h="10651" extrusionOk="0">
                  <a:moveTo>
                    <a:pt x="19056" y="1"/>
                  </a:moveTo>
                  <a:cubicBezTo>
                    <a:pt x="8548" y="1"/>
                    <a:pt x="0" y="2386"/>
                    <a:pt x="0" y="5311"/>
                  </a:cubicBezTo>
                  <a:cubicBezTo>
                    <a:pt x="0" y="8265"/>
                    <a:pt x="8548" y="10650"/>
                    <a:pt x="19056" y="10650"/>
                  </a:cubicBezTo>
                  <a:cubicBezTo>
                    <a:pt x="29592" y="10650"/>
                    <a:pt x="38140" y="8265"/>
                    <a:pt x="38140" y="5311"/>
                  </a:cubicBezTo>
                  <a:cubicBezTo>
                    <a:pt x="38140" y="2386"/>
                    <a:pt x="29592" y="1"/>
                    <a:pt x="190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4"/>
            <p:cNvSpPr/>
            <p:nvPr/>
          </p:nvSpPr>
          <p:spPr>
            <a:xfrm>
              <a:off x="508600" y="2269475"/>
              <a:ext cx="629075" cy="817375"/>
            </a:xfrm>
            <a:custGeom>
              <a:avLst/>
              <a:gdLst/>
              <a:ahLst/>
              <a:cxnLst/>
              <a:rect l="l" t="t" r="r" b="b"/>
              <a:pathLst>
                <a:path w="25163" h="32695" extrusionOk="0">
                  <a:moveTo>
                    <a:pt x="8656" y="1"/>
                  </a:moveTo>
                  <a:cubicBezTo>
                    <a:pt x="7764" y="1"/>
                    <a:pt x="6875" y="187"/>
                    <a:pt x="6078" y="574"/>
                  </a:cubicBezTo>
                  <a:cubicBezTo>
                    <a:pt x="4658" y="1227"/>
                    <a:pt x="3409" y="2250"/>
                    <a:pt x="2500" y="3499"/>
                  </a:cubicBezTo>
                  <a:cubicBezTo>
                    <a:pt x="1620" y="4720"/>
                    <a:pt x="938" y="6055"/>
                    <a:pt x="484" y="7504"/>
                  </a:cubicBezTo>
                  <a:cubicBezTo>
                    <a:pt x="370" y="7788"/>
                    <a:pt x="313" y="8072"/>
                    <a:pt x="257" y="8356"/>
                  </a:cubicBezTo>
                  <a:cubicBezTo>
                    <a:pt x="29" y="9548"/>
                    <a:pt x="1" y="10769"/>
                    <a:pt x="143" y="11991"/>
                  </a:cubicBezTo>
                  <a:cubicBezTo>
                    <a:pt x="257" y="13183"/>
                    <a:pt x="512" y="14348"/>
                    <a:pt x="910" y="15484"/>
                  </a:cubicBezTo>
                  <a:cubicBezTo>
                    <a:pt x="1648" y="17528"/>
                    <a:pt x="2784" y="19403"/>
                    <a:pt x="4232" y="20993"/>
                  </a:cubicBezTo>
                  <a:cubicBezTo>
                    <a:pt x="5340" y="22186"/>
                    <a:pt x="6618" y="23180"/>
                    <a:pt x="8038" y="24003"/>
                  </a:cubicBezTo>
                  <a:cubicBezTo>
                    <a:pt x="8805" y="24429"/>
                    <a:pt x="9600" y="24798"/>
                    <a:pt x="10452" y="25111"/>
                  </a:cubicBezTo>
                  <a:cubicBezTo>
                    <a:pt x="11474" y="25452"/>
                    <a:pt x="12525" y="25792"/>
                    <a:pt x="13547" y="26162"/>
                  </a:cubicBezTo>
                  <a:cubicBezTo>
                    <a:pt x="14399" y="26446"/>
                    <a:pt x="15194" y="26872"/>
                    <a:pt x="15876" y="27440"/>
                  </a:cubicBezTo>
                  <a:cubicBezTo>
                    <a:pt x="16302" y="27809"/>
                    <a:pt x="16671" y="28263"/>
                    <a:pt x="16984" y="28717"/>
                  </a:cubicBezTo>
                  <a:cubicBezTo>
                    <a:pt x="17239" y="29087"/>
                    <a:pt x="17466" y="29427"/>
                    <a:pt x="17694" y="29797"/>
                  </a:cubicBezTo>
                  <a:cubicBezTo>
                    <a:pt x="18120" y="30450"/>
                    <a:pt x="18716" y="30989"/>
                    <a:pt x="19454" y="31330"/>
                  </a:cubicBezTo>
                  <a:cubicBezTo>
                    <a:pt x="20022" y="31586"/>
                    <a:pt x="20562" y="31898"/>
                    <a:pt x="21101" y="32239"/>
                  </a:cubicBezTo>
                  <a:cubicBezTo>
                    <a:pt x="21584" y="32551"/>
                    <a:pt x="22152" y="32693"/>
                    <a:pt x="22720" y="32693"/>
                  </a:cubicBezTo>
                  <a:cubicBezTo>
                    <a:pt x="22747" y="32694"/>
                    <a:pt x="22773" y="32695"/>
                    <a:pt x="22799" y="32695"/>
                  </a:cubicBezTo>
                  <a:cubicBezTo>
                    <a:pt x="23452" y="32695"/>
                    <a:pt x="24068" y="32358"/>
                    <a:pt x="24396" y="31785"/>
                  </a:cubicBezTo>
                  <a:cubicBezTo>
                    <a:pt x="24907" y="30933"/>
                    <a:pt x="25162" y="29939"/>
                    <a:pt x="25162" y="28945"/>
                  </a:cubicBezTo>
                  <a:cubicBezTo>
                    <a:pt x="25162" y="26701"/>
                    <a:pt x="24594" y="24514"/>
                    <a:pt x="23515" y="22555"/>
                  </a:cubicBezTo>
                  <a:cubicBezTo>
                    <a:pt x="22862" y="21334"/>
                    <a:pt x="22181" y="20084"/>
                    <a:pt x="21641" y="18806"/>
                  </a:cubicBezTo>
                  <a:cubicBezTo>
                    <a:pt x="21101" y="17614"/>
                    <a:pt x="20675" y="16364"/>
                    <a:pt x="20420" y="15058"/>
                  </a:cubicBezTo>
                  <a:cubicBezTo>
                    <a:pt x="20221" y="14092"/>
                    <a:pt x="20022" y="13098"/>
                    <a:pt x="19767" y="12104"/>
                  </a:cubicBezTo>
                  <a:cubicBezTo>
                    <a:pt x="19454" y="10599"/>
                    <a:pt x="18858" y="9151"/>
                    <a:pt x="18063" y="7844"/>
                  </a:cubicBezTo>
                  <a:cubicBezTo>
                    <a:pt x="17694" y="7248"/>
                    <a:pt x="17268" y="6708"/>
                    <a:pt x="16785" y="6169"/>
                  </a:cubicBezTo>
                  <a:cubicBezTo>
                    <a:pt x="16103" y="5374"/>
                    <a:pt x="15478" y="4550"/>
                    <a:pt x="14854" y="3698"/>
                  </a:cubicBezTo>
                  <a:cubicBezTo>
                    <a:pt x="14342" y="2960"/>
                    <a:pt x="13746" y="2278"/>
                    <a:pt x="13093" y="1682"/>
                  </a:cubicBezTo>
                  <a:cubicBezTo>
                    <a:pt x="12042" y="773"/>
                    <a:pt x="10707" y="177"/>
                    <a:pt x="9316" y="35"/>
                  </a:cubicBezTo>
                  <a:cubicBezTo>
                    <a:pt x="9097" y="12"/>
                    <a:pt x="8876" y="1"/>
                    <a:pt x="8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4"/>
            <p:cNvSpPr/>
            <p:nvPr/>
          </p:nvSpPr>
          <p:spPr>
            <a:xfrm>
              <a:off x="573925" y="2325700"/>
              <a:ext cx="498425" cy="699650"/>
            </a:xfrm>
            <a:custGeom>
              <a:avLst/>
              <a:gdLst/>
              <a:ahLst/>
              <a:cxnLst/>
              <a:rect l="l" t="t" r="r" b="b"/>
              <a:pathLst>
                <a:path w="19937" h="27986" extrusionOk="0">
                  <a:moveTo>
                    <a:pt x="10735" y="10906"/>
                  </a:moveTo>
                  <a:lnTo>
                    <a:pt x="10735" y="10934"/>
                  </a:lnTo>
                  <a:lnTo>
                    <a:pt x="10707" y="10906"/>
                  </a:lnTo>
                  <a:close/>
                  <a:moveTo>
                    <a:pt x="8890" y="1"/>
                  </a:moveTo>
                  <a:cubicBezTo>
                    <a:pt x="8776" y="29"/>
                    <a:pt x="8776" y="114"/>
                    <a:pt x="8804" y="200"/>
                  </a:cubicBezTo>
                  <a:cubicBezTo>
                    <a:pt x="8918" y="484"/>
                    <a:pt x="9003" y="739"/>
                    <a:pt x="9117" y="995"/>
                  </a:cubicBezTo>
                  <a:cubicBezTo>
                    <a:pt x="9429" y="1648"/>
                    <a:pt x="9742" y="2301"/>
                    <a:pt x="10054" y="2983"/>
                  </a:cubicBezTo>
                  <a:cubicBezTo>
                    <a:pt x="10395" y="3749"/>
                    <a:pt x="10622" y="4601"/>
                    <a:pt x="10764" y="5453"/>
                  </a:cubicBezTo>
                  <a:cubicBezTo>
                    <a:pt x="10963" y="6845"/>
                    <a:pt x="11048" y="8236"/>
                    <a:pt x="11105" y="9628"/>
                  </a:cubicBezTo>
                  <a:cubicBezTo>
                    <a:pt x="11133" y="9770"/>
                    <a:pt x="11161" y="9940"/>
                    <a:pt x="11048" y="10082"/>
                  </a:cubicBezTo>
                  <a:cubicBezTo>
                    <a:pt x="11019" y="10054"/>
                    <a:pt x="10991" y="10054"/>
                    <a:pt x="10991" y="10054"/>
                  </a:cubicBezTo>
                  <a:cubicBezTo>
                    <a:pt x="10821" y="9770"/>
                    <a:pt x="10650" y="9458"/>
                    <a:pt x="10480" y="9174"/>
                  </a:cubicBezTo>
                  <a:cubicBezTo>
                    <a:pt x="10423" y="9060"/>
                    <a:pt x="10366" y="8946"/>
                    <a:pt x="10310" y="8833"/>
                  </a:cubicBezTo>
                  <a:cubicBezTo>
                    <a:pt x="9088" y="6731"/>
                    <a:pt x="7725" y="4687"/>
                    <a:pt x="6220" y="2755"/>
                  </a:cubicBezTo>
                  <a:cubicBezTo>
                    <a:pt x="5709" y="2102"/>
                    <a:pt x="5226" y="1421"/>
                    <a:pt x="4687" y="796"/>
                  </a:cubicBezTo>
                  <a:cubicBezTo>
                    <a:pt x="4545" y="626"/>
                    <a:pt x="4374" y="484"/>
                    <a:pt x="4175" y="370"/>
                  </a:cubicBezTo>
                  <a:cubicBezTo>
                    <a:pt x="4167" y="362"/>
                    <a:pt x="4159" y="358"/>
                    <a:pt x="4150" y="358"/>
                  </a:cubicBezTo>
                  <a:cubicBezTo>
                    <a:pt x="4128" y="358"/>
                    <a:pt x="4102" y="378"/>
                    <a:pt x="4062" y="398"/>
                  </a:cubicBezTo>
                  <a:cubicBezTo>
                    <a:pt x="4033" y="398"/>
                    <a:pt x="4033" y="455"/>
                    <a:pt x="4033" y="484"/>
                  </a:cubicBezTo>
                  <a:cubicBezTo>
                    <a:pt x="4062" y="682"/>
                    <a:pt x="4147" y="881"/>
                    <a:pt x="4261" y="1023"/>
                  </a:cubicBezTo>
                  <a:cubicBezTo>
                    <a:pt x="4601" y="1477"/>
                    <a:pt x="4885" y="1903"/>
                    <a:pt x="5254" y="2329"/>
                  </a:cubicBezTo>
                  <a:cubicBezTo>
                    <a:pt x="5964" y="3238"/>
                    <a:pt x="6646" y="4175"/>
                    <a:pt x="7299" y="5113"/>
                  </a:cubicBezTo>
                  <a:cubicBezTo>
                    <a:pt x="8208" y="6419"/>
                    <a:pt x="9032" y="7782"/>
                    <a:pt x="9855" y="9174"/>
                  </a:cubicBezTo>
                  <a:cubicBezTo>
                    <a:pt x="10111" y="9600"/>
                    <a:pt x="10338" y="10054"/>
                    <a:pt x="10565" y="10508"/>
                  </a:cubicBezTo>
                  <a:cubicBezTo>
                    <a:pt x="10593" y="10594"/>
                    <a:pt x="10650" y="10650"/>
                    <a:pt x="10565" y="10736"/>
                  </a:cubicBezTo>
                  <a:cubicBezTo>
                    <a:pt x="10534" y="10767"/>
                    <a:pt x="10499" y="10779"/>
                    <a:pt x="10462" y="10779"/>
                  </a:cubicBezTo>
                  <a:cubicBezTo>
                    <a:pt x="10400" y="10779"/>
                    <a:pt x="10335" y="10743"/>
                    <a:pt x="10281" y="10707"/>
                  </a:cubicBezTo>
                  <a:cubicBezTo>
                    <a:pt x="9003" y="9969"/>
                    <a:pt x="7725" y="9287"/>
                    <a:pt x="6390" y="8691"/>
                  </a:cubicBezTo>
                  <a:cubicBezTo>
                    <a:pt x="5567" y="8265"/>
                    <a:pt x="4743" y="7867"/>
                    <a:pt x="3977" y="7413"/>
                  </a:cubicBezTo>
                  <a:cubicBezTo>
                    <a:pt x="3238" y="6987"/>
                    <a:pt x="2557" y="6476"/>
                    <a:pt x="1932" y="5851"/>
                  </a:cubicBezTo>
                  <a:lnTo>
                    <a:pt x="625" y="4601"/>
                  </a:lnTo>
                  <a:cubicBezTo>
                    <a:pt x="512" y="4459"/>
                    <a:pt x="341" y="4317"/>
                    <a:pt x="171" y="4232"/>
                  </a:cubicBezTo>
                  <a:cubicBezTo>
                    <a:pt x="143" y="4232"/>
                    <a:pt x="86" y="4232"/>
                    <a:pt x="57" y="4261"/>
                  </a:cubicBezTo>
                  <a:cubicBezTo>
                    <a:pt x="29" y="4289"/>
                    <a:pt x="29" y="4317"/>
                    <a:pt x="29" y="4374"/>
                  </a:cubicBezTo>
                  <a:cubicBezTo>
                    <a:pt x="86" y="4516"/>
                    <a:pt x="171" y="4658"/>
                    <a:pt x="285" y="4772"/>
                  </a:cubicBezTo>
                  <a:cubicBezTo>
                    <a:pt x="1108" y="5709"/>
                    <a:pt x="2017" y="6589"/>
                    <a:pt x="3039" y="7328"/>
                  </a:cubicBezTo>
                  <a:cubicBezTo>
                    <a:pt x="3494" y="7668"/>
                    <a:pt x="3977" y="7952"/>
                    <a:pt x="4488" y="8208"/>
                  </a:cubicBezTo>
                  <a:cubicBezTo>
                    <a:pt x="5567" y="8804"/>
                    <a:pt x="6674" y="9316"/>
                    <a:pt x="7782" y="9855"/>
                  </a:cubicBezTo>
                  <a:cubicBezTo>
                    <a:pt x="8719" y="10281"/>
                    <a:pt x="9628" y="10792"/>
                    <a:pt x="10508" y="11303"/>
                  </a:cubicBezTo>
                  <a:cubicBezTo>
                    <a:pt x="11019" y="11616"/>
                    <a:pt x="11417" y="12070"/>
                    <a:pt x="11673" y="12581"/>
                  </a:cubicBezTo>
                  <a:cubicBezTo>
                    <a:pt x="12297" y="13916"/>
                    <a:pt x="12951" y="15194"/>
                    <a:pt x="13519" y="16529"/>
                  </a:cubicBezTo>
                  <a:cubicBezTo>
                    <a:pt x="13575" y="16699"/>
                    <a:pt x="13632" y="16841"/>
                    <a:pt x="13689" y="17012"/>
                  </a:cubicBezTo>
                  <a:cubicBezTo>
                    <a:pt x="13689" y="17040"/>
                    <a:pt x="13746" y="17068"/>
                    <a:pt x="13746" y="17068"/>
                  </a:cubicBezTo>
                  <a:cubicBezTo>
                    <a:pt x="13714" y="17100"/>
                    <a:pt x="13691" y="17112"/>
                    <a:pt x="13672" y="17112"/>
                  </a:cubicBezTo>
                  <a:cubicBezTo>
                    <a:pt x="13640" y="17112"/>
                    <a:pt x="13622" y="17076"/>
                    <a:pt x="13604" y="17040"/>
                  </a:cubicBezTo>
                  <a:cubicBezTo>
                    <a:pt x="13490" y="17012"/>
                    <a:pt x="13377" y="16955"/>
                    <a:pt x="13263" y="16898"/>
                  </a:cubicBezTo>
                  <a:cubicBezTo>
                    <a:pt x="12894" y="16642"/>
                    <a:pt x="12496" y="16387"/>
                    <a:pt x="12070" y="16188"/>
                  </a:cubicBezTo>
                  <a:cubicBezTo>
                    <a:pt x="11332" y="15762"/>
                    <a:pt x="10565" y="15393"/>
                    <a:pt x="9798" y="15052"/>
                  </a:cubicBezTo>
                  <a:cubicBezTo>
                    <a:pt x="8918" y="14655"/>
                    <a:pt x="8038" y="14342"/>
                    <a:pt x="7186" y="13945"/>
                  </a:cubicBezTo>
                  <a:cubicBezTo>
                    <a:pt x="5993" y="13433"/>
                    <a:pt x="4857" y="12865"/>
                    <a:pt x="3806" y="12155"/>
                  </a:cubicBezTo>
                  <a:cubicBezTo>
                    <a:pt x="2699" y="11389"/>
                    <a:pt x="1648" y="10537"/>
                    <a:pt x="625" y="9628"/>
                  </a:cubicBezTo>
                  <a:cubicBezTo>
                    <a:pt x="483" y="9514"/>
                    <a:pt x="370" y="9372"/>
                    <a:pt x="256" y="9230"/>
                  </a:cubicBezTo>
                  <a:cubicBezTo>
                    <a:pt x="228" y="9202"/>
                    <a:pt x="185" y="9188"/>
                    <a:pt x="143" y="9188"/>
                  </a:cubicBezTo>
                  <a:cubicBezTo>
                    <a:pt x="100" y="9188"/>
                    <a:pt x="57" y="9202"/>
                    <a:pt x="29" y="9230"/>
                  </a:cubicBezTo>
                  <a:cubicBezTo>
                    <a:pt x="1" y="9287"/>
                    <a:pt x="1" y="9344"/>
                    <a:pt x="29" y="9401"/>
                  </a:cubicBezTo>
                  <a:cubicBezTo>
                    <a:pt x="143" y="9600"/>
                    <a:pt x="285" y="9770"/>
                    <a:pt x="455" y="9940"/>
                  </a:cubicBezTo>
                  <a:cubicBezTo>
                    <a:pt x="824" y="10310"/>
                    <a:pt x="1222" y="10707"/>
                    <a:pt x="1648" y="11048"/>
                  </a:cubicBezTo>
                  <a:cubicBezTo>
                    <a:pt x="2301" y="11644"/>
                    <a:pt x="2983" y="12212"/>
                    <a:pt x="3749" y="12695"/>
                  </a:cubicBezTo>
                  <a:cubicBezTo>
                    <a:pt x="4374" y="13093"/>
                    <a:pt x="4999" y="13462"/>
                    <a:pt x="5680" y="13803"/>
                  </a:cubicBezTo>
                  <a:cubicBezTo>
                    <a:pt x="6589" y="14257"/>
                    <a:pt x="7555" y="14626"/>
                    <a:pt x="8492" y="15081"/>
                  </a:cubicBezTo>
                  <a:cubicBezTo>
                    <a:pt x="9230" y="15421"/>
                    <a:pt x="9969" y="15705"/>
                    <a:pt x="10707" y="16046"/>
                  </a:cubicBezTo>
                  <a:cubicBezTo>
                    <a:pt x="11729" y="16500"/>
                    <a:pt x="12695" y="17040"/>
                    <a:pt x="13632" y="17665"/>
                  </a:cubicBezTo>
                  <a:cubicBezTo>
                    <a:pt x="13689" y="17693"/>
                    <a:pt x="13717" y="17750"/>
                    <a:pt x="13774" y="17750"/>
                  </a:cubicBezTo>
                  <a:cubicBezTo>
                    <a:pt x="14172" y="17807"/>
                    <a:pt x="14257" y="18119"/>
                    <a:pt x="14399" y="18403"/>
                  </a:cubicBezTo>
                  <a:cubicBezTo>
                    <a:pt x="14882" y="19340"/>
                    <a:pt x="15365" y="20278"/>
                    <a:pt x="15876" y="21215"/>
                  </a:cubicBezTo>
                  <a:cubicBezTo>
                    <a:pt x="16074" y="21555"/>
                    <a:pt x="16245" y="21925"/>
                    <a:pt x="16415" y="22265"/>
                  </a:cubicBezTo>
                  <a:cubicBezTo>
                    <a:pt x="16472" y="22351"/>
                    <a:pt x="16472" y="22436"/>
                    <a:pt x="16415" y="22521"/>
                  </a:cubicBezTo>
                  <a:lnTo>
                    <a:pt x="15535" y="22152"/>
                  </a:lnTo>
                  <a:cubicBezTo>
                    <a:pt x="15421" y="22095"/>
                    <a:pt x="15279" y="22067"/>
                    <a:pt x="15137" y="22010"/>
                  </a:cubicBezTo>
                  <a:cubicBezTo>
                    <a:pt x="14143" y="21783"/>
                    <a:pt x="13149" y="21499"/>
                    <a:pt x="12127" y="21300"/>
                  </a:cubicBezTo>
                  <a:cubicBezTo>
                    <a:pt x="11076" y="21130"/>
                    <a:pt x="10026" y="20817"/>
                    <a:pt x="9060" y="20420"/>
                  </a:cubicBezTo>
                  <a:cubicBezTo>
                    <a:pt x="8151" y="20050"/>
                    <a:pt x="7271" y="19624"/>
                    <a:pt x="6447" y="19142"/>
                  </a:cubicBezTo>
                  <a:cubicBezTo>
                    <a:pt x="6305" y="19028"/>
                    <a:pt x="6163" y="18971"/>
                    <a:pt x="5993" y="18943"/>
                  </a:cubicBezTo>
                  <a:cubicBezTo>
                    <a:pt x="5964" y="18943"/>
                    <a:pt x="5908" y="18943"/>
                    <a:pt x="5908" y="18971"/>
                  </a:cubicBezTo>
                  <a:cubicBezTo>
                    <a:pt x="5879" y="19000"/>
                    <a:pt x="5879" y="19028"/>
                    <a:pt x="5908" y="19085"/>
                  </a:cubicBezTo>
                  <a:cubicBezTo>
                    <a:pt x="5964" y="19227"/>
                    <a:pt x="6106" y="19340"/>
                    <a:pt x="6248" y="19426"/>
                  </a:cubicBezTo>
                  <a:cubicBezTo>
                    <a:pt x="6561" y="19653"/>
                    <a:pt x="6873" y="19852"/>
                    <a:pt x="7214" y="20022"/>
                  </a:cubicBezTo>
                  <a:cubicBezTo>
                    <a:pt x="7981" y="20448"/>
                    <a:pt x="8776" y="20817"/>
                    <a:pt x="9571" y="21130"/>
                  </a:cubicBezTo>
                  <a:cubicBezTo>
                    <a:pt x="10054" y="21272"/>
                    <a:pt x="10537" y="21442"/>
                    <a:pt x="11019" y="21555"/>
                  </a:cubicBezTo>
                  <a:cubicBezTo>
                    <a:pt x="11729" y="21726"/>
                    <a:pt x="12439" y="21896"/>
                    <a:pt x="13149" y="22010"/>
                  </a:cubicBezTo>
                  <a:cubicBezTo>
                    <a:pt x="13945" y="22180"/>
                    <a:pt x="14740" y="22407"/>
                    <a:pt x="15507" y="22635"/>
                  </a:cubicBezTo>
                  <a:cubicBezTo>
                    <a:pt x="15847" y="22720"/>
                    <a:pt x="16188" y="22890"/>
                    <a:pt x="16472" y="23117"/>
                  </a:cubicBezTo>
                  <a:cubicBezTo>
                    <a:pt x="16557" y="23203"/>
                    <a:pt x="16671" y="23316"/>
                    <a:pt x="16756" y="23316"/>
                  </a:cubicBezTo>
                  <a:cubicBezTo>
                    <a:pt x="17012" y="23345"/>
                    <a:pt x="17097" y="23543"/>
                    <a:pt x="17210" y="23714"/>
                  </a:cubicBezTo>
                  <a:lnTo>
                    <a:pt x="18261" y="25560"/>
                  </a:lnTo>
                  <a:cubicBezTo>
                    <a:pt x="18403" y="25730"/>
                    <a:pt x="18488" y="25929"/>
                    <a:pt x="18630" y="26185"/>
                  </a:cubicBezTo>
                  <a:cubicBezTo>
                    <a:pt x="18204" y="26071"/>
                    <a:pt x="17778" y="25901"/>
                    <a:pt x="17409" y="25702"/>
                  </a:cubicBezTo>
                  <a:cubicBezTo>
                    <a:pt x="16955" y="25531"/>
                    <a:pt x="16529" y="25333"/>
                    <a:pt x="16074" y="25134"/>
                  </a:cubicBezTo>
                  <a:cubicBezTo>
                    <a:pt x="16018" y="25105"/>
                    <a:pt x="15961" y="25105"/>
                    <a:pt x="15904" y="25077"/>
                  </a:cubicBezTo>
                  <a:cubicBezTo>
                    <a:pt x="15847" y="25077"/>
                    <a:pt x="15790" y="25077"/>
                    <a:pt x="15762" y="25134"/>
                  </a:cubicBezTo>
                  <a:cubicBezTo>
                    <a:pt x="15734" y="25191"/>
                    <a:pt x="15734" y="25219"/>
                    <a:pt x="15762" y="25247"/>
                  </a:cubicBezTo>
                  <a:cubicBezTo>
                    <a:pt x="15790" y="25304"/>
                    <a:pt x="15847" y="25333"/>
                    <a:pt x="15876" y="25389"/>
                  </a:cubicBezTo>
                  <a:cubicBezTo>
                    <a:pt x="16103" y="25560"/>
                    <a:pt x="16330" y="25702"/>
                    <a:pt x="16586" y="25844"/>
                  </a:cubicBezTo>
                  <a:cubicBezTo>
                    <a:pt x="17267" y="26156"/>
                    <a:pt x="17977" y="26440"/>
                    <a:pt x="18687" y="26639"/>
                  </a:cubicBezTo>
                  <a:cubicBezTo>
                    <a:pt x="18829" y="26667"/>
                    <a:pt x="18971" y="26781"/>
                    <a:pt x="19056" y="26923"/>
                  </a:cubicBezTo>
                  <a:lnTo>
                    <a:pt x="19511" y="27718"/>
                  </a:lnTo>
                  <a:cubicBezTo>
                    <a:pt x="19568" y="27803"/>
                    <a:pt x="19624" y="27888"/>
                    <a:pt x="19681" y="27945"/>
                  </a:cubicBezTo>
                  <a:cubicBezTo>
                    <a:pt x="19721" y="27965"/>
                    <a:pt x="19761" y="27985"/>
                    <a:pt x="19802" y="27985"/>
                  </a:cubicBezTo>
                  <a:cubicBezTo>
                    <a:pt x="19818" y="27985"/>
                    <a:pt x="19835" y="27982"/>
                    <a:pt x="19852" y="27974"/>
                  </a:cubicBezTo>
                  <a:cubicBezTo>
                    <a:pt x="19908" y="27945"/>
                    <a:pt x="19937" y="27888"/>
                    <a:pt x="19937" y="27832"/>
                  </a:cubicBezTo>
                  <a:cubicBezTo>
                    <a:pt x="19937" y="27633"/>
                    <a:pt x="19880" y="27434"/>
                    <a:pt x="19766" y="27264"/>
                  </a:cubicBezTo>
                  <a:cubicBezTo>
                    <a:pt x="19624" y="27008"/>
                    <a:pt x="19511" y="26724"/>
                    <a:pt x="19426" y="26440"/>
                  </a:cubicBezTo>
                  <a:cubicBezTo>
                    <a:pt x="19369" y="26270"/>
                    <a:pt x="19340" y="26099"/>
                    <a:pt x="19397" y="25929"/>
                  </a:cubicBezTo>
                  <a:cubicBezTo>
                    <a:pt x="19539" y="25304"/>
                    <a:pt x="19624" y="24651"/>
                    <a:pt x="19596" y="23998"/>
                  </a:cubicBezTo>
                  <a:cubicBezTo>
                    <a:pt x="19653" y="23487"/>
                    <a:pt x="19653" y="22947"/>
                    <a:pt x="19596" y="22436"/>
                  </a:cubicBezTo>
                  <a:cubicBezTo>
                    <a:pt x="19596" y="22322"/>
                    <a:pt x="19568" y="22237"/>
                    <a:pt x="19539" y="22123"/>
                  </a:cubicBezTo>
                  <a:cubicBezTo>
                    <a:pt x="19516" y="22077"/>
                    <a:pt x="19493" y="22031"/>
                    <a:pt x="19439" y="22031"/>
                  </a:cubicBezTo>
                  <a:cubicBezTo>
                    <a:pt x="19427" y="22031"/>
                    <a:pt x="19413" y="22033"/>
                    <a:pt x="19397" y="22038"/>
                  </a:cubicBezTo>
                  <a:cubicBezTo>
                    <a:pt x="19369" y="22038"/>
                    <a:pt x="19340" y="22067"/>
                    <a:pt x="19312" y="22123"/>
                  </a:cubicBezTo>
                  <a:cubicBezTo>
                    <a:pt x="19312" y="22180"/>
                    <a:pt x="19284" y="22265"/>
                    <a:pt x="19284" y="22351"/>
                  </a:cubicBezTo>
                  <a:cubicBezTo>
                    <a:pt x="19227" y="23316"/>
                    <a:pt x="19198" y="24282"/>
                    <a:pt x="19142" y="25247"/>
                  </a:cubicBezTo>
                  <a:cubicBezTo>
                    <a:pt x="19113" y="25389"/>
                    <a:pt x="19142" y="25531"/>
                    <a:pt x="19028" y="25645"/>
                  </a:cubicBezTo>
                  <a:cubicBezTo>
                    <a:pt x="18943" y="25645"/>
                    <a:pt x="18914" y="25588"/>
                    <a:pt x="18886" y="25531"/>
                  </a:cubicBezTo>
                  <a:cubicBezTo>
                    <a:pt x="18488" y="24821"/>
                    <a:pt x="18062" y="24083"/>
                    <a:pt x="17665" y="23373"/>
                  </a:cubicBezTo>
                  <a:cubicBezTo>
                    <a:pt x="17580" y="23174"/>
                    <a:pt x="17551" y="22975"/>
                    <a:pt x="17580" y="22777"/>
                  </a:cubicBezTo>
                  <a:cubicBezTo>
                    <a:pt x="17636" y="21726"/>
                    <a:pt x="17665" y="20675"/>
                    <a:pt x="17778" y="19653"/>
                  </a:cubicBezTo>
                  <a:cubicBezTo>
                    <a:pt x="17835" y="18914"/>
                    <a:pt x="17835" y="18176"/>
                    <a:pt x="17835" y="17466"/>
                  </a:cubicBezTo>
                  <a:cubicBezTo>
                    <a:pt x="17835" y="17068"/>
                    <a:pt x="17835" y="16642"/>
                    <a:pt x="17750" y="16245"/>
                  </a:cubicBezTo>
                  <a:cubicBezTo>
                    <a:pt x="17722" y="16160"/>
                    <a:pt x="17693" y="16046"/>
                    <a:pt x="17665" y="15961"/>
                  </a:cubicBezTo>
                  <a:cubicBezTo>
                    <a:pt x="17636" y="15961"/>
                    <a:pt x="17580" y="15933"/>
                    <a:pt x="17551" y="15933"/>
                  </a:cubicBezTo>
                  <a:cubicBezTo>
                    <a:pt x="17523" y="15933"/>
                    <a:pt x="17494" y="15961"/>
                    <a:pt x="17466" y="15989"/>
                  </a:cubicBezTo>
                  <a:cubicBezTo>
                    <a:pt x="17438" y="16046"/>
                    <a:pt x="17438" y="16103"/>
                    <a:pt x="17438" y="16160"/>
                  </a:cubicBezTo>
                  <a:cubicBezTo>
                    <a:pt x="17409" y="16870"/>
                    <a:pt x="17381" y="17580"/>
                    <a:pt x="17381" y="18290"/>
                  </a:cubicBezTo>
                  <a:cubicBezTo>
                    <a:pt x="17409" y="19113"/>
                    <a:pt x="17296" y="19908"/>
                    <a:pt x="17210" y="20732"/>
                  </a:cubicBezTo>
                  <a:cubicBezTo>
                    <a:pt x="17239" y="21186"/>
                    <a:pt x="17182" y="21641"/>
                    <a:pt x="17097" y="22095"/>
                  </a:cubicBezTo>
                  <a:cubicBezTo>
                    <a:pt x="17154" y="22123"/>
                    <a:pt x="17154" y="22180"/>
                    <a:pt x="17125" y="22180"/>
                  </a:cubicBezTo>
                  <a:cubicBezTo>
                    <a:pt x="17118" y="22188"/>
                    <a:pt x="17110" y="22191"/>
                    <a:pt x="17103" y="22191"/>
                  </a:cubicBezTo>
                  <a:cubicBezTo>
                    <a:pt x="17084" y="22191"/>
                    <a:pt x="17068" y="22165"/>
                    <a:pt x="17068" y="22123"/>
                  </a:cubicBezTo>
                  <a:cubicBezTo>
                    <a:pt x="16870" y="21953"/>
                    <a:pt x="16756" y="21754"/>
                    <a:pt x="16671" y="21527"/>
                  </a:cubicBezTo>
                  <a:cubicBezTo>
                    <a:pt x="16046" y="20363"/>
                    <a:pt x="15450" y="19170"/>
                    <a:pt x="14853" y="17977"/>
                  </a:cubicBezTo>
                  <a:cubicBezTo>
                    <a:pt x="14711" y="17693"/>
                    <a:pt x="14626" y="17381"/>
                    <a:pt x="14626" y="17040"/>
                  </a:cubicBezTo>
                  <a:cubicBezTo>
                    <a:pt x="14569" y="16330"/>
                    <a:pt x="14598" y="15592"/>
                    <a:pt x="14683" y="14882"/>
                  </a:cubicBezTo>
                  <a:cubicBezTo>
                    <a:pt x="14797" y="13945"/>
                    <a:pt x="14910" y="13036"/>
                    <a:pt x="14995" y="12099"/>
                  </a:cubicBezTo>
                  <a:cubicBezTo>
                    <a:pt x="15024" y="11673"/>
                    <a:pt x="15024" y="11218"/>
                    <a:pt x="14995" y="10764"/>
                  </a:cubicBezTo>
                  <a:cubicBezTo>
                    <a:pt x="14882" y="9287"/>
                    <a:pt x="14569" y="7810"/>
                    <a:pt x="14087" y="6390"/>
                  </a:cubicBezTo>
                  <a:cubicBezTo>
                    <a:pt x="13973" y="6021"/>
                    <a:pt x="13831" y="5652"/>
                    <a:pt x="13689" y="5311"/>
                  </a:cubicBezTo>
                  <a:cubicBezTo>
                    <a:pt x="13661" y="5198"/>
                    <a:pt x="13604" y="5084"/>
                    <a:pt x="13519" y="4999"/>
                  </a:cubicBezTo>
                  <a:cubicBezTo>
                    <a:pt x="13490" y="4942"/>
                    <a:pt x="13433" y="4942"/>
                    <a:pt x="13377" y="4942"/>
                  </a:cubicBezTo>
                  <a:cubicBezTo>
                    <a:pt x="13320" y="4971"/>
                    <a:pt x="13291" y="5027"/>
                    <a:pt x="13291" y="5084"/>
                  </a:cubicBezTo>
                  <a:cubicBezTo>
                    <a:pt x="13320" y="5340"/>
                    <a:pt x="13377" y="5595"/>
                    <a:pt x="13462" y="5851"/>
                  </a:cubicBezTo>
                  <a:cubicBezTo>
                    <a:pt x="13831" y="7072"/>
                    <a:pt x="14143" y="8293"/>
                    <a:pt x="14371" y="9571"/>
                  </a:cubicBezTo>
                  <a:cubicBezTo>
                    <a:pt x="14541" y="10565"/>
                    <a:pt x="14569" y="11616"/>
                    <a:pt x="14427" y="12638"/>
                  </a:cubicBezTo>
                  <a:cubicBezTo>
                    <a:pt x="14285" y="13575"/>
                    <a:pt x="14200" y="14513"/>
                    <a:pt x="14172" y="15478"/>
                  </a:cubicBezTo>
                  <a:cubicBezTo>
                    <a:pt x="14172" y="15705"/>
                    <a:pt x="14143" y="15961"/>
                    <a:pt x="14058" y="16188"/>
                  </a:cubicBezTo>
                  <a:cubicBezTo>
                    <a:pt x="13859" y="15876"/>
                    <a:pt x="13717" y="15563"/>
                    <a:pt x="13575" y="15223"/>
                  </a:cubicBezTo>
                  <a:cubicBezTo>
                    <a:pt x="13036" y="14001"/>
                    <a:pt x="12439" y="12809"/>
                    <a:pt x="11815" y="11644"/>
                  </a:cubicBezTo>
                  <a:cubicBezTo>
                    <a:pt x="11673" y="11360"/>
                    <a:pt x="11587" y="11076"/>
                    <a:pt x="11587" y="10792"/>
                  </a:cubicBezTo>
                  <a:cubicBezTo>
                    <a:pt x="11587" y="9316"/>
                    <a:pt x="11502" y="7839"/>
                    <a:pt x="11332" y="6362"/>
                  </a:cubicBezTo>
                  <a:cubicBezTo>
                    <a:pt x="11275" y="5397"/>
                    <a:pt x="11076" y="4403"/>
                    <a:pt x="10764" y="3465"/>
                  </a:cubicBezTo>
                  <a:cubicBezTo>
                    <a:pt x="10537" y="2841"/>
                    <a:pt x="10253" y="2244"/>
                    <a:pt x="9940" y="1648"/>
                  </a:cubicBezTo>
                  <a:cubicBezTo>
                    <a:pt x="9713" y="1193"/>
                    <a:pt x="9486" y="796"/>
                    <a:pt x="9259" y="370"/>
                  </a:cubicBezTo>
                  <a:cubicBezTo>
                    <a:pt x="9174" y="256"/>
                    <a:pt x="9117" y="143"/>
                    <a:pt x="9032" y="58"/>
                  </a:cubicBezTo>
                  <a:cubicBezTo>
                    <a:pt x="9003" y="29"/>
                    <a:pt x="8946" y="1"/>
                    <a:pt x="8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4"/>
            <p:cNvSpPr/>
            <p:nvPr/>
          </p:nvSpPr>
          <p:spPr>
            <a:xfrm>
              <a:off x="914000" y="2750975"/>
              <a:ext cx="3575" cy="2525"/>
            </a:xfrm>
            <a:custGeom>
              <a:avLst/>
              <a:gdLst/>
              <a:ahLst/>
              <a:cxnLst/>
              <a:rect l="l" t="t" r="r" b="b"/>
              <a:pathLst>
                <a:path w="143" h="101" extrusionOk="0">
                  <a:moveTo>
                    <a:pt x="86" y="1"/>
                  </a:moveTo>
                  <a:lnTo>
                    <a:pt x="1" y="29"/>
                  </a:lnTo>
                  <a:cubicBezTo>
                    <a:pt x="19" y="65"/>
                    <a:pt x="37" y="101"/>
                    <a:pt x="69" y="101"/>
                  </a:cubicBezTo>
                  <a:cubicBezTo>
                    <a:pt x="88" y="101"/>
                    <a:pt x="111" y="89"/>
                    <a:pt x="143" y="57"/>
                  </a:cubicBezTo>
                  <a:cubicBezTo>
                    <a:pt x="143" y="57"/>
                    <a:pt x="86" y="29"/>
                    <a:pt x="86" y="1"/>
                  </a:cubicBez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54"/>
            <p:cNvSpPr/>
            <p:nvPr/>
          </p:nvSpPr>
          <p:spPr>
            <a:xfrm>
              <a:off x="1000625" y="2879475"/>
              <a:ext cx="2150" cy="2450"/>
            </a:xfrm>
            <a:custGeom>
              <a:avLst/>
              <a:gdLst/>
              <a:ahLst/>
              <a:cxnLst/>
              <a:rect l="l" t="t" r="r" b="b"/>
              <a:pathLst>
                <a:path w="86" h="98" extrusionOk="0">
                  <a:moveTo>
                    <a:pt x="29" y="1"/>
                  </a:moveTo>
                  <a:lnTo>
                    <a:pt x="0" y="29"/>
                  </a:lnTo>
                  <a:cubicBezTo>
                    <a:pt x="0" y="71"/>
                    <a:pt x="16" y="97"/>
                    <a:pt x="35" y="97"/>
                  </a:cubicBezTo>
                  <a:cubicBezTo>
                    <a:pt x="42" y="97"/>
                    <a:pt x="50" y="94"/>
                    <a:pt x="57" y="86"/>
                  </a:cubicBezTo>
                  <a:cubicBezTo>
                    <a:pt x="86" y="58"/>
                    <a:pt x="86" y="29"/>
                    <a:pt x="29" y="1"/>
                  </a:cubicBez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54"/>
            <p:cNvSpPr/>
            <p:nvPr/>
          </p:nvSpPr>
          <p:spPr>
            <a:xfrm>
              <a:off x="841600" y="2597625"/>
              <a:ext cx="725" cy="725"/>
            </a:xfrm>
            <a:custGeom>
              <a:avLst/>
              <a:gdLst/>
              <a:ahLst/>
              <a:cxnLst/>
              <a:rect l="l" t="t" r="r" b="b"/>
              <a:pathLst>
                <a:path w="29" h="29" extrusionOk="0">
                  <a:moveTo>
                    <a:pt x="28" y="1"/>
                  </a:moveTo>
                  <a:lnTo>
                    <a:pt x="0" y="29"/>
                  </a:lnTo>
                  <a:lnTo>
                    <a:pt x="28" y="29"/>
                  </a:lnTo>
                  <a:lnTo>
                    <a:pt x="28"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54"/>
            <p:cNvSpPr/>
            <p:nvPr/>
          </p:nvSpPr>
          <p:spPr>
            <a:xfrm>
              <a:off x="769875" y="3171575"/>
              <a:ext cx="704325" cy="121525"/>
            </a:xfrm>
            <a:custGeom>
              <a:avLst/>
              <a:gdLst/>
              <a:ahLst/>
              <a:cxnLst/>
              <a:rect l="l" t="t" r="r" b="b"/>
              <a:pathLst>
                <a:path w="28173" h="4861" extrusionOk="0">
                  <a:moveTo>
                    <a:pt x="17197" y="1"/>
                  </a:moveTo>
                  <a:cubicBezTo>
                    <a:pt x="14714" y="1"/>
                    <a:pt x="12224" y="100"/>
                    <a:pt x="9770" y="330"/>
                  </a:cubicBezTo>
                  <a:cubicBezTo>
                    <a:pt x="7981" y="443"/>
                    <a:pt x="6220" y="699"/>
                    <a:pt x="4488" y="1096"/>
                  </a:cubicBezTo>
                  <a:cubicBezTo>
                    <a:pt x="3267" y="1352"/>
                    <a:pt x="2074" y="1721"/>
                    <a:pt x="938" y="2232"/>
                  </a:cubicBezTo>
                  <a:cubicBezTo>
                    <a:pt x="626" y="2374"/>
                    <a:pt x="342" y="2545"/>
                    <a:pt x="58" y="2772"/>
                  </a:cubicBezTo>
                  <a:cubicBezTo>
                    <a:pt x="1" y="2800"/>
                    <a:pt x="1" y="2885"/>
                    <a:pt x="29" y="2942"/>
                  </a:cubicBezTo>
                  <a:cubicBezTo>
                    <a:pt x="43" y="2956"/>
                    <a:pt x="72" y="2964"/>
                    <a:pt x="100" y="2964"/>
                  </a:cubicBezTo>
                  <a:cubicBezTo>
                    <a:pt x="129" y="2964"/>
                    <a:pt x="157" y="2956"/>
                    <a:pt x="171" y="2942"/>
                  </a:cubicBezTo>
                  <a:cubicBezTo>
                    <a:pt x="308" y="2825"/>
                    <a:pt x="486" y="2761"/>
                    <a:pt x="667" y="2761"/>
                  </a:cubicBezTo>
                  <a:cubicBezTo>
                    <a:pt x="749" y="2761"/>
                    <a:pt x="830" y="2774"/>
                    <a:pt x="910" y="2800"/>
                  </a:cubicBezTo>
                  <a:cubicBezTo>
                    <a:pt x="2046" y="3056"/>
                    <a:pt x="3181" y="3283"/>
                    <a:pt x="4346" y="3510"/>
                  </a:cubicBezTo>
                  <a:cubicBezTo>
                    <a:pt x="6419" y="3965"/>
                    <a:pt x="8549" y="4305"/>
                    <a:pt x="10679" y="4533"/>
                  </a:cubicBezTo>
                  <a:cubicBezTo>
                    <a:pt x="12099" y="4703"/>
                    <a:pt x="13547" y="4817"/>
                    <a:pt x="14967" y="4845"/>
                  </a:cubicBezTo>
                  <a:cubicBezTo>
                    <a:pt x="15301" y="4856"/>
                    <a:pt x="15635" y="4861"/>
                    <a:pt x="15969" y="4861"/>
                  </a:cubicBezTo>
                  <a:cubicBezTo>
                    <a:pt x="18338" y="4861"/>
                    <a:pt x="20714" y="4594"/>
                    <a:pt x="23004" y="4021"/>
                  </a:cubicBezTo>
                  <a:cubicBezTo>
                    <a:pt x="24253" y="3737"/>
                    <a:pt x="25475" y="3255"/>
                    <a:pt x="26582" y="2602"/>
                  </a:cubicBezTo>
                  <a:cubicBezTo>
                    <a:pt x="27122" y="2289"/>
                    <a:pt x="27661" y="1948"/>
                    <a:pt x="28173" y="1579"/>
                  </a:cubicBezTo>
                  <a:cubicBezTo>
                    <a:pt x="28144" y="1437"/>
                    <a:pt x="28031" y="1352"/>
                    <a:pt x="27889" y="1324"/>
                  </a:cubicBezTo>
                  <a:cubicBezTo>
                    <a:pt x="27633" y="1238"/>
                    <a:pt x="27377" y="1153"/>
                    <a:pt x="27122" y="1096"/>
                  </a:cubicBezTo>
                  <a:cubicBezTo>
                    <a:pt x="24452" y="415"/>
                    <a:pt x="21726" y="46"/>
                    <a:pt x="18971" y="17"/>
                  </a:cubicBezTo>
                  <a:cubicBezTo>
                    <a:pt x="18381" y="6"/>
                    <a:pt x="17789" y="1"/>
                    <a:pt x="171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54"/>
            <p:cNvSpPr/>
            <p:nvPr/>
          </p:nvSpPr>
          <p:spPr>
            <a:xfrm>
              <a:off x="846550" y="3216375"/>
              <a:ext cx="584350" cy="76950"/>
            </a:xfrm>
            <a:custGeom>
              <a:avLst/>
              <a:gdLst/>
              <a:ahLst/>
              <a:cxnLst/>
              <a:rect l="l" t="t" r="r" b="b"/>
              <a:pathLst>
                <a:path w="23374" h="3078" extrusionOk="0">
                  <a:moveTo>
                    <a:pt x="14320" y="0"/>
                  </a:moveTo>
                  <a:cubicBezTo>
                    <a:pt x="11772" y="0"/>
                    <a:pt x="9223" y="114"/>
                    <a:pt x="6675" y="327"/>
                  </a:cubicBezTo>
                  <a:cubicBezTo>
                    <a:pt x="4914" y="469"/>
                    <a:pt x="3153" y="724"/>
                    <a:pt x="1421" y="1093"/>
                  </a:cubicBezTo>
                  <a:cubicBezTo>
                    <a:pt x="938" y="1207"/>
                    <a:pt x="455" y="1321"/>
                    <a:pt x="1" y="1463"/>
                  </a:cubicBezTo>
                  <a:lnTo>
                    <a:pt x="1279" y="1718"/>
                  </a:lnTo>
                  <a:cubicBezTo>
                    <a:pt x="3380" y="2173"/>
                    <a:pt x="5482" y="2513"/>
                    <a:pt x="7612" y="2769"/>
                  </a:cubicBezTo>
                  <a:cubicBezTo>
                    <a:pt x="9032" y="2911"/>
                    <a:pt x="10480" y="3025"/>
                    <a:pt x="11900" y="3053"/>
                  </a:cubicBezTo>
                  <a:cubicBezTo>
                    <a:pt x="12292" y="3069"/>
                    <a:pt x="12682" y="3077"/>
                    <a:pt x="13073" y="3077"/>
                  </a:cubicBezTo>
                  <a:cubicBezTo>
                    <a:pt x="15399" y="3077"/>
                    <a:pt x="17699" y="2789"/>
                    <a:pt x="19937" y="2229"/>
                  </a:cubicBezTo>
                  <a:cubicBezTo>
                    <a:pt x="21130" y="1945"/>
                    <a:pt x="22294" y="1519"/>
                    <a:pt x="23373" y="923"/>
                  </a:cubicBezTo>
                  <a:cubicBezTo>
                    <a:pt x="20902" y="355"/>
                    <a:pt x="18403" y="43"/>
                    <a:pt x="15876" y="14"/>
                  </a:cubicBezTo>
                  <a:cubicBezTo>
                    <a:pt x="15357" y="5"/>
                    <a:pt x="14839" y="0"/>
                    <a:pt x="143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54"/>
            <p:cNvSpPr/>
            <p:nvPr/>
          </p:nvSpPr>
          <p:spPr>
            <a:xfrm>
              <a:off x="1094350" y="1609350"/>
              <a:ext cx="200925" cy="2009025"/>
            </a:xfrm>
            <a:custGeom>
              <a:avLst/>
              <a:gdLst/>
              <a:ahLst/>
              <a:cxnLst/>
              <a:rect l="l" t="t" r="r" b="b"/>
              <a:pathLst>
                <a:path w="8037" h="80361" extrusionOk="0">
                  <a:moveTo>
                    <a:pt x="7668" y="0"/>
                  </a:moveTo>
                  <a:cubicBezTo>
                    <a:pt x="7554" y="0"/>
                    <a:pt x="7441" y="29"/>
                    <a:pt x="7327" y="85"/>
                  </a:cubicBezTo>
                  <a:cubicBezTo>
                    <a:pt x="7071" y="171"/>
                    <a:pt x="6873" y="341"/>
                    <a:pt x="6674" y="540"/>
                  </a:cubicBezTo>
                  <a:cubicBezTo>
                    <a:pt x="6021" y="1221"/>
                    <a:pt x="5368" y="1931"/>
                    <a:pt x="4771" y="2670"/>
                  </a:cubicBezTo>
                  <a:cubicBezTo>
                    <a:pt x="3692" y="3976"/>
                    <a:pt x="2726" y="5396"/>
                    <a:pt x="1931" y="6901"/>
                  </a:cubicBezTo>
                  <a:cubicBezTo>
                    <a:pt x="1903" y="6986"/>
                    <a:pt x="1846" y="7072"/>
                    <a:pt x="1789" y="7157"/>
                  </a:cubicBezTo>
                  <a:lnTo>
                    <a:pt x="1647" y="7157"/>
                  </a:lnTo>
                  <a:cubicBezTo>
                    <a:pt x="1647" y="7157"/>
                    <a:pt x="1619" y="7128"/>
                    <a:pt x="1619" y="7100"/>
                  </a:cubicBezTo>
                  <a:cubicBezTo>
                    <a:pt x="1590" y="6958"/>
                    <a:pt x="1590" y="6759"/>
                    <a:pt x="1562" y="6589"/>
                  </a:cubicBezTo>
                  <a:cubicBezTo>
                    <a:pt x="1562" y="6390"/>
                    <a:pt x="1505" y="6220"/>
                    <a:pt x="1448" y="6021"/>
                  </a:cubicBezTo>
                  <a:cubicBezTo>
                    <a:pt x="1399" y="5872"/>
                    <a:pt x="1263" y="5788"/>
                    <a:pt x="1116" y="5788"/>
                  </a:cubicBezTo>
                  <a:cubicBezTo>
                    <a:pt x="1094" y="5788"/>
                    <a:pt x="1073" y="5790"/>
                    <a:pt x="1051" y="5794"/>
                  </a:cubicBezTo>
                  <a:cubicBezTo>
                    <a:pt x="852" y="5822"/>
                    <a:pt x="767" y="5907"/>
                    <a:pt x="738" y="6134"/>
                  </a:cubicBezTo>
                  <a:lnTo>
                    <a:pt x="738" y="6418"/>
                  </a:lnTo>
                  <a:cubicBezTo>
                    <a:pt x="682" y="7270"/>
                    <a:pt x="653" y="8122"/>
                    <a:pt x="596" y="8974"/>
                  </a:cubicBezTo>
                  <a:cubicBezTo>
                    <a:pt x="454" y="11729"/>
                    <a:pt x="341" y="14484"/>
                    <a:pt x="369" y="17238"/>
                  </a:cubicBezTo>
                  <a:cubicBezTo>
                    <a:pt x="398" y="18204"/>
                    <a:pt x="454" y="19170"/>
                    <a:pt x="454" y="20163"/>
                  </a:cubicBezTo>
                  <a:cubicBezTo>
                    <a:pt x="483" y="22577"/>
                    <a:pt x="540" y="24963"/>
                    <a:pt x="540" y="27377"/>
                  </a:cubicBezTo>
                  <a:cubicBezTo>
                    <a:pt x="540" y="30841"/>
                    <a:pt x="568" y="34306"/>
                    <a:pt x="426" y="37771"/>
                  </a:cubicBezTo>
                  <a:cubicBezTo>
                    <a:pt x="369" y="39645"/>
                    <a:pt x="312" y="41519"/>
                    <a:pt x="426" y="43394"/>
                  </a:cubicBezTo>
                  <a:cubicBezTo>
                    <a:pt x="568" y="45864"/>
                    <a:pt x="738" y="48364"/>
                    <a:pt x="880" y="50834"/>
                  </a:cubicBezTo>
                  <a:cubicBezTo>
                    <a:pt x="966" y="52623"/>
                    <a:pt x="966" y="54384"/>
                    <a:pt x="880" y="56173"/>
                  </a:cubicBezTo>
                  <a:cubicBezTo>
                    <a:pt x="738" y="58502"/>
                    <a:pt x="596" y="60831"/>
                    <a:pt x="511" y="63188"/>
                  </a:cubicBezTo>
                  <a:cubicBezTo>
                    <a:pt x="454" y="64636"/>
                    <a:pt x="369" y="66084"/>
                    <a:pt x="227" y="67561"/>
                  </a:cubicBezTo>
                  <a:cubicBezTo>
                    <a:pt x="29" y="69578"/>
                    <a:pt x="0" y="71594"/>
                    <a:pt x="114" y="73639"/>
                  </a:cubicBezTo>
                  <a:cubicBezTo>
                    <a:pt x="199" y="74973"/>
                    <a:pt x="256" y="76194"/>
                    <a:pt x="312" y="77416"/>
                  </a:cubicBezTo>
                  <a:cubicBezTo>
                    <a:pt x="369" y="78154"/>
                    <a:pt x="426" y="78864"/>
                    <a:pt x="483" y="79602"/>
                  </a:cubicBezTo>
                  <a:cubicBezTo>
                    <a:pt x="511" y="79830"/>
                    <a:pt x="568" y="80028"/>
                    <a:pt x="682" y="80227"/>
                  </a:cubicBezTo>
                  <a:cubicBezTo>
                    <a:pt x="758" y="80317"/>
                    <a:pt x="864" y="80360"/>
                    <a:pt x="967" y="80360"/>
                  </a:cubicBezTo>
                  <a:cubicBezTo>
                    <a:pt x="1093" y="80360"/>
                    <a:pt x="1216" y="80295"/>
                    <a:pt x="1278" y="80170"/>
                  </a:cubicBezTo>
                  <a:cubicBezTo>
                    <a:pt x="1335" y="80057"/>
                    <a:pt x="1363" y="79915"/>
                    <a:pt x="1363" y="79801"/>
                  </a:cubicBezTo>
                  <a:cubicBezTo>
                    <a:pt x="1392" y="79574"/>
                    <a:pt x="1392" y="79375"/>
                    <a:pt x="1392" y="79148"/>
                  </a:cubicBezTo>
                  <a:cubicBezTo>
                    <a:pt x="1392" y="77416"/>
                    <a:pt x="1221" y="75683"/>
                    <a:pt x="1136" y="73951"/>
                  </a:cubicBezTo>
                  <a:cubicBezTo>
                    <a:pt x="1022" y="72219"/>
                    <a:pt x="1051" y="70458"/>
                    <a:pt x="1164" y="68697"/>
                  </a:cubicBezTo>
                  <a:cubicBezTo>
                    <a:pt x="1306" y="66823"/>
                    <a:pt x="1477" y="64863"/>
                    <a:pt x="1534" y="63017"/>
                  </a:cubicBezTo>
                  <a:cubicBezTo>
                    <a:pt x="1619" y="61171"/>
                    <a:pt x="1704" y="59326"/>
                    <a:pt x="1789" y="57480"/>
                  </a:cubicBezTo>
                  <a:cubicBezTo>
                    <a:pt x="1874" y="55634"/>
                    <a:pt x="2016" y="53788"/>
                    <a:pt x="1931" y="51913"/>
                  </a:cubicBezTo>
                  <a:cubicBezTo>
                    <a:pt x="1818" y="50181"/>
                    <a:pt x="1732" y="48420"/>
                    <a:pt x="1619" y="46688"/>
                  </a:cubicBezTo>
                  <a:cubicBezTo>
                    <a:pt x="1562" y="46234"/>
                    <a:pt x="1676" y="45808"/>
                    <a:pt x="1874" y="45410"/>
                  </a:cubicBezTo>
                  <a:cubicBezTo>
                    <a:pt x="2641" y="43962"/>
                    <a:pt x="3351" y="42457"/>
                    <a:pt x="3948" y="40923"/>
                  </a:cubicBezTo>
                  <a:cubicBezTo>
                    <a:pt x="4061" y="40667"/>
                    <a:pt x="4260" y="40412"/>
                    <a:pt x="4118" y="40099"/>
                  </a:cubicBezTo>
                  <a:cubicBezTo>
                    <a:pt x="4103" y="40098"/>
                    <a:pt x="4089" y="40098"/>
                    <a:pt x="4076" y="40098"/>
                  </a:cubicBezTo>
                  <a:cubicBezTo>
                    <a:pt x="3714" y="40098"/>
                    <a:pt x="3629" y="40449"/>
                    <a:pt x="3465" y="40667"/>
                  </a:cubicBezTo>
                  <a:cubicBezTo>
                    <a:pt x="2897" y="41519"/>
                    <a:pt x="2386" y="42400"/>
                    <a:pt x="1960" y="43337"/>
                  </a:cubicBezTo>
                  <a:cubicBezTo>
                    <a:pt x="1874" y="43536"/>
                    <a:pt x="1818" y="43735"/>
                    <a:pt x="1590" y="43848"/>
                  </a:cubicBezTo>
                  <a:cubicBezTo>
                    <a:pt x="1363" y="43706"/>
                    <a:pt x="1477" y="43479"/>
                    <a:pt x="1448" y="43280"/>
                  </a:cubicBezTo>
                  <a:cubicBezTo>
                    <a:pt x="1420" y="42968"/>
                    <a:pt x="1420" y="42627"/>
                    <a:pt x="1420" y="42315"/>
                  </a:cubicBezTo>
                  <a:cubicBezTo>
                    <a:pt x="1420" y="40241"/>
                    <a:pt x="1448" y="38140"/>
                    <a:pt x="1505" y="36038"/>
                  </a:cubicBezTo>
                  <a:cubicBezTo>
                    <a:pt x="1647" y="32403"/>
                    <a:pt x="1590" y="28768"/>
                    <a:pt x="1562" y="25162"/>
                  </a:cubicBezTo>
                  <a:cubicBezTo>
                    <a:pt x="1562" y="23600"/>
                    <a:pt x="1562" y="22066"/>
                    <a:pt x="1505" y="20533"/>
                  </a:cubicBezTo>
                  <a:cubicBezTo>
                    <a:pt x="1363" y="17721"/>
                    <a:pt x="1363" y="14938"/>
                    <a:pt x="1420" y="12127"/>
                  </a:cubicBezTo>
                  <a:cubicBezTo>
                    <a:pt x="1420" y="11956"/>
                    <a:pt x="1448" y="11786"/>
                    <a:pt x="1448" y="11615"/>
                  </a:cubicBezTo>
                  <a:cubicBezTo>
                    <a:pt x="1676" y="10139"/>
                    <a:pt x="2158" y="8690"/>
                    <a:pt x="2840" y="7327"/>
                  </a:cubicBezTo>
                  <a:cubicBezTo>
                    <a:pt x="3607" y="5907"/>
                    <a:pt x="4487" y="4572"/>
                    <a:pt x="5538" y="3351"/>
                  </a:cubicBezTo>
                  <a:cubicBezTo>
                    <a:pt x="6163" y="2613"/>
                    <a:pt x="6787" y="1875"/>
                    <a:pt x="7441" y="1136"/>
                  </a:cubicBezTo>
                  <a:cubicBezTo>
                    <a:pt x="7639" y="909"/>
                    <a:pt x="7810" y="682"/>
                    <a:pt x="7952" y="426"/>
                  </a:cubicBezTo>
                  <a:cubicBezTo>
                    <a:pt x="8037" y="227"/>
                    <a:pt x="7895" y="29"/>
                    <a:pt x="76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54"/>
            <p:cNvSpPr/>
            <p:nvPr/>
          </p:nvSpPr>
          <p:spPr>
            <a:xfrm>
              <a:off x="1116350" y="2087075"/>
              <a:ext cx="140500" cy="230850"/>
            </a:xfrm>
            <a:custGeom>
              <a:avLst/>
              <a:gdLst/>
              <a:ahLst/>
              <a:cxnLst/>
              <a:rect l="l" t="t" r="r" b="b"/>
              <a:pathLst>
                <a:path w="5620" h="9234" extrusionOk="0">
                  <a:moveTo>
                    <a:pt x="5283" y="1"/>
                  </a:moveTo>
                  <a:cubicBezTo>
                    <a:pt x="5273" y="1"/>
                    <a:pt x="5264" y="2"/>
                    <a:pt x="5254" y="4"/>
                  </a:cubicBezTo>
                  <a:cubicBezTo>
                    <a:pt x="5141" y="32"/>
                    <a:pt x="5027" y="89"/>
                    <a:pt x="4942" y="174"/>
                  </a:cubicBezTo>
                  <a:cubicBezTo>
                    <a:pt x="4686" y="345"/>
                    <a:pt x="4459" y="600"/>
                    <a:pt x="4289" y="856"/>
                  </a:cubicBezTo>
                  <a:cubicBezTo>
                    <a:pt x="3295" y="2048"/>
                    <a:pt x="2443" y="3298"/>
                    <a:pt x="1648" y="4633"/>
                  </a:cubicBezTo>
                  <a:cubicBezTo>
                    <a:pt x="1108" y="5570"/>
                    <a:pt x="625" y="6564"/>
                    <a:pt x="228" y="7586"/>
                  </a:cubicBezTo>
                  <a:cubicBezTo>
                    <a:pt x="86" y="7927"/>
                    <a:pt x="0" y="8268"/>
                    <a:pt x="0" y="8637"/>
                  </a:cubicBezTo>
                  <a:cubicBezTo>
                    <a:pt x="0" y="8694"/>
                    <a:pt x="0" y="8751"/>
                    <a:pt x="0" y="8779"/>
                  </a:cubicBezTo>
                  <a:cubicBezTo>
                    <a:pt x="29" y="9091"/>
                    <a:pt x="199" y="9233"/>
                    <a:pt x="398" y="9233"/>
                  </a:cubicBezTo>
                  <a:cubicBezTo>
                    <a:pt x="597" y="9233"/>
                    <a:pt x="710" y="9148"/>
                    <a:pt x="796" y="8893"/>
                  </a:cubicBezTo>
                  <a:cubicBezTo>
                    <a:pt x="1165" y="7671"/>
                    <a:pt x="1704" y="6535"/>
                    <a:pt x="2358" y="5456"/>
                  </a:cubicBezTo>
                  <a:cubicBezTo>
                    <a:pt x="3153" y="4065"/>
                    <a:pt x="4090" y="2758"/>
                    <a:pt x="4970" y="1395"/>
                  </a:cubicBezTo>
                  <a:cubicBezTo>
                    <a:pt x="5197" y="1083"/>
                    <a:pt x="5396" y="714"/>
                    <a:pt x="5567" y="316"/>
                  </a:cubicBezTo>
                  <a:cubicBezTo>
                    <a:pt x="5620" y="183"/>
                    <a:pt x="5425" y="1"/>
                    <a:pt x="5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54"/>
            <p:cNvSpPr/>
            <p:nvPr/>
          </p:nvSpPr>
          <p:spPr>
            <a:xfrm>
              <a:off x="966550" y="2202175"/>
              <a:ext cx="164725" cy="174850"/>
            </a:xfrm>
            <a:custGeom>
              <a:avLst/>
              <a:gdLst/>
              <a:ahLst/>
              <a:cxnLst/>
              <a:rect l="l" t="t" r="r" b="b"/>
              <a:pathLst>
                <a:path w="6589" h="6994" extrusionOk="0">
                  <a:moveTo>
                    <a:pt x="398" y="0"/>
                  </a:moveTo>
                  <a:cubicBezTo>
                    <a:pt x="171" y="0"/>
                    <a:pt x="0" y="199"/>
                    <a:pt x="57" y="398"/>
                  </a:cubicBezTo>
                  <a:cubicBezTo>
                    <a:pt x="85" y="540"/>
                    <a:pt x="171" y="682"/>
                    <a:pt x="256" y="796"/>
                  </a:cubicBezTo>
                  <a:cubicBezTo>
                    <a:pt x="426" y="994"/>
                    <a:pt x="625" y="1165"/>
                    <a:pt x="824" y="1363"/>
                  </a:cubicBezTo>
                  <a:cubicBezTo>
                    <a:pt x="1449" y="1903"/>
                    <a:pt x="2102" y="2471"/>
                    <a:pt x="2755" y="3011"/>
                  </a:cubicBezTo>
                  <a:cubicBezTo>
                    <a:pt x="3579" y="3692"/>
                    <a:pt x="4289" y="4487"/>
                    <a:pt x="4913" y="5396"/>
                  </a:cubicBezTo>
                  <a:cubicBezTo>
                    <a:pt x="5141" y="5765"/>
                    <a:pt x="5396" y="6163"/>
                    <a:pt x="5652" y="6560"/>
                  </a:cubicBezTo>
                  <a:cubicBezTo>
                    <a:pt x="5737" y="6702"/>
                    <a:pt x="5850" y="6816"/>
                    <a:pt x="5964" y="6930"/>
                  </a:cubicBezTo>
                  <a:cubicBezTo>
                    <a:pt x="6035" y="6972"/>
                    <a:pt x="6113" y="6994"/>
                    <a:pt x="6188" y="6994"/>
                  </a:cubicBezTo>
                  <a:cubicBezTo>
                    <a:pt x="6262" y="6994"/>
                    <a:pt x="6333" y="6972"/>
                    <a:pt x="6390" y="6930"/>
                  </a:cubicBezTo>
                  <a:cubicBezTo>
                    <a:pt x="6532" y="6844"/>
                    <a:pt x="6589" y="6702"/>
                    <a:pt x="6532" y="6560"/>
                  </a:cubicBezTo>
                  <a:cubicBezTo>
                    <a:pt x="6504" y="6418"/>
                    <a:pt x="6447" y="6276"/>
                    <a:pt x="6390" y="6134"/>
                  </a:cubicBezTo>
                  <a:cubicBezTo>
                    <a:pt x="5907" y="4999"/>
                    <a:pt x="5169" y="3976"/>
                    <a:pt x="4289" y="3124"/>
                  </a:cubicBezTo>
                  <a:cubicBezTo>
                    <a:pt x="3664" y="2499"/>
                    <a:pt x="3011" y="1903"/>
                    <a:pt x="2357" y="1335"/>
                  </a:cubicBezTo>
                  <a:cubicBezTo>
                    <a:pt x="1988" y="994"/>
                    <a:pt x="1591" y="682"/>
                    <a:pt x="1165" y="370"/>
                  </a:cubicBezTo>
                  <a:cubicBezTo>
                    <a:pt x="966" y="171"/>
                    <a:pt x="682" y="57"/>
                    <a:pt x="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54"/>
            <p:cNvSpPr/>
            <p:nvPr/>
          </p:nvSpPr>
          <p:spPr>
            <a:xfrm>
              <a:off x="282850" y="1466175"/>
              <a:ext cx="719925" cy="774650"/>
            </a:xfrm>
            <a:custGeom>
              <a:avLst/>
              <a:gdLst/>
              <a:ahLst/>
              <a:cxnLst/>
              <a:rect l="l" t="t" r="r" b="b"/>
              <a:pathLst>
                <a:path w="28797" h="30986" extrusionOk="0">
                  <a:moveTo>
                    <a:pt x="10562" y="0"/>
                  </a:moveTo>
                  <a:cubicBezTo>
                    <a:pt x="9883" y="0"/>
                    <a:pt x="9205" y="101"/>
                    <a:pt x="8548" y="303"/>
                  </a:cubicBezTo>
                  <a:cubicBezTo>
                    <a:pt x="7412" y="644"/>
                    <a:pt x="6361" y="1212"/>
                    <a:pt x="5453" y="1950"/>
                  </a:cubicBezTo>
                  <a:cubicBezTo>
                    <a:pt x="4402" y="2831"/>
                    <a:pt x="3465" y="3853"/>
                    <a:pt x="2670" y="5017"/>
                  </a:cubicBezTo>
                  <a:cubicBezTo>
                    <a:pt x="1988" y="6011"/>
                    <a:pt x="1448" y="7062"/>
                    <a:pt x="1079" y="8226"/>
                  </a:cubicBezTo>
                  <a:cubicBezTo>
                    <a:pt x="313" y="10555"/>
                    <a:pt x="0" y="13026"/>
                    <a:pt x="171" y="15496"/>
                  </a:cubicBezTo>
                  <a:cubicBezTo>
                    <a:pt x="227" y="16632"/>
                    <a:pt x="483" y="17768"/>
                    <a:pt x="880" y="18819"/>
                  </a:cubicBezTo>
                  <a:cubicBezTo>
                    <a:pt x="1477" y="20267"/>
                    <a:pt x="2499" y="21517"/>
                    <a:pt x="3777" y="22426"/>
                  </a:cubicBezTo>
                  <a:cubicBezTo>
                    <a:pt x="4033" y="22596"/>
                    <a:pt x="4317" y="22767"/>
                    <a:pt x="4601" y="22880"/>
                  </a:cubicBezTo>
                  <a:cubicBezTo>
                    <a:pt x="5737" y="23363"/>
                    <a:pt x="6929" y="23647"/>
                    <a:pt x="8151" y="23704"/>
                  </a:cubicBezTo>
                  <a:cubicBezTo>
                    <a:pt x="8719" y="23761"/>
                    <a:pt x="9258" y="23732"/>
                    <a:pt x="9826" y="23789"/>
                  </a:cubicBezTo>
                  <a:cubicBezTo>
                    <a:pt x="11076" y="23874"/>
                    <a:pt x="12354" y="24045"/>
                    <a:pt x="13575" y="24300"/>
                  </a:cubicBezTo>
                  <a:cubicBezTo>
                    <a:pt x="14711" y="24499"/>
                    <a:pt x="15762" y="24982"/>
                    <a:pt x="16670" y="25663"/>
                  </a:cubicBezTo>
                  <a:cubicBezTo>
                    <a:pt x="16897" y="25862"/>
                    <a:pt x="17153" y="26032"/>
                    <a:pt x="17380" y="26203"/>
                  </a:cubicBezTo>
                  <a:cubicBezTo>
                    <a:pt x="18261" y="26913"/>
                    <a:pt x="19113" y="27623"/>
                    <a:pt x="19993" y="28304"/>
                  </a:cubicBezTo>
                  <a:cubicBezTo>
                    <a:pt x="21356" y="29384"/>
                    <a:pt x="22890" y="30207"/>
                    <a:pt x="24508" y="30803"/>
                  </a:cubicBezTo>
                  <a:cubicBezTo>
                    <a:pt x="24913" y="30926"/>
                    <a:pt x="25334" y="30985"/>
                    <a:pt x="25755" y="30985"/>
                  </a:cubicBezTo>
                  <a:cubicBezTo>
                    <a:pt x="26308" y="30985"/>
                    <a:pt x="26861" y="30883"/>
                    <a:pt x="27377" y="30690"/>
                  </a:cubicBezTo>
                  <a:cubicBezTo>
                    <a:pt x="27746" y="30576"/>
                    <a:pt x="28058" y="30292"/>
                    <a:pt x="28257" y="29952"/>
                  </a:cubicBezTo>
                  <a:cubicBezTo>
                    <a:pt x="28456" y="29611"/>
                    <a:pt x="28598" y="29213"/>
                    <a:pt x="28683" y="28787"/>
                  </a:cubicBezTo>
                  <a:cubicBezTo>
                    <a:pt x="28797" y="27992"/>
                    <a:pt x="28740" y="27197"/>
                    <a:pt x="28569" y="26402"/>
                  </a:cubicBezTo>
                  <a:cubicBezTo>
                    <a:pt x="28399" y="25720"/>
                    <a:pt x="28200" y="25039"/>
                    <a:pt x="28001" y="24357"/>
                  </a:cubicBezTo>
                  <a:cubicBezTo>
                    <a:pt x="27604" y="23107"/>
                    <a:pt x="27292" y="21801"/>
                    <a:pt x="27150" y="20466"/>
                  </a:cubicBezTo>
                  <a:cubicBezTo>
                    <a:pt x="27093" y="20012"/>
                    <a:pt x="27036" y="19558"/>
                    <a:pt x="26979" y="19075"/>
                  </a:cubicBezTo>
                  <a:cubicBezTo>
                    <a:pt x="26866" y="18138"/>
                    <a:pt x="26780" y="17200"/>
                    <a:pt x="26638" y="16235"/>
                  </a:cubicBezTo>
                  <a:cubicBezTo>
                    <a:pt x="26440" y="15014"/>
                    <a:pt x="26014" y="13821"/>
                    <a:pt x="25332" y="12799"/>
                  </a:cubicBezTo>
                  <a:cubicBezTo>
                    <a:pt x="24736" y="11833"/>
                    <a:pt x="23940" y="10981"/>
                    <a:pt x="23060" y="10243"/>
                  </a:cubicBezTo>
                  <a:cubicBezTo>
                    <a:pt x="22293" y="9675"/>
                    <a:pt x="21640" y="8993"/>
                    <a:pt x="21044" y="8255"/>
                  </a:cubicBezTo>
                  <a:cubicBezTo>
                    <a:pt x="20447" y="7431"/>
                    <a:pt x="19851" y="6608"/>
                    <a:pt x="19226" y="5812"/>
                  </a:cubicBezTo>
                  <a:cubicBezTo>
                    <a:pt x="18317" y="4620"/>
                    <a:pt x="17323" y="3512"/>
                    <a:pt x="16216" y="2518"/>
                  </a:cubicBezTo>
                  <a:cubicBezTo>
                    <a:pt x="15307" y="1638"/>
                    <a:pt x="14228" y="956"/>
                    <a:pt x="13064" y="473"/>
                  </a:cubicBezTo>
                  <a:cubicBezTo>
                    <a:pt x="12259" y="158"/>
                    <a:pt x="11411" y="0"/>
                    <a:pt x="105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54"/>
            <p:cNvSpPr/>
            <p:nvPr/>
          </p:nvSpPr>
          <p:spPr>
            <a:xfrm>
              <a:off x="392875" y="1540200"/>
              <a:ext cx="576525" cy="649925"/>
            </a:xfrm>
            <a:custGeom>
              <a:avLst/>
              <a:gdLst/>
              <a:ahLst/>
              <a:cxnLst/>
              <a:rect l="l" t="t" r="r" b="b"/>
              <a:pathLst>
                <a:path w="23061" h="25997" extrusionOk="0">
                  <a:moveTo>
                    <a:pt x="6170" y="0"/>
                  </a:moveTo>
                  <a:cubicBezTo>
                    <a:pt x="6122" y="0"/>
                    <a:pt x="6071" y="27"/>
                    <a:pt x="6050" y="68"/>
                  </a:cubicBezTo>
                  <a:cubicBezTo>
                    <a:pt x="5993" y="125"/>
                    <a:pt x="6022" y="210"/>
                    <a:pt x="6078" y="267"/>
                  </a:cubicBezTo>
                  <a:cubicBezTo>
                    <a:pt x="6448" y="693"/>
                    <a:pt x="6845" y="1148"/>
                    <a:pt x="7243" y="1574"/>
                  </a:cubicBezTo>
                  <a:cubicBezTo>
                    <a:pt x="8549" y="2937"/>
                    <a:pt x="9486" y="4584"/>
                    <a:pt x="10054" y="6373"/>
                  </a:cubicBezTo>
                  <a:cubicBezTo>
                    <a:pt x="10338" y="7395"/>
                    <a:pt x="10651" y="8418"/>
                    <a:pt x="10935" y="9468"/>
                  </a:cubicBezTo>
                  <a:cubicBezTo>
                    <a:pt x="10935" y="9497"/>
                    <a:pt x="10935" y="9554"/>
                    <a:pt x="10935" y="9610"/>
                  </a:cubicBezTo>
                  <a:cubicBezTo>
                    <a:pt x="10935" y="9657"/>
                    <a:pt x="10878" y="9703"/>
                    <a:pt x="10811" y="9703"/>
                  </a:cubicBezTo>
                  <a:cubicBezTo>
                    <a:pt x="10795" y="9703"/>
                    <a:pt x="10780" y="9701"/>
                    <a:pt x="10764" y="9696"/>
                  </a:cubicBezTo>
                  <a:cubicBezTo>
                    <a:pt x="10679" y="9667"/>
                    <a:pt x="10594" y="9610"/>
                    <a:pt x="10537" y="9554"/>
                  </a:cubicBezTo>
                  <a:cubicBezTo>
                    <a:pt x="9259" y="8531"/>
                    <a:pt x="7839" y="7708"/>
                    <a:pt x="6334" y="7083"/>
                  </a:cubicBezTo>
                  <a:cubicBezTo>
                    <a:pt x="5482" y="6771"/>
                    <a:pt x="4658" y="6430"/>
                    <a:pt x="3835" y="6061"/>
                  </a:cubicBezTo>
                  <a:cubicBezTo>
                    <a:pt x="3267" y="5833"/>
                    <a:pt x="2727" y="5578"/>
                    <a:pt x="2159" y="5322"/>
                  </a:cubicBezTo>
                  <a:cubicBezTo>
                    <a:pt x="1932" y="5209"/>
                    <a:pt x="1648" y="5152"/>
                    <a:pt x="1393" y="5152"/>
                  </a:cubicBezTo>
                  <a:cubicBezTo>
                    <a:pt x="1336" y="5152"/>
                    <a:pt x="1307" y="5180"/>
                    <a:pt x="1279" y="5237"/>
                  </a:cubicBezTo>
                  <a:cubicBezTo>
                    <a:pt x="1222" y="5294"/>
                    <a:pt x="1251" y="5379"/>
                    <a:pt x="1336" y="5407"/>
                  </a:cubicBezTo>
                  <a:cubicBezTo>
                    <a:pt x="2046" y="5748"/>
                    <a:pt x="2756" y="6117"/>
                    <a:pt x="3494" y="6430"/>
                  </a:cubicBezTo>
                  <a:cubicBezTo>
                    <a:pt x="4516" y="6884"/>
                    <a:pt x="5567" y="7310"/>
                    <a:pt x="6590" y="7764"/>
                  </a:cubicBezTo>
                  <a:cubicBezTo>
                    <a:pt x="8038" y="8418"/>
                    <a:pt x="9373" y="9270"/>
                    <a:pt x="10565" y="10292"/>
                  </a:cubicBezTo>
                  <a:cubicBezTo>
                    <a:pt x="10679" y="10406"/>
                    <a:pt x="10849" y="10491"/>
                    <a:pt x="10849" y="10690"/>
                  </a:cubicBezTo>
                  <a:cubicBezTo>
                    <a:pt x="10811" y="10765"/>
                    <a:pt x="10748" y="10778"/>
                    <a:pt x="10685" y="10778"/>
                  </a:cubicBezTo>
                  <a:cubicBezTo>
                    <a:pt x="10654" y="10778"/>
                    <a:pt x="10622" y="10775"/>
                    <a:pt x="10594" y="10775"/>
                  </a:cubicBezTo>
                  <a:cubicBezTo>
                    <a:pt x="10404" y="10775"/>
                    <a:pt x="10228" y="10762"/>
                    <a:pt x="10055" y="10762"/>
                  </a:cubicBezTo>
                  <a:cubicBezTo>
                    <a:pt x="9969" y="10762"/>
                    <a:pt x="9884" y="10765"/>
                    <a:pt x="9799" y="10775"/>
                  </a:cubicBezTo>
                  <a:cubicBezTo>
                    <a:pt x="8805" y="10917"/>
                    <a:pt x="7839" y="11087"/>
                    <a:pt x="6874" y="11371"/>
                  </a:cubicBezTo>
                  <a:cubicBezTo>
                    <a:pt x="5732" y="11619"/>
                    <a:pt x="4603" y="11828"/>
                    <a:pt x="3452" y="11828"/>
                  </a:cubicBezTo>
                  <a:cubicBezTo>
                    <a:pt x="2886" y="11828"/>
                    <a:pt x="2314" y="11777"/>
                    <a:pt x="1733" y="11655"/>
                  </a:cubicBezTo>
                  <a:cubicBezTo>
                    <a:pt x="1279" y="11570"/>
                    <a:pt x="825" y="11542"/>
                    <a:pt x="370" y="11485"/>
                  </a:cubicBezTo>
                  <a:cubicBezTo>
                    <a:pt x="332" y="11480"/>
                    <a:pt x="297" y="11478"/>
                    <a:pt x="264" y="11478"/>
                  </a:cubicBezTo>
                  <a:cubicBezTo>
                    <a:pt x="100" y="11478"/>
                    <a:pt x="1" y="11537"/>
                    <a:pt x="1" y="11655"/>
                  </a:cubicBezTo>
                  <a:cubicBezTo>
                    <a:pt x="29" y="11797"/>
                    <a:pt x="143" y="11854"/>
                    <a:pt x="257" y="11882"/>
                  </a:cubicBezTo>
                  <a:cubicBezTo>
                    <a:pt x="342" y="11939"/>
                    <a:pt x="455" y="11968"/>
                    <a:pt x="541" y="11996"/>
                  </a:cubicBezTo>
                  <a:cubicBezTo>
                    <a:pt x="1500" y="12241"/>
                    <a:pt x="2495" y="12364"/>
                    <a:pt x="3483" y="12364"/>
                  </a:cubicBezTo>
                  <a:cubicBezTo>
                    <a:pt x="3752" y="12364"/>
                    <a:pt x="4021" y="12355"/>
                    <a:pt x="4289" y="12337"/>
                  </a:cubicBezTo>
                  <a:cubicBezTo>
                    <a:pt x="5567" y="12195"/>
                    <a:pt x="6788" y="11968"/>
                    <a:pt x="8038" y="11684"/>
                  </a:cubicBezTo>
                  <a:cubicBezTo>
                    <a:pt x="9003" y="11456"/>
                    <a:pt x="9997" y="11343"/>
                    <a:pt x="10991" y="11343"/>
                  </a:cubicBezTo>
                  <a:cubicBezTo>
                    <a:pt x="11446" y="11343"/>
                    <a:pt x="11872" y="11513"/>
                    <a:pt x="12156" y="11826"/>
                  </a:cubicBezTo>
                  <a:cubicBezTo>
                    <a:pt x="13150" y="12848"/>
                    <a:pt x="14087" y="13899"/>
                    <a:pt x="14967" y="15006"/>
                  </a:cubicBezTo>
                  <a:cubicBezTo>
                    <a:pt x="15024" y="15063"/>
                    <a:pt x="15081" y="15148"/>
                    <a:pt x="15138" y="15233"/>
                  </a:cubicBezTo>
                  <a:cubicBezTo>
                    <a:pt x="15166" y="15347"/>
                    <a:pt x="15109" y="15432"/>
                    <a:pt x="14996" y="15432"/>
                  </a:cubicBezTo>
                  <a:cubicBezTo>
                    <a:pt x="14882" y="15432"/>
                    <a:pt x="14768" y="15432"/>
                    <a:pt x="14655" y="15404"/>
                  </a:cubicBezTo>
                  <a:cubicBezTo>
                    <a:pt x="14361" y="15383"/>
                    <a:pt x="14068" y="15373"/>
                    <a:pt x="13775" y="15373"/>
                  </a:cubicBezTo>
                  <a:cubicBezTo>
                    <a:pt x="12848" y="15373"/>
                    <a:pt x="11926" y="15479"/>
                    <a:pt x="11020" y="15716"/>
                  </a:cubicBezTo>
                  <a:cubicBezTo>
                    <a:pt x="9969" y="15943"/>
                    <a:pt x="8947" y="16227"/>
                    <a:pt x="7867" y="16369"/>
                  </a:cubicBezTo>
                  <a:cubicBezTo>
                    <a:pt x="7388" y="16458"/>
                    <a:pt x="6887" y="16502"/>
                    <a:pt x="6384" y="16502"/>
                  </a:cubicBezTo>
                  <a:cubicBezTo>
                    <a:pt x="6082" y="16502"/>
                    <a:pt x="5780" y="16486"/>
                    <a:pt x="5482" y="16455"/>
                  </a:cubicBezTo>
                  <a:lnTo>
                    <a:pt x="4176" y="16256"/>
                  </a:lnTo>
                  <a:cubicBezTo>
                    <a:pt x="4076" y="16227"/>
                    <a:pt x="3970" y="16213"/>
                    <a:pt x="3860" y="16213"/>
                  </a:cubicBezTo>
                  <a:cubicBezTo>
                    <a:pt x="3750" y="16213"/>
                    <a:pt x="3636" y="16227"/>
                    <a:pt x="3522" y="16256"/>
                  </a:cubicBezTo>
                  <a:cubicBezTo>
                    <a:pt x="3466" y="16256"/>
                    <a:pt x="3466" y="16313"/>
                    <a:pt x="3466" y="16369"/>
                  </a:cubicBezTo>
                  <a:cubicBezTo>
                    <a:pt x="3494" y="16369"/>
                    <a:pt x="3494" y="16398"/>
                    <a:pt x="3494" y="16426"/>
                  </a:cubicBezTo>
                  <a:cubicBezTo>
                    <a:pt x="3608" y="16540"/>
                    <a:pt x="3721" y="16597"/>
                    <a:pt x="3892" y="16625"/>
                  </a:cubicBezTo>
                  <a:cubicBezTo>
                    <a:pt x="4545" y="16767"/>
                    <a:pt x="5198" y="16909"/>
                    <a:pt x="5880" y="16994"/>
                  </a:cubicBezTo>
                  <a:cubicBezTo>
                    <a:pt x="6083" y="17013"/>
                    <a:pt x="6287" y="17022"/>
                    <a:pt x="6490" y="17022"/>
                  </a:cubicBezTo>
                  <a:cubicBezTo>
                    <a:pt x="7477" y="17022"/>
                    <a:pt x="8454" y="16818"/>
                    <a:pt x="9373" y="16653"/>
                  </a:cubicBezTo>
                  <a:cubicBezTo>
                    <a:pt x="10452" y="16426"/>
                    <a:pt x="11531" y="16142"/>
                    <a:pt x="12638" y="16000"/>
                  </a:cubicBezTo>
                  <a:cubicBezTo>
                    <a:pt x="13050" y="15958"/>
                    <a:pt x="13455" y="15936"/>
                    <a:pt x="13856" y="15936"/>
                  </a:cubicBezTo>
                  <a:cubicBezTo>
                    <a:pt x="14257" y="15936"/>
                    <a:pt x="14655" y="15958"/>
                    <a:pt x="15052" y="16000"/>
                  </a:cubicBezTo>
                  <a:cubicBezTo>
                    <a:pt x="15535" y="16000"/>
                    <a:pt x="15961" y="16256"/>
                    <a:pt x="16188" y="16653"/>
                  </a:cubicBezTo>
                  <a:cubicBezTo>
                    <a:pt x="16898" y="17818"/>
                    <a:pt x="17665" y="18954"/>
                    <a:pt x="18375" y="20118"/>
                  </a:cubicBezTo>
                  <a:cubicBezTo>
                    <a:pt x="18432" y="20232"/>
                    <a:pt x="18489" y="20345"/>
                    <a:pt x="18517" y="20459"/>
                  </a:cubicBezTo>
                  <a:cubicBezTo>
                    <a:pt x="18545" y="20544"/>
                    <a:pt x="18460" y="20629"/>
                    <a:pt x="18375" y="20629"/>
                  </a:cubicBezTo>
                  <a:cubicBezTo>
                    <a:pt x="18290" y="20601"/>
                    <a:pt x="18233" y="20601"/>
                    <a:pt x="18148" y="20572"/>
                  </a:cubicBezTo>
                  <a:cubicBezTo>
                    <a:pt x="17608" y="20402"/>
                    <a:pt x="17069" y="20317"/>
                    <a:pt x="16501" y="20260"/>
                  </a:cubicBezTo>
                  <a:cubicBezTo>
                    <a:pt x="15138" y="20118"/>
                    <a:pt x="13774" y="19891"/>
                    <a:pt x="12411" y="19578"/>
                  </a:cubicBezTo>
                  <a:cubicBezTo>
                    <a:pt x="11929" y="19465"/>
                    <a:pt x="11474" y="19323"/>
                    <a:pt x="10991" y="19209"/>
                  </a:cubicBezTo>
                  <a:cubicBezTo>
                    <a:pt x="10965" y="19203"/>
                    <a:pt x="10936" y="19199"/>
                    <a:pt x="10908" y="19199"/>
                  </a:cubicBezTo>
                  <a:cubicBezTo>
                    <a:pt x="10815" y="19199"/>
                    <a:pt x="10722" y="19236"/>
                    <a:pt x="10679" y="19323"/>
                  </a:cubicBezTo>
                  <a:cubicBezTo>
                    <a:pt x="10651" y="19436"/>
                    <a:pt x="10736" y="19493"/>
                    <a:pt x="10821" y="19550"/>
                  </a:cubicBezTo>
                  <a:cubicBezTo>
                    <a:pt x="11105" y="19692"/>
                    <a:pt x="11389" y="19834"/>
                    <a:pt x="11701" y="19891"/>
                  </a:cubicBezTo>
                  <a:cubicBezTo>
                    <a:pt x="13008" y="20232"/>
                    <a:pt x="14342" y="20487"/>
                    <a:pt x="15706" y="20658"/>
                  </a:cubicBezTo>
                  <a:cubicBezTo>
                    <a:pt x="16671" y="20743"/>
                    <a:pt x="17637" y="20942"/>
                    <a:pt x="18574" y="21197"/>
                  </a:cubicBezTo>
                  <a:cubicBezTo>
                    <a:pt x="18943" y="21282"/>
                    <a:pt x="19227" y="21510"/>
                    <a:pt x="19426" y="21822"/>
                  </a:cubicBezTo>
                  <a:cubicBezTo>
                    <a:pt x="19710" y="22305"/>
                    <a:pt x="20022" y="22759"/>
                    <a:pt x="20306" y="23242"/>
                  </a:cubicBezTo>
                  <a:lnTo>
                    <a:pt x="20931" y="24207"/>
                  </a:lnTo>
                  <a:cubicBezTo>
                    <a:pt x="20858" y="24262"/>
                    <a:pt x="20772" y="24294"/>
                    <a:pt x="20683" y="24294"/>
                  </a:cubicBezTo>
                  <a:cubicBezTo>
                    <a:pt x="20634" y="24294"/>
                    <a:pt x="20584" y="24284"/>
                    <a:pt x="20533" y="24264"/>
                  </a:cubicBezTo>
                  <a:cubicBezTo>
                    <a:pt x="19170" y="23952"/>
                    <a:pt x="17779" y="23696"/>
                    <a:pt x="16416" y="23299"/>
                  </a:cubicBezTo>
                  <a:cubicBezTo>
                    <a:pt x="16332" y="23257"/>
                    <a:pt x="16219" y="23231"/>
                    <a:pt x="16108" y="23231"/>
                  </a:cubicBezTo>
                  <a:cubicBezTo>
                    <a:pt x="16068" y="23231"/>
                    <a:pt x="16028" y="23234"/>
                    <a:pt x="15990" y="23242"/>
                  </a:cubicBezTo>
                  <a:cubicBezTo>
                    <a:pt x="15961" y="23270"/>
                    <a:pt x="15904" y="23299"/>
                    <a:pt x="15904" y="23327"/>
                  </a:cubicBezTo>
                  <a:cubicBezTo>
                    <a:pt x="15904" y="23384"/>
                    <a:pt x="15904" y="23441"/>
                    <a:pt x="15961" y="23469"/>
                  </a:cubicBezTo>
                  <a:cubicBezTo>
                    <a:pt x="16132" y="23583"/>
                    <a:pt x="16330" y="23668"/>
                    <a:pt x="16529" y="23753"/>
                  </a:cubicBezTo>
                  <a:cubicBezTo>
                    <a:pt x="17069" y="23952"/>
                    <a:pt x="17637" y="24122"/>
                    <a:pt x="18205" y="24264"/>
                  </a:cubicBezTo>
                  <a:cubicBezTo>
                    <a:pt x="19170" y="24491"/>
                    <a:pt x="20136" y="24662"/>
                    <a:pt x="21130" y="24861"/>
                  </a:cubicBezTo>
                  <a:cubicBezTo>
                    <a:pt x="21357" y="24917"/>
                    <a:pt x="21584" y="25031"/>
                    <a:pt x="21755" y="25230"/>
                  </a:cubicBezTo>
                  <a:cubicBezTo>
                    <a:pt x="21925" y="25429"/>
                    <a:pt x="22152" y="25656"/>
                    <a:pt x="22379" y="25826"/>
                  </a:cubicBezTo>
                  <a:cubicBezTo>
                    <a:pt x="22465" y="25940"/>
                    <a:pt x="22607" y="25997"/>
                    <a:pt x="22777" y="25997"/>
                  </a:cubicBezTo>
                  <a:cubicBezTo>
                    <a:pt x="22919" y="25968"/>
                    <a:pt x="23061" y="25798"/>
                    <a:pt x="22976" y="25684"/>
                  </a:cubicBezTo>
                  <a:cubicBezTo>
                    <a:pt x="22805" y="25400"/>
                    <a:pt x="22635" y="25145"/>
                    <a:pt x="22465" y="24889"/>
                  </a:cubicBezTo>
                  <a:cubicBezTo>
                    <a:pt x="21755" y="23923"/>
                    <a:pt x="21101" y="22929"/>
                    <a:pt x="20533" y="21879"/>
                  </a:cubicBezTo>
                  <a:cubicBezTo>
                    <a:pt x="20420" y="21708"/>
                    <a:pt x="20363" y="21538"/>
                    <a:pt x="20306" y="21339"/>
                  </a:cubicBezTo>
                  <a:cubicBezTo>
                    <a:pt x="20193" y="20658"/>
                    <a:pt x="20107" y="19948"/>
                    <a:pt x="20107" y="19238"/>
                  </a:cubicBezTo>
                  <a:cubicBezTo>
                    <a:pt x="20107" y="18073"/>
                    <a:pt x="20051" y="16909"/>
                    <a:pt x="19880" y="15745"/>
                  </a:cubicBezTo>
                  <a:cubicBezTo>
                    <a:pt x="19767" y="14978"/>
                    <a:pt x="19653" y="14211"/>
                    <a:pt x="19483" y="13444"/>
                  </a:cubicBezTo>
                  <a:cubicBezTo>
                    <a:pt x="19369" y="12933"/>
                    <a:pt x="19170" y="12422"/>
                    <a:pt x="19000" y="11911"/>
                  </a:cubicBezTo>
                  <a:cubicBezTo>
                    <a:pt x="18971" y="11797"/>
                    <a:pt x="18886" y="11684"/>
                    <a:pt x="18773" y="11655"/>
                  </a:cubicBezTo>
                  <a:cubicBezTo>
                    <a:pt x="18752" y="11645"/>
                    <a:pt x="18723" y="11638"/>
                    <a:pt x="18696" y="11638"/>
                  </a:cubicBezTo>
                  <a:cubicBezTo>
                    <a:pt x="18648" y="11638"/>
                    <a:pt x="18602" y="11658"/>
                    <a:pt x="18602" y="11712"/>
                  </a:cubicBezTo>
                  <a:cubicBezTo>
                    <a:pt x="18574" y="11797"/>
                    <a:pt x="18574" y="11882"/>
                    <a:pt x="18602" y="11996"/>
                  </a:cubicBezTo>
                  <a:cubicBezTo>
                    <a:pt x="18858" y="12848"/>
                    <a:pt x="19057" y="13728"/>
                    <a:pt x="19170" y="14637"/>
                  </a:cubicBezTo>
                  <a:cubicBezTo>
                    <a:pt x="19454" y="16284"/>
                    <a:pt x="19625" y="17960"/>
                    <a:pt x="19625" y="19635"/>
                  </a:cubicBezTo>
                  <a:cubicBezTo>
                    <a:pt x="19653" y="19806"/>
                    <a:pt x="19681" y="19976"/>
                    <a:pt x="19511" y="20090"/>
                  </a:cubicBezTo>
                  <a:cubicBezTo>
                    <a:pt x="19454" y="20061"/>
                    <a:pt x="19397" y="20004"/>
                    <a:pt x="19341" y="19948"/>
                  </a:cubicBezTo>
                  <a:cubicBezTo>
                    <a:pt x="18943" y="19351"/>
                    <a:pt x="18574" y="18726"/>
                    <a:pt x="18148" y="18130"/>
                  </a:cubicBezTo>
                  <a:cubicBezTo>
                    <a:pt x="17835" y="17619"/>
                    <a:pt x="17495" y="17108"/>
                    <a:pt x="17154" y="16625"/>
                  </a:cubicBezTo>
                  <a:cubicBezTo>
                    <a:pt x="16785" y="16142"/>
                    <a:pt x="16558" y="15603"/>
                    <a:pt x="16472" y="15006"/>
                  </a:cubicBezTo>
                  <a:cubicBezTo>
                    <a:pt x="16302" y="13984"/>
                    <a:pt x="16103" y="12905"/>
                    <a:pt x="15933" y="11854"/>
                  </a:cubicBezTo>
                  <a:cubicBezTo>
                    <a:pt x="15791" y="10917"/>
                    <a:pt x="15564" y="9980"/>
                    <a:pt x="15280" y="9099"/>
                  </a:cubicBezTo>
                  <a:cubicBezTo>
                    <a:pt x="14683" y="7310"/>
                    <a:pt x="13774" y="5635"/>
                    <a:pt x="12638" y="4158"/>
                  </a:cubicBezTo>
                  <a:cubicBezTo>
                    <a:pt x="12553" y="3987"/>
                    <a:pt x="12411" y="3845"/>
                    <a:pt x="12241" y="3760"/>
                  </a:cubicBezTo>
                  <a:cubicBezTo>
                    <a:pt x="12224" y="3752"/>
                    <a:pt x="12208" y="3748"/>
                    <a:pt x="12192" y="3748"/>
                  </a:cubicBezTo>
                  <a:cubicBezTo>
                    <a:pt x="12153" y="3748"/>
                    <a:pt x="12119" y="3769"/>
                    <a:pt x="12099" y="3789"/>
                  </a:cubicBezTo>
                  <a:cubicBezTo>
                    <a:pt x="12071" y="3817"/>
                    <a:pt x="12042" y="3845"/>
                    <a:pt x="12042" y="3902"/>
                  </a:cubicBezTo>
                  <a:cubicBezTo>
                    <a:pt x="12099" y="4016"/>
                    <a:pt x="12127" y="4129"/>
                    <a:pt x="12184" y="4243"/>
                  </a:cubicBezTo>
                  <a:cubicBezTo>
                    <a:pt x="12582" y="4896"/>
                    <a:pt x="12951" y="5549"/>
                    <a:pt x="13348" y="6174"/>
                  </a:cubicBezTo>
                  <a:cubicBezTo>
                    <a:pt x="14030" y="7367"/>
                    <a:pt x="14570" y="8616"/>
                    <a:pt x="14967" y="9923"/>
                  </a:cubicBezTo>
                  <a:cubicBezTo>
                    <a:pt x="15052" y="10207"/>
                    <a:pt x="15138" y="10519"/>
                    <a:pt x="15194" y="10832"/>
                  </a:cubicBezTo>
                  <a:cubicBezTo>
                    <a:pt x="15422" y="11939"/>
                    <a:pt x="15592" y="13075"/>
                    <a:pt x="15791" y="14211"/>
                  </a:cubicBezTo>
                  <a:cubicBezTo>
                    <a:pt x="15819" y="14325"/>
                    <a:pt x="15904" y="14467"/>
                    <a:pt x="15791" y="14609"/>
                  </a:cubicBezTo>
                  <a:cubicBezTo>
                    <a:pt x="15734" y="14609"/>
                    <a:pt x="15677" y="14609"/>
                    <a:pt x="15649" y="14580"/>
                  </a:cubicBezTo>
                  <a:cubicBezTo>
                    <a:pt x="15507" y="14410"/>
                    <a:pt x="15336" y="14268"/>
                    <a:pt x="15194" y="14097"/>
                  </a:cubicBezTo>
                  <a:cubicBezTo>
                    <a:pt x="14342" y="13103"/>
                    <a:pt x="13434" y="12166"/>
                    <a:pt x="12496" y="11258"/>
                  </a:cubicBezTo>
                  <a:cubicBezTo>
                    <a:pt x="12326" y="11116"/>
                    <a:pt x="12184" y="10945"/>
                    <a:pt x="12071" y="10746"/>
                  </a:cubicBezTo>
                  <a:cubicBezTo>
                    <a:pt x="11843" y="10349"/>
                    <a:pt x="11673" y="9923"/>
                    <a:pt x="11531" y="9468"/>
                  </a:cubicBezTo>
                  <a:cubicBezTo>
                    <a:pt x="11247" y="8474"/>
                    <a:pt x="10991" y="7452"/>
                    <a:pt x="10679" y="6458"/>
                  </a:cubicBezTo>
                  <a:cubicBezTo>
                    <a:pt x="10423" y="5578"/>
                    <a:pt x="10111" y="4754"/>
                    <a:pt x="9685" y="3959"/>
                  </a:cubicBezTo>
                  <a:cubicBezTo>
                    <a:pt x="9060" y="2681"/>
                    <a:pt x="8095" y="1630"/>
                    <a:pt x="7101" y="608"/>
                  </a:cubicBezTo>
                  <a:cubicBezTo>
                    <a:pt x="6930" y="438"/>
                    <a:pt x="6760" y="296"/>
                    <a:pt x="6561" y="154"/>
                  </a:cubicBezTo>
                  <a:cubicBezTo>
                    <a:pt x="6448" y="68"/>
                    <a:pt x="6334" y="40"/>
                    <a:pt x="6220" y="12"/>
                  </a:cubicBezTo>
                  <a:cubicBezTo>
                    <a:pt x="6205" y="4"/>
                    <a:pt x="6188" y="0"/>
                    <a:pt x="6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54"/>
            <p:cNvSpPr/>
            <p:nvPr/>
          </p:nvSpPr>
          <p:spPr>
            <a:xfrm>
              <a:off x="1127700" y="2939050"/>
              <a:ext cx="164650" cy="174225"/>
            </a:xfrm>
            <a:custGeom>
              <a:avLst/>
              <a:gdLst/>
              <a:ahLst/>
              <a:cxnLst/>
              <a:rect l="l" t="t" r="r" b="b"/>
              <a:pathLst>
                <a:path w="6586" h="6969" extrusionOk="0">
                  <a:moveTo>
                    <a:pt x="6235" y="1"/>
                  </a:moveTo>
                  <a:cubicBezTo>
                    <a:pt x="6221" y="1"/>
                    <a:pt x="6206" y="2"/>
                    <a:pt x="6192" y="3"/>
                  </a:cubicBezTo>
                  <a:cubicBezTo>
                    <a:pt x="5908" y="32"/>
                    <a:pt x="5624" y="145"/>
                    <a:pt x="5425" y="344"/>
                  </a:cubicBezTo>
                  <a:cubicBezTo>
                    <a:pt x="4999" y="657"/>
                    <a:pt x="4601" y="969"/>
                    <a:pt x="4232" y="1310"/>
                  </a:cubicBezTo>
                  <a:cubicBezTo>
                    <a:pt x="3579" y="1878"/>
                    <a:pt x="2926" y="2474"/>
                    <a:pt x="2301" y="3099"/>
                  </a:cubicBezTo>
                  <a:cubicBezTo>
                    <a:pt x="1392" y="3951"/>
                    <a:pt x="682" y="4973"/>
                    <a:pt x="200" y="6109"/>
                  </a:cubicBezTo>
                  <a:cubicBezTo>
                    <a:pt x="114" y="6251"/>
                    <a:pt x="86" y="6393"/>
                    <a:pt x="29" y="6535"/>
                  </a:cubicBezTo>
                  <a:cubicBezTo>
                    <a:pt x="1" y="6677"/>
                    <a:pt x="58" y="6848"/>
                    <a:pt x="200" y="6904"/>
                  </a:cubicBezTo>
                  <a:cubicBezTo>
                    <a:pt x="256" y="6947"/>
                    <a:pt x="327" y="6968"/>
                    <a:pt x="398" y="6968"/>
                  </a:cubicBezTo>
                  <a:cubicBezTo>
                    <a:pt x="469" y="6968"/>
                    <a:pt x="540" y="6947"/>
                    <a:pt x="597" y="6904"/>
                  </a:cubicBezTo>
                  <a:cubicBezTo>
                    <a:pt x="739" y="6791"/>
                    <a:pt x="853" y="6677"/>
                    <a:pt x="938" y="6535"/>
                  </a:cubicBezTo>
                  <a:cubicBezTo>
                    <a:pt x="1194" y="6138"/>
                    <a:pt x="1421" y="5740"/>
                    <a:pt x="1676" y="5371"/>
                  </a:cubicBezTo>
                  <a:cubicBezTo>
                    <a:pt x="2273" y="4490"/>
                    <a:pt x="3011" y="3695"/>
                    <a:pt x="3835" y="3014"/>
                  </a:cubicBezTo>
                  <a:cubicBezTo>
                    <a:pt x="4459" y="2446"/>
                    <a:pt x="5113" y="1878"/>
                    <a:pt x="5766" y="1338"/>
                  </a:cubicBezTo>
                  <a:cubicBezTo>
                    <a:pt x="5965" y="1168"/>
                    <a:pt x="6163" y="969"/>
                    <a:pt x="6334" y="770"/>
                  </a:cubicBezTo>
                  <a:cubicBezTo>
                    <a:pt x="6419" y="657"/>
                    <a:pt x="6476" y="515"/>
                    <a:pt x="6533" y="373"/>
                  </a:cubicBezTo>
                  <a:cubicBezTo>
                    <a:pt x="6586" y="187"/>
                    <a:pt x="6440" y="1"/>
                    <a:pt x="62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54"/>
            <p:cNvSpPr/>
            <p:nvPr/>
          </p:nvSpPr>
          <p:spPr>
            <a:xfrm>
              <a:off x="957325" y="2004800"/>
              <a:ext cx="164725" cy="174850"/>
            </a:xfrm>
            <a:custGeom>
              <a:avLst/>
              <a:gdLst/>
              <a:ahLst/>
              <a:cxnLst/>
              <a:rect l="l" t="t" r="r" b="b"/>
              <a:pathLst>
                <a:path w="6589" h="6994" extrusionOk="0">
                  <a:moveTo>
                    <a:pt x="398" y="0"/>
                  </a:moveTo>
                  <a:cubicBezTo>
                    <a:pt x="171" y="0"/>
                    <a:pt x="0" y="199"/>
                    <a:pt x="57" y="398"/>
                  </a:cubicBezTo>
                  <a:cubicBezTo>
                    <a:pt x="85" y="540"/>
                    <a:pt x="171" y="682"/>
                    <a:pt x="256" y="796"/>
                  </a:cubicBezTo>
                  <a:cubicBezTo>
                    <a:pt x="426" y="994"/>
                    <a:pt x="625" y="1165"/>
                    <a:pt x="824" y="1335"/>
                  </a:cubicBezTo>
                  <a:cubicBezTo>
                    <a:pt x="1448" y="1903"/>
                    <a:pt x="2102" y="2443"/>
                    <a:pt x="2755" y="3011"/>
                  </a:cubicBezTo>
                  <a:cubicBezTo>
                    <a:pt x="3578" y="3692"/>
                    <a:pt x="4288" y="4487"/>
                    <a:pt x="4913" y="5368"/>
                  </a:cubicBezTo>
                  <a:cubicBezTo>
                    <a:pt x="5140" y="5765"/>
                    <a:pt x="5396" y="6163"/>
                    <a:pt x="5652" y="6561"/>
                  </a:cubicBezTo>
                  <a:cubicBezTo>
                    <a:pt x="5737" y="6703"/>
                    <a:pt x="5850" y="6816"/>
                    <a:pt x="5964" y="6930"/>
                  </a:cubicBezTo>
                  <a:cubicBezTo>
                    <a:pt x="6035" y="6972"/>
                    <a:pt x="6113" y="6994"/>
                    <a:pt x="6188" y="6994"/>
                  </a:cubicBezTo>
                  <a:cubicBezTo>
                    <a:pt x="6262" y="6994"/>
                    <a:pt x="6333" y="6972"/>
                    <a:pt x="6390" y="6930"/>
                  </a:cubicBezTo>
                  <a:cubicBezTo>
                    <a:pt x="6532" y="6845"/>
                    <a:pt x="6589" y="6703"/>
                    <a:pt x="6532" y="6561"/>
                  </a:cubicBezTo>
                  <a:cubicBezTo>
                    <a:pt x="6503" y="6419"/>
                    <a:pt x="6447" y="6277"/>
                    <a:pt x="6390" y="6135"/>
                  </a:cubicBezTo>
                  <a:cubicBezTo>
                    <a:pt x="5907" y="4999"/>
                    <a:pt x="5169" y="3976"/>
                    <a:pt x="4288" y="3096"/>
                  </a:cubicBezTo>
                  <a:cubicBezTo>
                    <a:pt x="3664" y="2500"/>
                    <a:pt x="3010" y="1903"/>
                    <a:pt x="2357" y="1335"/>
                  </a:cubicBezTo>
                  <a:cubicBezTo>
                    <a:pt x="1988" y="994"/>
                    <a:pt x="1562" y="682"/>
                    <a:pt x="1164" y="370"/>
                  </a:cubicBezTo>
                  <a:cubicBezTo>
                    <a:pt x="966" y="171"/>
                    <a:pt x="682" y="57"/>
                    <a:pt x="3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54"/>
            <p:cNvSpPr/>
            <p:nvPr/>
          </p:nvSpPr>
          <p:spPr>
            <a:xfrm>
              <a:off x="1138350" y="1497775"/>
              <a:ext cx="78125" cy="223050"/>
            </a:xfrm>
            <a:custGeom>
              <a:avLst/>
              <a:gdLst/>
              <a:ahLst/>
              <a:cxnLst/>
              <a:rect l="l" t="t" r="r" b="b"/>
              <a:pathLst>
                <a:path w="3125" h="8922" extrusionOk="0">
                  <a:moveTo>
                    <a:pt x="342" y="0"/>
                  </a:moveTo>
                  <a:cubicBezTo>
                    <a:pt x="206" y="0"/>
                    <a:pt x="71" y="85"/>
                    <a:pt x="29" y="232"/>
                  </a:cubicBezTo>
                  <a:cubicBezTo>
                    <a:pt x="1" y="374"/>
                    <a:pt x="1" y="516"/>
                    <a:pt x="29" y="658"/>
                  </a:cubicBezTo>
                  <a:cubicBezTo>
                    <a:pt x="86" y="913"/>
                    <a:pt x="171" y="1169"/>
                    <a:pt x="285" y="1425"/>
                  </a:cubicBezTo>
                  <a:cubicBezTo>
                    <a:pt x="597" y="2220"/>
                    <a:pt x="938" y="2987"/>
                    <a:pt x="1222" y="3782"/>
                  </a:cubicBezTo>
                  <a:cubicBezTo>
                    <a:pt x="1648" y="4776"/>
                    <a:pt x="1932" y="5798"/>
                    <a:pt x="2074" y="6877"/>
                  </a:cubicBezTo>
                  <a:cubicBezTo>
                    <a:pt x="2131" y="7332"/>
                    <a:pt x="2159" y="7786"/>
                    <a:pt x="2216" y="8240"/>
                  </a:cubicBezTo>
                  <a:cubicBezTo>
                    <a:pt x="2216" y="8411"/>
                    <a:pt x="2273" y="8581"/>
                    <a:pt x="2330" y="8723"/>
                  </a:cubicBezTo>
                  <a:cubicBezTo>
                    <a:pt x="2386" y="8865"/>
                    <a:pt x="2528" y="8922"/>
                    <a:pt x="2699" y="8922"/>
                  </a:cubicBezTo>
                  <a:cubicBezTo>
                    <a:pt x="2841" y="8922"/>
                    <a:pt x="2954" y="8808"/>
                    <a:pt x="2983" y="8666"/>
                  </a:cubicBezTo>
                  <a:cubicBezTo>
                    <a:pt x="3011" y="8524"/>
                    <a:pt x="3040" y="8382"/>
                    <a:pt x="3040" y="8240"/>
                  </a:cubicBezTo>
                  <a:cubicBezTo>
                    <a:pt x="3125" y="6991"/>
                    <a:pt x="2954" y="5770"/>
                    <a:pt x="2557" y="4577"/>
                  </a:cubicBezTo>
                  <a:cubicBezTo>
                    <a:pt x="2273" y="3753"/>
                    <a:pt x="1960" y="2958"/>
                    <a:pt x="1648" y="2135"/>
                  </a:cubicBezTo>
                  <a:cubicBezTo>
                    <a:pt x="1449" y="1652"/>
                    <a:pt x="1250" y="1169"/>
                    <a:pt x="1023" y="715"/>
                  </a:cubicBezTo>
                  <a:cubicBezTo>
                    <a:pt x="910" y="431"/>
                    <a:pt x="739" y="203"/>
                    <a:pt x="484" y="33"/>
                  </a:cubicBezTo>
                  <a:cubicBezTo>
                    <a:pt x="439" y="11"/>
                    <a:pt x="391" y="0"/>
                    <a:pt x="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54"/>
            <p:cNvSpPr/>
            <p:nvPr/>
          </p:nvSpPr>
          <p:spPr>
            <a:xfrm>
              <a:off x="1208650" y="2357525"/>
              <a:ext cx="762525" cy="678650"/>
            </a:xfrm>
            <a:custGeom>
              <a:avLst/>
              <a:gdLst/>
              <a:ahLst/>
              <a:cxnLst/>
              <a:rect l="l" t="t" r="r" b="b"/>
              <a:pathLst>
                <a:path w="30501" h="27146" extrusionOk="0">
                  <a:moveTo>
                    <a:pt x="21383" y="0"/>
                  </a:moveTo>
                  <a:cubicBezTo>
                    <a:pt x="20966" y="0"/>
                    <a:pt x="20549" y="40"/>
                    <a:pt x="20135" y="119"/>
                  </a:cubicBezTo>
                  <a:cubicBezTo>
                    <a:pt x="18914" y="375"/>
                    <a:pt x="17778" y="829"/>
                    <a:pt x="16727" y="1511"/>
                  </a:cubicBezTo>
                  <a:cubicBezTo>
                    <a:pt x="15478" y="2249"/>
                    <a:pt x="14342" y="3130"/>
                    <a:pt x="13263" y="4095"/>
                  </a:cubicBezTo>
                  <a:cubicBezTo>
                    <a:pt x="12524" y="4777"/>
                    <a:pt x="11786" y="5458"/>
                    <a:pt x="11076" y="6140"/>
                  </a:cubicBezTo>
                  <a:cubicBezTo>
                    <a:pt x="10366" y="6736"/>
                    <a:pt x="9599" y="7276"/>
                    <a:pt x="8776" y="7673"/>
                  </a:cubicBezTo>
                  <a:cubicBezTo>
                    <a:pt x="7782" y="8213"/>
                    <a:pt x="6873" y="8866"/>
                    <a:pt x="6106" y="9690"/>
                  </a:cubicBezTo>
                  <a:cubicBezTo>
                    <a:pt x="5283" y="10570"/>
                    <a:pt x="4629" y="11621"/>
                    <a:pt x="4232" y="12785"/>
                  </a:cubicBezTo>
                  <a:cubicBezTo>
                    <a:pt x="3948" y="13637"/>
                    <a:pt x="3692" y="14546"/>
                    <a:pt x="3408" y="15426"/>
                  </a:cubicBezTo>
                  <a:cubicBezTo>
                    <a:pt x="3266" y="15852"/>
                    <a:pt x="3124" y="16278"/>
                    <a:pt x="2982" y="16704"/>
                  </a:cubicBezTo>
                  <a:cubicBezTo>
                    <a:pt x="2613" y="17954"/>
                    <a:pt x="2102" y="19175"/>
                    <a:pt x="1449" y="20311"/>
                  </a:cubicBezTo>
                  <a:cubicBezTo>
                    <a:pt x="1136" y="20936"/>
                    <a:pt x="852" y="21560"/>
                    <a:pt x="568" y="22185"/>
                  </a:cubicBezTo>
                  <a:cubicBezTo>
                    <a:pt x="228" y="22895"/>
                    <a:pt x="57" y="23662"/>
                    <a:pt x="29" y="24457"/>
                  </a:cubicBezTo>
                  <a:cubicBezTo>
                    <a:pt x="0" y="24855"/>
                    <a:pt x="86" y="25252"/>
                    <a:pt x="228" y="25650"/>
                  </a:cubicBezTo>
                  <a:cubicBezTo>
                    <a:pt x="341" y="26019"/>
                    <a:pt x="597" y="26331"/>
                    <a:pt x="937" y="26502"/>
                  </a:cubicBezTo>
                  <a:cubicBezTo>
                    <a:pt x="1614" y="26937"/>
                    <a:pt x="2414" y="27146"/>
                    <a:pt x="3233" y="27146"/>
                  </a:cubicBezTo>
                  <a:cubicBezTo>
                    <a:pt x="3376" y="27146"/>
                    <a:pt x="3520" y="27139"/>
                    <a:pt x="3664" y="27127"/>
                  </a:cubicBezTo>
                  <a:cubicBezTo>
                    <a:pt x="5311" y="26871"/>
                    <a:pt x="6930" y="26331"/>
                    <a:pt x="8435" y="25536"/>
                  </a:cubicBezTo>
                  <a:cubicBezTo>
                    <a:pt x="9400" y="25054"/>
                    <a:pt x="10366" y="24514"/>
                    <a:pt x="11332" y="24003"/>
                  </a:cubicBezTo>
                  <a:cubicBezTo>
                    <a:pt x="11587" y="23889"/>
                    <a:pt x="11843" y="23747"/>
                    <a:pt x="12098" y="23634"/>
                  </a:cubicBezTo>
                  <a:cubicBezTo>
                    <a:pt x="13092" y="23122"/>
                    <a:pt x="14200" y="22867"/>
                    <a:pt x="15336" y="22867"/>
                  </a:cubicBezTo>
                  <a:cubicBezTo>
                    <a:pt x="15493" y="22863"/>
                    <a:pt x="15651" y="22861"/>
                    <a:pt x="15809" y="22861"/>
                  </a:cubicBezTo>
                  <a:cubicBezTo>
                    <a:pt x="16873" y="22861"/>
                    <a:pt x="17939" y="22942"/>
                    <a:pt x="19028" y="23066"/>
                  </a:cubicBezTo>
                  <a:cubicBezTo>
                    <a:pt x="19567" y="23122"/>
                    <a:pt x="20107" y="23236"/>
                    <a:pt x="20646" y="23293"/>
                  </a:cubicBezTo>
                  <a:cubicBezTo>
                    <a:pt x="21094" y="23358"/>
                    <a:pt x="21549" y="23390"/>
                    <a:pt x="22007" y="23390"/>
                  </a:cubicBezTo>
                  <a:cubicBezTo>
                    <a:pt x="22741" y="23390"/>
                    <a:pt x="23479" y="23308"/>
                    <a:pt x="24196" y="23151"/>
                  </a:cubicBezTo>
                  <a:cubicBezTo>
                    <a:pt x="24480" y="23066"/>
                    <a:pt x="24764" y="22980"/>
                    <a:pt x="25048" y="22838"/>
                  </a:cubicBezTo>
                  <a:cubicBezTo>
                    <a:pt x="26440" y="22214"/>
                    <a:pt x="27632" y="21191"/>
                    <a:pt x="28484" y="19913"/>
                  </a:cubicBezTo>
                  <a:cubicBezTo>
                    <a:pt x="29052" y="18948"/>
                    <a:pt x="29478" y="17925"/>
                    <a:pt x="29762" y="16846"/>
                  </a:cubicBezTo>
                  <a:cubicBezTo>
                    <a:pt x="30359" y="14518"/>
                    <a:pt x="30501" y="12075"/>
                    <a:pt x="30188" y="9690"/>
                  </a:cubicBezTo>
                  <a:cubicBezTo>
                    <a:pt x="30046" y="8554"/>
                    <a:pt x="29734" y="7418"/>
                    <a:pt x="29251" y="6367"/>
                  </a:cubicBezTo>
                  <a:cubicBezTo>
                    <a:pt x="28712" y="5117"/>
                    <a:pt x="28002" y="3953"/>
                    <a:pt x="27150" y="2902"/>
                  </a:cubicBezTo>
                  <a:cubicBezTo>
                    <a:pt x="26411" y="2022"/>
                    <a:pt x="25503" y="1312"/>
                    <a:pt x="24480" y="772"/>
                  </a:cubicBezTo>
                  <a:cubicBezTo>
                    <a:pt x="23519" y="261"/>
                    <a:pt x="22455" y="0"/>
                    <a:pt x="21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54"/>
            <p:cNvSpPr/>
            <p:nvPr/>
          </p:nvSpPr>
          <p:spPr>
            <a:xfrm>
              <a:off x="1238475" y="2430775"/>
              <a:ext cx="617700" cy="548150"/>
            </a:xfrm>
            <a:custGeom>
              <a:avLst/>
              <a:gdLst/>
              <a:ahLst/>
              <a:cxnLst/>
              <a:rect l="l" t="t" r="r" b="b"/>
              <a:pathLst>
                <a:path w="24708" h="21926" extrusionOk="0">
                  <a:moveTo>
                    <a:pt x="20817" y="1"/>
                  </a:moveTo>
                  <a:cubicBezTo>
                    <a:pt x="20703" y="1"/>
                    <a:pt x="20589" y="29"/>
                    <a:pt x="20476" y="86"/>
                  </a:cubicBezTo>
                  <a:cubicBezTo>
                    <a:pt x="20249" y="171"/>
                    <a:pt x="20050" y="313"/>
                    <a:pt x="19851" y="427"/>
                  </a:cubicBezTo>
                  <a:cubicBezTo>
                    <a:pt x="18715" y="1222"/>
                    <a:pt x="17607" y="2045"/>
                    <a:pt x="16755" y="3153"/>
                  </a:cubicBezTo>
                  <a:cubicBezTo>
                    <a:pt x="16216" y="3863"/>
                    <a:pt x="15761" y="4601"/>
                    <a:pt x="15336" y="5368"/>
                  </a:cubicBezTo>
                  <a:cubicBezTo>
                    <a:pt x="14881" y="6305"/>
                    <a:pt x="14455" y="7214"/>
                    <a:pt x="13972" y="8123"/>
                  </a:cubicBezTo>
                  <a:cubicBezTo>
                    <a:pt x="13774" y="8520"/>
                    <a:pt x="13518" y="8890"/>
                    <a:pt x="13234" y="9230"/>
                  </a:cubicBezTo>
                  <a:cubicBezTo>
                    <a:pt x="13092" y="9401"/>
                    <a:pt x="12922" y="9543"/>
                    <a:pt x="12751" y="9656"/>
                  </a:cubicBezTo>
                  <a:cubicBezTo>
                    <a:pt x="11672" y="10338"/>
                    <a:pt x="10621" y="11105"/>
                    <a:pt x="9627" y="11900"/>
                  </a:cubicBezTo>
                  <a:cubicBezTo>
                    <a:pt x="9457" y="12042"/>
                    <a:pt x="9287" y="12155"/>
                    <a:pt x="9116" y="12269"/>
                  </a:cubicBezTo>
                  <a:lnTo>
                    <a:pt x="8974" y="12269"/>
                  </a:lnTo>
                  <a:cubicBezTo>
                    <a:pt x="8889" y="12127"/>
                    <a:pt x="9003" y="11985"/>
                    <a:pt x="9031" y="11872"/>
                  </a:cubicBezTo>
                  <a:cubicBezTo>
                    <a:pt x="9429" y="10821"/>
                    <a:pt x="9798" y="9770"/>
                    <a:pt x="10195" y="8719"/>
                  </a:cubicBezTo>
                  <a:cubicBezTo>
                    <a:pt x="10309" y="8435"/>
                    <a:pt x="10451" y="8180"/>
                    <a:pt x="10621" y="7896"/>
                  </a:cubicBezTo>
                  <a:cubicBezTo>
                    <a:pt x="11218" y="6731"/>
                    <a:pt x="11956" y="5624"/>
                    <a:pt x="12836" y="4601"/>
                  </a:cubicBezTo>
                  <a:cubicBezTo>
                    <a:pt x="13348" y="4062"/>
                    <a:pt x="13802" y="3494"/>
                    <a:pt x="14285" y="2954"/>
                  </a:cubicBezTo>
                  <a:cubicBezTo>
                    <a:pt x="14370" y="2869"/>
                    <a:pt x="14427" y="2755"/>
                    <a:pt x="14484" y="2642"/>
                  </a:cubicBezTo>
                  <a:cubicBezTo>
                    <a:pt x="14484" y="2613"/>
                    <a:pt x="14484" y="2557"/>
                    <a:pt x="14455" y="2528"/>
                  </a:cubicBezTo>
                  <a:cubicBezTo>
                    <a:pt x="14427" y="2500"/>
                    <a:pt x="14370" y="2471"/>
                    <a:pt x="14342" y="2471"/>
                  </a:cubicBezTo>
                  <a:cubicBezTo>
                    <a:pt x="14143" y="2528"/>
                    <a:pt x="14001" y="2642"/>
                    <a:pt x="13859" y="2784"/>
                  </a:cubicBezTo>
                  <a:cubicBezTo>
                    <a:pt x="12496" y="4005"/>
                    <a:pt x="11360" y="5453"/>
                    <a:pt x="10451" y="7044"/>
                  </a:cubicBezTo>
                  <a:cubicBezTo>
                    <a:pt x="10025" y="7867"/>
                    <a:pt x="9627" y="8691"/>
                    <a:pt x="9315" y="9571"/>
                  </a:cubicBezTo>
                  <a:cubicBezTo>
                    <a:pt x="8974" y="10565"/>
                    <a:pt x="8605" y="11531"/>
                    <a:pt x="8264" y="12525"/>
                  </a:cubicBezTo>
                  <a:cubicBezTo>
                    <a:pt x="8065" y="13064"/>
                    <a:pt x="7753" y="13547"/>
                    <a:pt x="7327" y="13945"/>
                  </a:cubicBezTo>
                  <a:cubicBezTo>
                    <a:pt x="6873" y="14342"/>
                    <a:pt x="6475" y="14768"/>
                    <a:pt x="6077" y="15194"/>
                  </a:cubicBezTo>
                  <a:cubicBezTo>
                    <a:pt x="5566" y="15705"/>
                    <a:pt x="5083" y="16217"/>
                    <a:pt x="4601" y="16728"/>
                  </a:cubicBezTo>
                  <a:cubicBezTo>
                    <a:pt x="4544" y="16785"/>
                    <a:pt x="4487" y="16813"/>
                    <a:pt x="4430" y="16841"/>
                  </a:cubicBezTo>
                  <a:cubicBezTo>
                    <a:pt x="4260" y="16699"/>
                    <a:pt x="4345" y="16529"/>
                    <a:pt x="4374" y="16387"/>
                  </a:cubicBezTo>
                  <a:cubicBezTo>
                    <a:pt x="4686" y="14768"/>
                    <a:pt x="5140" y="13206"/>
                    <a:pt x="5737" y="11673"/>
                  </a:cubicBezTo>
                  <a:cubicBezTo>
                    <a:pt x="5992" y="10821"/>
                    <a:pt x="6333" y="10026"/>
                    <a:pt x="6759" y="9230"/>
                  </a:cubicBezTo>
                  <a:cubicBezTo>
                    <a:pt x="6787" y="9145"/>
                    <a:pt x="6816" y="9060"/>
                    <a:pt x="6816" y="8975"/>
                  </a:cubicBezTo>
                  <a:cubicBezTo>
                    <a:pt x="6816" y="8890"/>
                    <a:pt x="6731" y="8861"/>
                    <a:pt x="6645" y="8861"/>
                  </a:cubicBezTo>
                  <a:cubicBezTo>
                    <a:pt x="6532" y="8890"/>
                    <a:pt x="6447" y="8975"/>
                    <a:pt x="6390" y="9088"/>
                  </a:cubicBezTo>
                  <a:cubicBezTo>
                    <a:pt x="6134" y="9543"/>
                    <a:pt x="5879" y="9997"/>
                    <a:pt x="5651" y="10480"/>
                  </a:cubicBezTo>
                  <a:cubicBezTo>
                    <a:pt x="5367" y="11190"/>
                    <a:pt x="5112" y="11900"/>
                    <a:pt x="4856" y="12610"/>
                  </a:cubicBezTo>
                  <a:cubicBezTo>
                    <a:pt x="4487" y="13689"/>
                    <a:pt x="4203" y="14797"/>
                    <a:pt x="4004" y="15933"/>
                  </a:cubicBezTo>
                  <a:cubicBezTo>
                    <a:pt x="3862" y="16586"/>
                    <a:pt x="3664" y="17267"/>
                    <a:pt x="3408" y="17892"/>
                  </a:cubicBezTo>
                  <a:cubicBezTo>
                    <a:pt x="3351" y="18062"/>
                    <a:pt x="3266" y="18233"/>
                    <a:pt x="3124" y="18375"/>
                  </a:cubicBezTo>
                  <a:cubicBezTo>
                    <a:pt x="2386" y="19255"/>
                    <a:pt x="1562" y="20107"/>
                    <a:pt x="738" y="20902"/>
                  </a:cubicBezTo>
                  <a:cubicBezTo>
                    <a:pt x="511" y="21130"/>
                    <a:pt x="284" y="21357"/>
                    <a:pt x="85" y="21584"/>
                  </a:cubicBezTo>
                  <a:cubicBezTo>
                    <a:pt x="0" y="21669"/>
                    <a:pt x="85" y="21868"/>
                    <a:pt x="227" y="21896"/>
                  </a:cubicBezTo>
                  <a:cubicBezTo>
                    <a:pt x="278" y="21916"/>
                    <a:pt x="328" y="21926"/>
                    <a:pt x="378" y="21926"/>
                  </a:cubicBezTo>
                  <a:cubicBezTo>
                    <a:pt x="470" y="21926"/>
                    <a:pt x="562" y="21895"/>
                    <a:pt x="653" y="21840"/>
                  </a:cubicBezTo>
                  <a:cubicBezTo>
                    <a:pt x="880" y="21698"/>
                    <a:pt x="1136" y="21527"/>
                    <a:pt x="1363" y="21357"/>
                  </a:cubicBezTo>
                  <a:cubicBezTo>
                    <a:pt x="1512" y="21233"/>
                    <a:pt x="1703" y="21153"/>
                    <a:pt x="1919" y="21153"/>
                  </a:cubicBezTo>
                  <a:cubicBezTo>
                    <a:pt x="1951" y="21153"/>
                    <a:pt x="1983" y="21154"/>
                    <a:pt x="2016" y="21158"/>
                  </a:cubicBezTo>
                  <a:cubicBezTo>
                    <a:pt x="2982" y="21158"/>
                    <a:pt x="3948" y="21158"/>
                    <a:pt x="4913" y="21101"/>
                  </a:cubicBezTo>
                  <a:cubicBezTo>
                    <a:pt x="5481" y="21073"/>
                    <a:pt x="6049" y="20988"/>
                    <a:pt x="6617" y="20902"/>
                  </a:cubicBezTo>
                  <a:cubicBezTo>
                    <a:pt x="6844" y="20874"/>
                    <a:pt x="7043" y="20789"/>
                    <a:pt x="7242" y="20732"/>
                  </a:cubicBezTo>
                  <a:cubicBezTo>
                    <a:pt x="7270" y="20704"/>
                    <a:pt x="7299" y="20647"/>
                    <a:pt x="7299" y="20618"/>
                  </a:cubicBezTo>
                  <a:cubicBezTo>
                    <a:pt x="7299" y="20562"/>
                    <a:pt x="7270" y="20533"/>
                    <a:pt x="7213" y="20505"/>
                  </a:cubicBezTo>
                  <a:cubicBezTo>
                    <a:pt x="7147" y="20471"/>
                    <a:pt x="7071" y="20458"/>
                    <a:pt x="6990" y="20458"/>
                  </a:cubicBezTo>
                  <a:cubicBezTo>
                    <a:pt x="6933" y="20458"/>
                    <a:pt x="6875" y="20465"/>
                    <a:pt x="6816" y="20476"/>
                  </a:cubicBezTo>
                  <a:cubicBezTo>
                    <a:pt x="5424" y="20618"/>
                    <a:pt x="4061" y="20618"/>
                    <a:pt x="2698" y="20647"/>
                  </a:cubicBezTo>
                  <a:cubicBezTo>
                    <a:pt x="2664" y="20653"/>
                    <a:pt x="2631" y="20657"/>
                    <a:pt x="2598" y="20657"/>
                  </a:cubicBezTo>
                  <a:cubicBezTo>
                    <a:pt x="2492" y="20657"/>
                    <a:pt x="2394" y="20620"/>
                    <a:pt x="2329" y="20533"/>
                  </a:cubicBezTo>
                  <a:lnTo>
                    <a:pt x="3096" y="19710"/>
                  </a:lnTo>
                  <a:cubicBezTo>
                    <a:pt x="3436" y="19312"/>
                    <a:pt x="3834" y="18914"/>
                    <a:pt x="4203" y="18517"/>
                  </a:cubicBezTo>
                  <a:cubicBezTo>
                    <a:pt x="4430" y="18233"/>
                    <a:pt x="4771" y="18091"/>
                    <a:pt x="5140" y="18091"/>
                  </a:cubicBezTo>
                  <a:cubicBezTo>
                    <a:pt x="5609" y="18048"/>
                    <a:pt x="6085" y="18027"/>
                    <a:pt x="6560" y="18027"/>
                  </a:cubicBezTo>
                  <a:cubicBezTo>
                    <a:pt x="7036" y="18027"/>
                    <a:pt x="7512" y="18048"/>
                    <a:pt x="7980" y="18091"/>
                  </a:cubicBezTo>
                  <a:cubicBezTo>
                    <a:pt x="8648" y="18133"/>
                    <a:pt x="9308" y="18155"/>
                    <a:pt x="9968" y="18155"/>
                  </a:cubicBezTo>
                  <a:cubicBezTo>
                    <a:pt x="10628" y="18155"/>
                    <a:pt x="11289" y="18133"/>
                    <a:pt x="11956" y="18091"/>
                  </a:cubicBezTo>
                  <a:cubicBezTo>
                    <a:pt x="12268" y="18062"/>
                    <a:pt x="12581" y="18006"/>
                    <a:pt x="12865" y="17892"/>
                  </a:cubicBezTo>
                  <a:cubicBezTo>
                    <a:pt x="12950" y="17864"/>
                    <a:pt x="13064" y="17807"/>
                    <a:pt x="13035" y="17693"/>
                  </a:cubicBezTo>
                  <a:cubicBezTo>
                    <a:pt x="13035" y="17580"/>
                    <a:pt x="12893" y="17551"/>
                    <a:pt x="12751" y="17551"/>
                  </a:cubicBezTo>
                  <a:cubicBezTo>
                    <a:pt x="12297" y="17580"/>
                    <a:pt x="11814" y="17608"/>
                    <a:pt x="11331" y="17636"/>
                  </a:cubicBezTo>
                  <a:cubicBezTo>
                    <a:pt x="10998" y="17644"/>
                    <a:pt x="10662" y="17647"/>
                    <a:pt x="10326" y="17647"/>
                  </a:cubicBezTo>
                  <a:cubicBezTo>
                    <a:pt x="9317" y="17647"/>
                    <a:pt x="8300" y="17615"/>
                    <a:pt x="7299" y="17551"/>
                  </a:cubicBezTo>
                  <a:cubicBezTo>
                    <a:pt x="7029" y="17523"/>
                    <a:pt x="6752" y="17509"/>
                    <a:pt x="6475" y="17509"/>
                  </a:cubicBezTo>
                  <a:cubicBezTo>
                    <a:pt x="6198" y="17509"/>
                    <a:pt x="5921" y="17523"/>
                    <a:pt x="5651" y="17551"/>
                  </a:cubicBezTo>
                  <a:lnTo>
                    <a:pt x="5453" y="17551"/>
                  </a:lnTo>
                  <a:cubicBezTo>
                    <a:pt x="5367" y="17551"/>
                    <a:pt x="5282" y="17438"/>
                    <a:pt x="5339" y="17352"/>
                  </a:cubicBezTo>
                  <a:cubicBezTo>
                    <a:pt x="5396" y="17239"/>
                    <a:pt x="5453" y="17154"/>
                    <a:pt x="5538" y="17069"/>
                  </a:cubicBezTo>
                  <a:cubicBezTo>
                    <a:pt x="6447" y="16075"/>
                    <a:pt x="7355" y="15109"/>
                    <a:pt x="8236" y="14143"/>
                  </a:cubicBezTo>
                  <a:cubicBezTo>
                    <a:pt x="8490" y="13843"/>
                    <a:pt x="8837" y="13693"/>
                    <a:pt x="9202" y="13693"/>
                  </a:cubicBezTo>
                  <a:cubicBezTo>
                    <a:pt x="9287" y="13693"/>
                    <a:pt x="9372" y="13701"/>
                    <a:pt x="9457" y="13717"/>
                  </a:cubicBezTo>
                  <a:cubicBezTo>
                    <a:pt x="10224" y="13774"/>
                    <a:pt x="11019" y="13916"/>
                    <a:pt x="11757" y="14143"/>
                  </a:cubicBezTo>
                  <a:cubicBezTo>
                    <a:pt x="12808" y="14484"/>
                    <a:pt x="13802" y="14939"/>
                    <a:pt x="14796" y="15365"/>
                  </a:cubicBezTo>
                  <a:cubicBezTo>
                    <a:pt x="15818" y="15847"/>
                    <a:pt x="16926" y="16160"/>
                    <a:pt x="18062" y="16330"/>
                  </a:cubicBezTo>
                  <a:cubicBezTo>
                    <a:pt x="18280" y="16340"/>
                    <a:pt x="18500" y="16343"/>
                    <a:pt x="18722" y="16343"/>
                  </a:cubicBezTo>
                  <a:cubicBezTo>
                    <a:pt x="19166" y="16343"/>
                    <a:pt x="19614" y="16330"/>
                    <a:pt x="20050" y="16330"/>
                  </a:cubicBezTo>
                  <a:cubicBezTo>
                    <a:pt x="20192" y="16330"/>
                    <a:pt x="20334" y="16273"/>
                    <a:pt x="20447" y="16188"/>
                  </a:cubicBezTo>
                  <a:cubicBezTo>
                    <a:pt x="20476" y="16188"/>
                    <a:pt x="20476" y="16160"/>
                    <a:pt x="20504" y="16131"/>
                  </a:cubicBezTo>
                  <a:cubicBezTo>
                    <a:pt x="20533" y="16103"/>
                    <a:pt x="20504" y="16046"/>
                    <a:pt x="20447" y="16018"/>
                  </a:cubicBezTo>
                  <a:cubicBezTo>
                    <a:pt x="20249" y="15933"/>
                    <a:pt x="20050" y="15904"/>
                    <a:pt x="19823" y="15904"/>
                  </a:cubicBezTo>
                  <a:lnTo>
                    <a:pt x="18545" y="15876"/>
                  </a:lnTo>
                  <a:cubicBezTo>
                    <a:pt x="17778" y="15791"/>
                    <a:pt x="17011" y="15620"/>
                    <a:pt x="16273" y="15336"/>
                  </a:cubicBezTo>
                  <a:cubicBezTo>
                    <a:pt x="15279" y="14995"/>
                    <a:pt x="14342" y="14569"/>
                    <a:pt x="13376" y="14143"/>
                  </a:cubicBezTo>
                  <a:cubicBezTo>
                    <a:pt x="12297" y="13632"/>
                    <a:pt x="11132" y="13320"/>
                    <a:pt x="9968" y="13206"/>
                  </a:cubicBezTo>
                  <a:cubicBezTo>
                    <a:pt x="9826" y="13206"/>
                    <a:pt x="9713" y="13178"/>
                    <a:pt x="9599" y="13149"/>
                  </a:cubicBezTo>
                  <a:cubicBezTo>
                    <a:pt x="9514" y="13149"/>
                    <a:pt x="9457" y="13036"/>
                    <a:pt x="9514" y="12951"/>
                  </a:cubicBezTo>
                  <a:cubicBezTo>
                    <a:pt x="9571" y="12865"/>
                    <a:pt x="9627" y="12809"/>
                    <a:pt x="9713" y="12752"/>
                  </a:cubicBezTo>
                  <a:cubicBezTo>
                    <a:pt x="10763" y="11843"/>
                    <a:pt x="11842" y="11020"/>
                    <a:pt x="12978" y="10224"/>
                  </a:cubicBezTo>
                  <a:cubicBezTo>
                    <a:pt x="13230" y="10036"/>
                    <a:pt x="13542" y="9925"/>
                    <a:pt x="13849" y="9925"/>
                  </a:cubicBezTo>
                  <a:cubicBezTo>
                    <a:pt x="13958" y="9925"/>
                    <a:pt x="14067" y="9939"/>
                    <a:pt x="14171" y="9969"/>
                  </a:cubicBezTo>
                  <a:cubicBezTo>
                    <a:pt x="15137" y="10139"/>
                    <a:pt x="16074" y="10423"/>
                    <a:pt x="16954" y="10821"/>
                  </a:cubicBezTo>
                  <a:cubicBezTo>
                    <a:pt x="18090" y="11332"/>
                    <a:pt x="19255" y="11758"/>
                    <a:pt x="20419" y="12127"/>
                  </a:cubicBezTo>
                  <a:cubicBezTo>
                    <a:pt x="21416" y="12388"/>
                    <a:pt x="22452" y="12510"/>
                    <a:pt x="23478" y="12510"/>
                  </a:cubicBezTo>
                  <a:cubicBezTo>
                    <a:pt x="23680" y="12510"/>
                    <a:pt x="23882" y="12506"/>
                    <a:pt x="24082" y="12496"/>
                  </a:cubicBezTo>
                  <a:cubicBezTo>
                    <a:pt x="24196" y="12468"/>
                    <a:pt x="24281" y="12468"/>
                    <a:pt x="24366" y="12439"/>
                  </a:cubicBezTo>
                  <a:cubicBezTo>
                    <a:pt x="24480" y="12411"/>
                    <a:pt x="24594" y="12411"/>
                    <a:pt x="24650" y="12269"/>
                  </a:cubicBezTo>
                  <a:cubicBezTo>
                    <a:pt x="24707" y="12127"/>
                    <a:pt x="24565" y="12070"/>
                    <a:pt x="24366" y="12042"/>
                  </a:cubicBezTo>
                  <a:cubicBezTo>
                    <a:pt x="23912" y="12014"/>
                    <a:pt x="23458" y="11957"/>
                    <a:pt x="23003" y="11957"/>
                  </a:cubicBezTo>
                  <a:cubicBezTo>
                    <a:pt x="21271" y="11957"/>
                    <a:pt x="19709" y="11417"/>
                    <a:pt x="18147" y="10736"/>
                  </a:cubicBezTo>
                  <a:cubicBezTo>
                    <a:pt x="17267" y="10310"/>
                    <a:pt x="16358" y="9969"/>
                    <a:pt x="15421" y="9685"/>
                  </a:cubicBezTo>
                  <a:cubicBezTo>
                    <a:pt x="15165" y="9600"/>
                    <a:pt x="14910" y="9571"/>
                    <a:pt x="14654" y="9543"/>
                  </a:cubicBezTo>
                  <a:cubicBezTo>
                    <a:pt x="14634" y="9550"/>
                    <a:pt x="14614" y="9553"/>
                    <a:pt x="14594" y="9553"/>
                  </a:cubicBezTo>
                  <a:cubicBezTo>
                    <a:pt x="14530" y="9553"/>
                    <a:pt x="14470" y="9516"/>
                    <a:pt x="14427" y="9429"/>
                  </a:cubicBezTo>
                  <a:cubicBezTo>
                    <a:pt x="14484" y="9230"/>
                    <a:pt x="14654" y="9174"/>
                    <a:pt x="14796" y="9088"/>
                  </a:cubicBezTo>
                  <a:cubicBezTo>
                    <a:pt x="16131" y="8322"/>
                    <a:pt x="17579" y="7754"/>
                    <a:pt x="19084" y="7384"/>
                  </a:cubicBezTo>
                  <a:cubicBezTo>
                    <a:pt x="20135" y="7129"/>
                    <a:pt x="21214" y="6930"/>
                    <a:pt x="22265" y="6675"/>
                  </a:cubicBezTo>
                  <a:cubicBezTo>
                    <a:pt x="23032" y="6504"/>
                    <a:pt x="23798" y="6277"/>
                    <a:pt x="24537" y="6078"/>
                  </a:cubicBezTo>
                  <a:cubicBezTo>
                    <a:pt x="24622" y="6050"/>
                    <a:pt x="24650" y="5965"/>
                    <a:pt x="24622" y="5908"/>
                  </a:cubicBezTo>
                  <a:cubicBezTo>
                    <a:pt x="24594" y="5879"/>
                    <a:pt x="24565" y="5823"/>
                    <a:pt x="24537" y="5823"/>
                  </a:cubicBezTo>
                  <a:cubicBezTo>
                    <a:pt x="24422" y="5797"/>
                    <a:pt x="24301" y="5783"/>
                    <a:pt x="24183" y="5783"/>
                  </a:cubicBezTo>
                  <a:cubicBezTo>
                    <a:pt x="24037" y="5783"/>
                    <a:pt x="23895" y="5804"/>
                    <a:pt x="23770" y="5851"/>
                  </a:cubicBezTo>
                  <a:cubicBezTo>
                    <a:pt x="23174" y="5965"/>
                    <a:pt x="22606" y="6135"/>
                    <a:pt x="22009" y="6249"/>
                  </a:cubicBezTo>
                  <a:cubicBezTo>
                    <a:pt x="21157" y="6419"/>
                    <a:pt x="20305" y="6618"/>
                    <a:pt x="19453" y="6788"/>
                  </a:cubicBezTo>
                  <a:cubicBezTo>
                    <a:pt x="17891" y="7072"/>
                    <a:pt x="16358" y="7612"/>
                    <a:pt x="14966" y="8378"/>
                  </a:cubicBezTo>
                  <a:cubicBezTo>
                    <a:pt x="14881" y="8407"/>
                    <a:pt x="14796" y="8435"/>
                    <a:pt x="14711" y="8464"/>
                  </a:cubicBezTo>
                  <a:cubicBezTo>
                    <a:pt x="14654" y="8464"/>
                    <a:pt x="14569" y="8464"/>
                    <a:pt x="14569" y="8350"/>
                  </a:cubicBezTo>
                  <a:cubicBezTo>
                    <a:pt x="14569" y="8293"/>
                    <a:pt x="14569" y="8265"/>
                    <a:pt x="14597" y="8208"/>
                  </a:cubicBezTo>
                  <a:cubicBezTo>
                    <a:pt x="15080" y="7271"/>
                    <a:pt x="15534" y="6334"/>
                    <a:pt x="16017" y="5425"/>
                  </a:cubicBezTo>
                  <a:cubicBezTo>
                    <a:pt x="16869" y="3778"/>
                    <a:pt x="18090" y="2386"/>
                    <a:pt x="19567" y="1307"/>
                  </a:cubicBezTo>
                  <a:cubicBezTo>
                    <a:pt x="20021" y="966"/>
                    <a:pt x="20476" y="626"/>
                    <a:pt x="20930" y="285"/>
                  </a:cubicBezTo>
                  <a:cubicBezTo>
                    <a:pt x="20987" y="228"/>
                    <a:pt x="21044" y="171"/>
                    <a:pt x="20987" y="86"/>
                  </a:cubicBezTo>
                  <a:cubicBezTo>
                    <a:pt x="20958" y="29"/>
                    <a:pt x="20902" y="1"/>
                    <a:pt x="208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54"/>
            <p:cNvSpPr/>
            <p:nvPr/>
          </p:nvSpPr>
          <p:spPr>
            <a:xfrm>
              <a:off x="1166750" y="1518850"/>
              <a:ext cx="700775" cy="669050"/>
            </a:xfrm>
            <a:custGeom>
              <a:avLst/>
              <a:gdLst/>
              <a:ahLst/>
              <a:cxnLst/>
              <a:rect l="l" t="t" r="r" b="b"/>
              <a:pathLst>
                <a:path w="28031" h="26762" extrusionOk="0">
                  <a:moveTo>
                    <a:pt x="19105" y="1"/>
                  </a:moveTo>
                  <a:cubicBezTo>
                    <a:pt x="18567" y="1"/>
                    <a:pt x="18027" y="71"/>
                    <a:pt x="17495" y="212"/>
                  </a:cubicBezTo>
                  <a:cubicBezTo>
                    <a:pt x="16359" y="525"/>
                    <a:pt x="15308" y="1036"/>
                    <a:pt x="14371" y="1718"/>
                  </a:cubicBezTo>
                  <a:cubicBezTo>
                    <a:pt x="13235" y="2513"/>
                    <a:pt x="12212" y="3421"/>
                    <a:pt x="11247" y="4415"/>
                  </a:cubicBezTo>
                  <a:cubicBezTo>
                    <a:pt x="10594" y="5069"/>
                    <a:pt x="9940" y="5779"/>
                    <a:pt x="9316" y="6460"/>
                  </a:cubicBezTo>
                  <a:cubicBezTo>
                    <a:pt x="8691" y="7057"/>
                    <a:pt x="7981" y="7596"/>
                    <a:pt x="7243" y="8050"/>
                  </a:cubicBezTo>
                  <a:cubicBezTo>
                    <a:pt x="6334" y="8590"/>
                    <a:pt x="5510" y="9300"/>
                    <a:pt x="4829" y="10095"/>
                  </a:cubicBezTo>
                  <a:cubicBezTo>
                    <a:pt x="4090" y="10976"/>
                    <a:pt x="3551" y="12026"/>
                    <a:pt x="3267" y="13134"/>
                  </a:cubicBezTo>
                  <a:cubicBezTo>
                    <a:pt x="3039" y="13986"/>
                    <a:pt x="2841" y="14838"/>
                    <a:pt x="2613" y="15690"/>
                  </a:cubicBezTo>
                  <a:cubicBezTo>
                    <a:pt x="2528" y="16087"/>
                    <a:pt x="2415" y="16513"/>
                    <a:pt x="2330" y="16939"/>
                  </a:cubicBezTo>
                  <a:cubicBezTo>
                    <a:pt x="2017" y="18132"/>
                    <a:pt x="1620" y="19296"/>
                    <a:pt x="1080" y="20432"/>
                  </a:cubicBezTo>
                  <a:cubicBezTo>
                    <a:pt x="824" y="21029"/>
                    <a:pt x="597" y="21625"/>
                    <a:pt x="342" y="22222"/>
                  </a:cubicBezTo>
                  <a:cubicBezTo>
                    <a:pt x="114" y="22932"/>
                    <a:pt x="1" y="23670"/>
                    <a:pt x="1" y="24408"/>
                  </a:cubicBezTo>
                  <a:cubicBezTo>
                    <a:pt x="29" y="24777"/>
                    <a:pt x="114" y="25175"/>
                    <a:pt x="256" y="25516"/>
                  </a:cubicBezTo>
                  <a:cubicBezTo>
                    <a:pt x="398" y="25857"/>
                    <a:pt x="654" y="26112"/>
                    <a:pt x="966" y="26283"/>
                  </a:cubicBezTo>
                  <a:cubicBezTo>
                    <a:pt x="1563" y="26602"/>
                    <a:pt x="2239" y="26762"/>
                    <a:pt x="2911" y="26762"/>
                  </a:cubicBezTo>
                  <a:cubicBezTo>
                    <a:pt x="3135" y="26762"/>
                    <a:pt x="3359" y="26744"/>
                    <a:pt x="3579" y="26709"/>
                  </a:cubicBezTo>
                  <a:cubicBezTo>
                    <a:pt x="5141" y="26339"/>
                    <a:pt x="6646" y="25743"/>
                    <a:pt x="8009" y="24919"/>
                  </a:cubicBezTo>
                  <a:cubicBezTo>
                    <a:pt x="8890" y="24380"/>
                    <a:pt x="9770" y="23840"/>
                    <a:pt x="10650" y="23301"/>
                  </a:cubicBezTo>
                  <a:cubicBezTo>
                    <a:pt x="10878" y="23159"/>
                    <a:pt x="11105" y="23017"/>
                    <a:pt x="11360" y="22875"/>
                  </a:cubicBezTo>
                  <a:cubicBezTo>
                    <a:pt x="12269" y="22335"/>
                    <a:pt x="13291" y="22023"/>
                    <a:pt x="14342" y="21966"/>
                  </a:cubicBezTo>
                  <a:cubicBezTo>
                    <a:pt x="15019" y="21916"/>
                    <a:pt x="15696" y="21886"/>
                    <a:pt x="16372" y="21886"/>
                  </a:cubicBezTo>
                  <a:cubicBezTo>
                    <a:pt x="16860" y="21886"/>
                    <a:pt x="17348" y="21902"/>
                    <a:pt x="17835" y="21938"/>
                  </a:cubicBezTo>
                  <a:cubicBezTo>
                    <a:pt x="18375" y="21938"/>
                    <a:pt x="18886" y="22023"/>
                    <a:pt x="19397" y="22051"/>
                  </a:cubicBezTo>
                  <a:cubicBezTo>
                    <a:pt x="19631" y="22069"/>
                    <a:pt x="19866" y="22078"/>
                    <a:pt x="20102" y="22078"/>
                  </a:cubicBezTo>
                  <a:cubicBezTo>
                    <a:pt x="20982" y="22078"/>
                    <a:pt x="21869" y="21951"/>
                    <a:pt x="22720" y="21682"/>
                  </a:cubicBezTo>
                  <a:cubicBezTo>
                    <a:pt x="23004" y="21597"/>
                    <a:pt x="23260" y="21483"/>
                    <a:pt x="23515" y="21341"/>
                  </a:cubicBezTo>
                  <a:cubicBezTo>
                    <a:pt x="24793" y="20660"/>
                    <a:pt x="25872" y="19637"/>
                    <a:pt x="26582" y="18359"/>
                  </a:cubicBezTo>
                  <a:cubicBezTo>
                    <a:pt x="27065" y="17422"/>
                    <a:pt x="27406" y="16428"/>
                    <a:pt x="27605" y="15377"/>
                  </a:cubicBezTo>
                  <a:cubicBezTo>
                    <a:pt x="28031" y="13162"/>
                    <a:pt x="28031" y="10862"/>
                    <a:pt x="27576" y="8647"/>
                  </a:cubicBezTo>
                  <a:cubicBezTo>
                    <a:pt x="27349" y="7568"/>
                    <a:pt x="26980" y="6517"/>
                    <a:pt x="26469" y="5551"/>
                  </a:cubicBezTo>
                  <a:cubicBezTo>
                    <a:pt x="25901" y="4387"/>
                    <a:pt x="25134" y="3336"/>
                    <a:pt x="24282" y="2399"/>
                  </a:cubicBezTo>
                  <a:cubicBezTo>
                    <a:pt x="23515" y="1632"/>
                    <a:pt x="22635" y="1008"/>
                    <a:pt x="21641" y="553"/>
                  </a:cubicBezTo>
                  <a:cubicBezTo>
                    <a:pt x="20834" y="185"/>
                    <a:pt x="19973" y="1"/>
                    <a:pt x="191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4"/>
            <p:cNvSpPr/>
            <p:nvPr/>
          </p:nvSpPr>
          <p:spPr>
            <a:xfrm>
              <a:off x="1194450" y="1588050"/>
              <a:ext cx="568700" cy="549100"/>
            </a:xfrm>
            <a:custGeom>
              <a:avLst/>
              <a:gdLst/>
              <a:ahLst/>
              <a:cxnLst/>
              <a:rect l="l" t="t" r="r" b="b"/>
              <a:pathLst>
                <a:path w="22748" h="21964" extrusionOk="0">
                  <a:moveTo>
                    <a:pt x="18346" y="0"/>
                  </a:moveTo>
                  <a:cubicBezTo>
                    <a:pt x="18232" y="0"/>
                    <a:pt x="18119" y="29"/>
                    <a:pt x="18034" y="85"/>
                  </a:cubicBezTo>
                  <a:cubicBezTo>
                    <a:pt x="17835" y="171"/>
                    <a:pt x="17636" y="313"/>
                    <a:pt x="17466" y="426"/>
                  </a:cubicBezTo>
                  <a:cubicBezTo>
                    <a:pt x="16443" y="1250"/>
                    <a:pt x="15449" y="2102"/>
                    <a:pt x="14711" y="3181"/>
                  </a:cubicBezTo>
                  <a:cubicBezTo>
                    <a:pt x="14257" y="3891"/>
                    <a:pt x="13859" y="4629"/>
                    <a:pt x="13518" y="5368"/>
                  </a:cubicBezTo>
                  <a:cubicBezTo>
                    <a:pt x="13149" y="6276"/>
                    <a:pt x="12780" y="7157"/>
                    <a:pt x="12411" y="8037"/>
                  </a:cubicBezTo>
                  <a:cubicBezTo>
                    <a:pt x="12240" y="8435"/>
                    <a:pt x="12013" y="8804"/>
                    <a:pt x="11758" y="9145"/>
                  </a:cubicBezTo>
                  <a:cubicBezTo>
                    <a:pt x="11644" y="9315"/>
                    <a:pt x="11502" y="9457"/>
                    <a:pt x="11332" y="9571"/>
                  </a:cubicBezTo>
                  <a:cubicBezTo>
                    <a:pt x="10366" y="10281"/>
                    <a:pt x="9429" y="11076"/>
                    <a:pt x="8520" y="11899"/>
                  </a:cubicBezTo>
                  <a:cubicBezTo>
                    <a:pt x="8378" y="12013"/>
                    <a:pt x="8208" y="12155"/>
                    <a:pt x="8066" y="12269"/>
                  </a:cubicBezTo>
                  <a:cubicBezTo>
                    <a:pt x="8051" y="12283"/>
                    <a:pt x="8030" y="12283"/>
                    <a:pt x="8005" y="12283"/>
                  </a:cubicBezTo>
                  <a:cubicBezTo>
                    <a:pt x="7980" y="12283"/>
                    <a:pt x="7952" y="12283"/>
                    <a:pt x="7924" y="12297"/>
                  </a:cubicBezTo>
                  <a:cubicBezTo>
                    <a:pt x="7838" y="12155"/>
                    <a:pt x="7924" y="12041"/>
                    <a:pt x="7980" y="11928"/>
                  </a:cubicBezTo>
                  <a:cubicBezTo>
                    <a:pt x="8264" y="10934"/>
                    <a:pt x="8577" y="9912"/>
                    <a:pt x="8889" y="8889"/>
                  </a:cubicBezTo>
                  <a:cubicBezTo>
                    <a:pt x="8974" y="8634"/>
                    <a:pt x="9088" y="8350"/>
                    <a:pt x="9202" y="8094"/>
                  </a:cubicBezTo>
                  <a:cubicBezTo>
                    <a:pt x="9713" y="6930"/>
                    <a:pt x="10338" y="5850"/>
                    <a:pt x="11104" y="4857"/>
                  </a:cubicBezTo>
                  <a:cubicBezTo>
                    <a:pt x="11530" y="4317"/>
                    <a:pt x="11928" y="3749"/>
                    <a:pt x="12354" y="3209"/>
                  </a:cubicBezTo>
                  <a:cubicBezTo>
                    <a:pt x="12411" y="3096"/>
                    <a:pt x="12467" y="3011"/>
                    <a:pt x="12524" y="2925"/>
                  </a:cubicBezTo>
                  <a:cubicBezTo>
                    <a:pt x="12524" y="2869"/>
                    <a:pt x="12524" y="2840"/>
                    <a:pt x="12524" y="2812"/>
                  </a:cubicBezTo>
                  <a:cubicBezTo>
                    <a:pt x="12467" y="2783"/>
                    <a:pt x="12439" y="2755"/>
                    <a:pt x="12382" y="2755"/>
                  </a:cubicBezTo>
                  <a:cubicBezTo>
                    <a:pt x="12212" y="2840"/>
                    <a:pt x="12070" y="2925"/>
                    <a:pt x="11956" y="3096"/>
                  </a:cubicBezTo>
                  <a:cubicBezTo>
                    <a:pt x="10764" y="4317"/>
                    <a:pt x="9741" y="5737"/>
                    <a:pt x="9003" y="7299"/>
                  </a:cubicBezTo>
                  <a:cubicBezTo>
                    <a:pt x="8634" y="8094"/>
                    <a:pt x="8321" y="8918"/>
                    <a:pt x="8094" y="9770"/>
                  </a:cubicBezTo>
                  <a:cubicBezTo>
                    <a:pt x="7810" y="10707"/>
                    <a:pt x="7526" y="11672"/>
                    <a:pt x="7242" y="12609"/>
                  </a:cubicBezTo>
                  <a:cubicBezTo>
                    <a:pt x="7100" y="13121"/>
                    <a:pt x="6816" y="13603"/>
                    <a:pt x="6447" y="14001"/>
                  </a:cubicBezTo>
                  <a:cubicBezTo>
                    <a:pt x="6049" y="14399"/>
                    <a:pt x="5709" y="14825"/>
                    <a:pt x="5339" y="15251"/>
                  </a:cubicBezTo>
                  <a:cubicBezTo>
                    <a:pt x="4913" y="15762"/>
                    <a:pt x="4487" y="16301"/>
                    <a:pt x="4033" y="16812"/>
                  </a:cubicBezTo>
                  <a:cubicBezTo>
                    <a:pt x="4005" y="16841"/>
                    <a:pt x="3948" y="16898"/>
                    <a:pt x="3891" y="16926"/>
                  </a:cubicBezTo>
                  <a:cubicBezTo>
                    <a:pt x="3749" y="16784"/>
                    <a:pt x="3806" y="16614"/>
                    <a:pt x="3834" y="16472"/>
                  </a:cubicBezTo>
                  <a:cubicBezTo>
                    <a:pt x="4033" y="14938"/>
                    <a:pt x="4345" y="13433"/>
                    <a:pt x="4800" y="11956"/>
                  </a:cubicBezTo>
                  <a:cubicBezTo>
                    <a:pt x="5027" y="11133"/>
                    <a:pt x="5283" y="10337"/>
                    <a:pt x="5623" y="9599"/>
                  </a:cubicBezTo>
                  <a:cubicBezTo>
                    <a:pt x="5652" y="9514"/>
                    <a:pt x="5680" y="9429"/>
                    <a:pt x="5652" y="9344"/>
                  </a:cubicBezTo>
                  <a:cubicBezTo>
                    <a:pt x="5652" y="9280"/>
                    <a:pt x="5620" y="9248"/>
                    <a:pt x="5568" y="9248"/>
                  </a:cubicBezTo>
                  <a:cubicBezTo>
                    <a:pt x="5551" y="9248"/>
                    <a:pt x="5531" y="9251"/>
                    <a:pt x="5510" y="9258"/>
                  </a:cubicBezTo>
                  <a:cubicBezTo>
                    <a:pt x="5396" y="9287"/>
                    <a:pt x="5311" y="9372"/>
                    <a:pt x="5283" y="9486"/>
                  </a:cubicBezTo>
                  <a:cubicBezTo>
                    <a:pt x="5084" y="9940"/>
                    <a:pt x="4828" y="10366"/>
                    <a:pt x="4686" y="10820"/>
                  </a:cubicBezTo>
                  <a:cubicBezTo>
                    <a:pt x="4431" y="11502"/>
                    <a:pt x="4232" y="12183"/>
                    <a:pt x="4033" y="12893"/>
                  </a:cubicBezTo>
                  <a:cubicBezTo>
                    <a:pt x="3749" y="13944"/>
                    <a:pt x="3550" y="14995"/>
                    <a:pt x="3437" y="16074"/>
                  </a:cubicBezTo>
                  <a:cubicBezTo>
                    <a:pt x="3351" y="16727"/>
                    <a:pt x="3209" y="17352"/>
                    <a:pt x="3011" y="17977"/>
                  </a:cubicBezTo>
                  <a:cubicBezTo>
                    <a:pt x="2954" y="18147"/>
                    <a:pt x="2869" y="18318"/>
                    <a:pt x="2755" y="18460"/>
                  </a:cubicBezTo>
                  <a:cubicBezTo>
                    <a:pt x="2102" y="19340"/>
                    <a:pt x="1392" y="20192"/>
                    <a:pt x="654" y="20987"/>
                  </a:cubicBezTo>
                  <a:cubicBezTo>
                    <a:pt x="455" y="21214"/>
                    <a:pt x="284" y="21441"/>
                    <a:pt x="86" y="21669"/>
                  </a:cubicBezTo>
                  <a:cubicBezTo>
                    <a:pt x="0" y="21782"/>
                    <a:pt x="114" y="21953"/>
                    <a:pt x="256" y="21953"/>
                  </a:cubicBezTo>
                  <a:cubicBezTo>
                    <a:pt x="284" y="21960"/>
                    <a:pt x="315" y="21963"/>
                    <a:pt x="346" y="21963"/>
                  </a:cubicBezTo>
                  <a:cubicBezTo>
                    <a:pt x="439" y="21963"/>
                    <a:pt x="540" y="21931"/>
                    <a:pt x="625" y="21867"/>
                  </a:cubicBezTo>
                  <a:cubicBezTo>
                    <a:pt x="852" y="21725"/>
                    <a:pt x="1080" y="21555"/>
                    <a:pt x="1278" y="21385"/>
                  </a:cubicBezTo>
                  <a:cubicBezTo>
                    <a:pt x="1449" y="21243"/>
                    <a:pt x="1647" y="21157"/>
                    <a:pt x="1875" y="21129"/>
                  </a:cubicBezTo>
                  <a:cubicBezTo>
                    <a:pt x="2783" y="21072"/>
                    <a:pt x="3721" y="21015"/>
                    <a:pt x="4629" y="20902"/>
                  </a:cubicBezTo>
                  <a:cubicBezTo>
                    <a:pt x="5169" y="20845"/>
                    <a:pt x="5680" y="20731"/>
                    <a:pt x="6220" y="20618"/>
                  </a:cubicBezTo>
                  <a:cubicBezTo>
                    <a:pt x="6419" y="20561"/>
                    <a:pt x="6589" y="20504"/>
                    <a:pt x="6788" y="20419"/>
                  </a:cubicBezTo>
                  <a:cubicBezTo>
                    <a:pt x="6816" y="20391"/>
                    <a:pt x="6844" y="20362"/>
                    <a:pt x="6844" y="20306"/>
                  </a:cubicBezTo>
                  <a:cubicBezTo>
                    <a:pt x="6816" y="20277"/>
                    <a:pt x="6788" y="20249"/>
                    <a:pt x="6759" y="20220"/>
                  </a:cubicBezTo>
                  <a:cubicBezTo>
                    <a:pt x="6703" y="20192"/>
                    <a:pt x="6639" y="20178"/>
                    <a:pt x="6571" y="20178"/>
                  </a:cubicBezTo>
                  <a:cubicBezTo>
                    <a:pt x="6504" y="20178"/>
                    <a:pt x="6433" y="20192"/>
                    <a:pt x="6362" y="20220"/>
                  </a:cubicBezTo>
                  <a:cubicBezTo>
                    <a:pt x="5084" y="20447"/>
                    <a:pt x="3777" y="20504"/>
                    <a:pt x="2471" y="20618"/>
                  </a:cubicBezTo>
                  <a:cubicBezTo>
                    <a:pt x="2439" y="20634"/>
                    <a:pt x="2405" y="20641"/>
                    <a:pt x="2371" y="20641"/>
                  </a:cubicBezTo>
                  <a:cubicBezTo>
                    <a:pt x="2283" y="20641"/>
                    <a:pt x="2192" y="20594"/>
                    <a:pt x="2130" y="20533"/>
                  </a:cubicBezTo>
                  <a:cubicBezTo>
                    <a:pt x="2357" y="20277"/>
                    <a:pt x="2585" y="19993"/>
                    <a:pt x="2783" y="19709"/>
                  </a:cubicBezTo>
                  <a:cubicBezTo>
                    <a:pt x="3124" y="19312"/>
                    <a:pt x="3465" y="18914"/>
                    <a:pt x="3777" y="18516"/>
                  </a:cubicBezTo>
                  <a:cubicBezTo>
                    <a:pt x="3976" y="18232"/>
                    <a:pt x="4289" y="18062"/>
                    <a:pt x="4629" y="18034"/>
                  </a:cubicBezTo>
                  <a:cubicBezTo>
                    <a:pt x="5282" y="17928"/>
                    <a:pt x="5951" y="17870"/>
                    <a:pt x="6612" y="17870"/>
                  </a:cubicBezTo>
                  <a:cubicBezTo>
                    <a:pt x="6842" y="17870"/>
                    <a:pt x="7071" y="17877"/>
                    <a:pt x="7299" y="17892"/>
                  </a:cubicBezTo>
                  <a:cubicBezTo>
                    <a:pt x="8577" y="17863"/>
                    <a:pt x="9826" y="17778"/>
                    <a:pt x="11076" y="17608"/>
                  </a:cubicBezTo>
                  <a:cubicBezTo>
                    <a:pt x="11360" y="17579"/>
                    <a:pt x="11644" y="17522"/>
                    <a:pt x="11900" y="17380"/>
                  </a:cubicBezTo>
                  <a:cubicBezTo>
                    <a:pt x="11985" y="17352"/>
                    <a:pt x="12070" y="17295"/>
                    <a:pt x="12070" y="17182"/>
                  </a:cubicBezTo>
                  <a:cubicBezTo>
                    <a:pt x="12042" y="17096"/>
                    <a:pt x="11900" y="17068"/>
                    <a:pt x="11786" y="17068"/>
                  </a:cubicBezTo>
                  <a:cubicBezTo>
                    <a:pt x="11360" y="17125"/>
                    <a:pt x="10906" y="17182"/>
                    <a:pt x="10451" y="17238"/>
                  </a:cubicBezTo>
                  <a:cubicBezTo>
                    <a:pt x="9173" y="17352"/>
                    <a:pt x="7895" y="17409"/>
                    <a:pt x="6617" y="17409"/>
                  </a:cubicBezTo>
                  <a:cubicBezTo>
                    <a:pt x="6490" y="17402"/>
                    <a:pt x="6362" y="17398"/>
                    <a:pt x="6234" y="17398"/>
                  </a:cubicBezTo>
                  <a:cubicBezTo>
                    <a:pt x="5851" y="17398"/>
                    <a:pt x="5467" y="17430"/>
                    <a:pt x="5084" y="17494"/>
                  </a:cubicBezTo>
                  <a:lnTo>
                    <a:pt x="4885" y="17494"/>
                  </a:lnTo>
                  <a:cubicBezTo>
                    <a:pt x="4876" y="17497"/>
                    <a:pt x="4867" y="17498"/>
                    <a:pt x="4858" y="17498"/>
                  </a:cubicBezTo>
                  <a:cubicBezTo>
                    <a:pt x="4783" y="17498"/>
                    <a:pt x="4721" y="17400"/>
                    <a:pt x="4771" y="17324"/>
                  </a:cubicBezTo>
                  <a:cubicBezTo>
                    <a:pt x="4800" y="17238"/>
                    <a:pt x="4857" y="17125"/>
                    <a:pt x="4942" y="17040"/>
                  </a:cubicBezTo>
                  <a:cubicBezTo>
                    <a:pt x="5737" y="16074"/>
                    <a:pt x="6532" y="15109"/>
                    <a:pt x="7299" y="14115"/>
                  </a:cubicBezTo>
                  <a:cubicBezTo>
                    <a:pt x="7562" y="13798"/>
                    <a:pt x="7948" y="13629"/>
                    <a:pt x="8343" y="13629"/>
                  </a:cubicBezTo>
                  <a:cubicBezTo>
                    <a:pt x="8374" y="13629"/>
                    <a:pt x="8404" y="13630"/>
                    <a:pt x="8435" y="13632"/>
                  </a:cubicBezTo>
                  <a:cubicBezTo>
                    <a:pt x="9173" y="13660"/>
                    <a:pt x="9912" y="13745"/>
                    <a:pt x="10622" y="13916"/>
                  </a:cubicBezTo>
                  <a:cubicBezTo>
                    <a:pt x="11644" y="14171"/>
                    <a:pt x="12609" y="14541"/>
                    <a:pt x="13575" y="14881"/>
                  </a:cubicBezTo>
                  <a:cubicBezTo>
                    <a:pt x="14597" y="15279"/>
                    <a:pt x="15648" y="15506"/>
                    <a:pt x="16727" y="15591"/>
                  </a:cubicBezTo>
                  <a:cubicBezTo>
                    <a:pt x="17352" y="15591"/>
                    <a:pt x="17977" y="15506"/>
                    <a:pt x="18602" y="15478"/>
                  </a:cubicBezTo>
                  <a:cubicBezTo>
                    <a:pt x="18744" y="15449"/>
                    <a:pt x="18857" y="15421"/>
                    <a:pt x="18971" y="15336"/>
                  </a:cubicBezTo>
                  <a:cubicBezTo>
                    <a:pt x="18999" y="15307"/>
                    <a:pt x="18999" y="15279"/>
                    <a:pt x="18999" y="15279"/>
                  </a:cubicBezTo>
                  <a:cubicBezTo>
                    <a:pt x="19028" y="15222"/>
                    <a:pt x="18999" y="15194"/>
                    <a:pt x="18971" y="15165"/>
                  </a:cubicBezTo>
                  <a:cubicBezTo>
                    <a:pt x="18822" y="15101"/>
                    <a:pt x="18673" y="15069"/>
                    <a:pt x="18524" y="15069"/>
                  </a:cubicBezTo>
                  <a:cubicBezTo>
                    <a:pt x="18474" y="15069"/>
                    <a:pt x="18424" y="15073"/>
                    <a:pt x="18374" y="15080"/>
                  </a:cubicBezTo>
                  <a:lnTo>
                    <a:pt x="17153" y="15137"/>
                  </a:lnTo>
                  <a:cubicBezTo>
                    <a:pt x="16415" y="15109"/>
                    <a:pt x="15677" y="14995"/>
                    <a:pt x="14967" y="14768"/>
                  </a:cubicBezTo>
                  <a:cubicBezTo>
                    <a:pt x="14001" y="14512"/>
                    <a:pt x="13092" y="14171"/>
                    <a:pt x="12155" y="13831"/>
                  </a:cubicBezTo>
                  <a:cubicBezTo>
                    <a:pt x="11104" y="13405"/>
                    <a:pt x="9997" y="13177"/>
                    <a:pt x="8889" y="13149"/>
                  </a:cubicBezTo>
                  <a:cubicBezTo>
                    <a:pt x="8776" y="13149"/>
                    <a:pt x="8662" y="13149"/>
                    <a:pt x="8548" y="13121"/>
                  </a:cubicBezTo>
                  <a:cubicBezTo>
                    <a:pt x="8463" y="13121"/>
                    <a:pt x="8406" y="13007"/>
                    <a:pt x="8435" y="12922"/>
                  </a:cubicBezTo>
                  <a:cubicBezTo>
                    <a:pt x="8492" y="12865"/>
                    <a:pt x="8548" y="12780"/>
                    <a:pt x="8634" y="12723"/>
                  </a:cubicBezTo>
                  <a:cubicBezTo>
                    <a:pt x="9571" y="11814"/>
                    <a:pt x="10536" y="10962"/>
                    <a:pt x="11530" y="10139"/>
                  </a:cubicBezTo>
                  <a:cubicBezTo>
                    <a:pt x="11813" y="9926"/>
                    <a:pt x="12136" y="9812"/>
                    <a:pt x="12465" y="9812"/>
                  </a:cubicBezTo>
                  <a:cubicBezTo>
                    <a:pt x="12532" y="9812"/>
                    <a:pt x="12599" y="9817"/>
                    <a:pt x="12666" y="9826"/>
                  </a:cubicBezTo>
                  <a:cubicBezTo>
                    <a:pt x="13575" y="9940"/>
                    <a:pt x="14484" y="10139"/>
                    <a:pt x="15364" y="10451"/>
                  </a:cubicBezTo>
                  <a:cubicBezTo>
                    <a:pt x="16443" y="10877"/>
                    <a:pt x="17551" y="11218"/>
                    <a:pt x="18687" y="11502"/>
                  </a:cubicBezTo>
                  <a:cubicBezTo>
                    <a:pt x="19366" y="11618"/>
                    <a:pt x="20045" y="11676"/>
                    <a:pt x="20724" y="11676"/>
                  </a:cubicBezTo>
                  <a:cubicBezTo>
                    <a:pt x="21210" y="11676"/>
                    <a:pt x="21695" y="11646"/>
                    <a:pt x="22180" y="11587"/>
                  </a:cubicBezTo>
                  <a:cubicBezTo>
                    <a:pt x="22265" y="11587"/>
                    <a:pt x="22350" y="11559"/>
                    <a:pt x="22436" y="11530"/>
                  </a:cubicBezTo>
                  <a:cubicBezTo>
                    <a:pt x="22549" y="11502"/>
                    <a:pt x="22663" y="11473"/>
                    <a:pt x="22691" y="11331"/>
                  </a:cubicBezTo>
                  <a:cubicBezTo>
                    <a:pt x="22748" y="11218"/>
                    <a:pt x="22606" y="11161"/>
                    <a:pt x="22407" y="11133"/>
                  </a:cubicBezTo>
                  <a:lnTo>
                    <a:pt x="21129" y="11133"/>
                  </a:lnTo>
                  <a:cubicBezTo>
                    <a:pt x="20922" y="11151"/>
                    <a:pt x="20717" y="11159"/>
                    <a:pt x="20514" y="11159"/>
                  </a:cubicBezTo>
                  <a:cubicBezTo>
                    <a:pt x="19103" y="11159"/>
                    <a:pt x="17787" y="10752"/>
                    <a:pt x="16472" y="10281"/>
                  </a:cubicBezTo>
                  <a:cubicBezTo>
                    <a:pt x="15591" y="9968"/>
                    <a:pt x="14711" y="9684"/>
                    <a:pt x="13831" y="9457"/>
                  </a:cubicBezTo>
                  <a:cubicBezTo>
                    <a:pt x="13575" y="9429"/>
                    <a:pt x="13348" y="9400"/>
                    <a:pt x="13092" y="9372"/>
                  </a:cubicBezTo>
                  <a:cubicBezTo>
                    <a:pt x="13007" y="9372"/>
                    <a:pt x="12922" y="9372"/>
                    <a:pt x="12865" y="9258"/>
                  </a:cubicBezTo>
                  <a:cubicBezTo>
                    <a:pt x="12893" y="9088"/>
                    <a:pt x="13035" y="9031"/>
                    <a:pt x="13177" y="8946"/>
                  </a:cubicBezTo>
                  <a:cubicBezTo>
                    <a:pt x="14399" y="8122"/>
                    <a:pt x="15733" y="7498"/>
                    <a:pt x="17125" y="7072"/>
                  </a:cubicBezTo>
                  <a:cubicBezTo>
                    <a:pt x="18119" y="6759"/>
                    <a:pt x="19113" y="6504"/>
                    <a:pt x="20107" y="6220"/>
                  </a:cubicBezTo>
                  <a:cubicBezTo>
                    <a:pt x="20817" y="5992"/>
                    <a:pt x="21527" y="5737"/>
                    <a:pt x="22237" y="5510"/>
                  </a:cubicBezTo>
                  <a:cubicBezTo>
                    <a:pt x="22294" y="5481"/>
                    <a:pt x="22322" y="5396"/>
                    <a:pt x="22294" y="5339"/>
                  </a:cubicBezTo>
                  <a:cubicBezTo>
                    <a:pt x="22265" y="5282"/>
                    <a:pt x="22237" y="5254"/>
                    <a:pt x="22208" y="5254"/>
                  </a:cubicBezTo>
                  <a:cubicBezTo>
                    <a:pt x="22123" y="5245"/>
                    <a:pt x="22038" y="5238"/>
                    <a:pt x="21955" y="5238"/>
                  </a:cubicBezTo>
                  <a:cubicBezTo>
                    <a:pt x="21789" y="5238"/>
                    <a:pt x="21631" y="5264"/>
                    <a:pt x="21498" y="5339"/>
                  </a:cubicBezTo>
                  <a:cubicBezTo>
                    <a:pt x="20959" y="5481"/>
                    <a:pt x="20419" y="5652"/>
                    <a:pt x="19880" y="5822"/>
                  </a:cubicBezTo>
                  <a:cubicBezTo>
                    <a:pt x="19056" y="6049"/>
                    <a:pt x="18261" y="6276"/>
                    <a:pt x="17466" y="6475"/>
                  </a:cubicBezTo>
                  <a:cubicBezTo>
                    <a:pt x="16017" y="6844"/>
                    <a:pt x="14626" y="7441"/>
                    <a:pt x="13348" y="8236"/>
                  </a:cubicBezTo>
                  <a:cubicBezTo>
                    <a:pt x="13263" y="8293"/>
                    <a:pt x="13177" y="8321"/>
                    <a:pt x="13092" y="8350"/>
                  </a:cubicBezTo>
                  <a:cubicBezTo>
                    <a:pt x="13082" y="8355"/>
                    <a:pt x="13070" y="8357"/>
                    <a:pt x="13059" y="8357"/>
                  </a:cubicBezTo>
                  <a:cubicBezTo>
                    <a:pt x="13007" y="8357"/>
                    <a:pt x="12950" y="8311"/>
                    <a:pt x="12950" y="8264"/>
                  </a:cubicBezTo>
                  <a:cubicBezTo>
                    <a:pt x="12950" y="8208"/>
                    <a:pt x="12950" y="8151"/>
                    <a:pt x="12950" y="8122"/>
                  </a:cubicBezTo>
                  <a:cubicBezTo>
                    <a:pt x="13348" y="7214"/>
                    <a:pt x="13745" y="6305"/>
                    <a:pt x="14143" y="5396"/>
                  </a:cubicBezTo>
                  <a:cubicBezTo>
                    <a:pt x="14825" y="3806"/>
                    <a:pt x="15904" y="2414"/>
                    <a:pt x="17239" y="1307"/>
                  </a:cubicBezTo>
                  <a:cubicBezTo>
                    <a:pt x="17636" y="937"/>
                    <a:pt x="18034" y="597"/>
                    <a:pt x="18460" y="227"/>
                  </a:cubicBezTo>
                  <a:cubicBezTo>
                    <a:pt x="18516" y="199"/>
                    <a:pt x="18545" y="114"/>
                    <a:pt x="18516" y="57"/>
                  </a:cubicBezTo>
                  <a:cubicBezTo>
                    <a:pt x="18460" y="29"/>
                    <a:pt x="18403" y="0"/>
                    <a:pt x="18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4"/>
            <p:cNvSpPr/>
            <p:nvPr/>
          </p:nvSpPr>
          <p:spPr>
            <a:xfrm>
              <a:off x="419150" y="1312175"/>
              <a:ext cx="621975" cy="755600"/>
            </a:xfrm>
            <a:custGeom>
              <a:avLst/>
              <a:gdLst/>
              <a:ahLst/>
              <a:cxnLst/>
              <a:rect l="l" t="t" r="r" b="b"/>
              <a:pathLst>
                <a:path w="24879" h="30224" extrusionOk="0">
                  <a:moveTo>
                    <a:pt x="10627" y="0"/>
                  </a:moveTo>
                  <a:cubicBezTo>
                    <a:pt x="10255" y="0"/>
                    <a:pt x="9883" y="34"/>
                    <a:pt x="9514" y="102"/>
                  </a:cubicBezTo>
                  <a:cubicBezTo>
                    <a:pt x="8435" y="272"/>
                    <a:pt x="7413" y="670"/>
                    <a:pt x="6504" y="1238"/>
                  </a:cubicBezTo>
                  <a:cubicBezTo>
                    <a:pt x="5425" y="1919"/>
                    <a:pt x="4431" y="2771"/>
                    <a:pt x="3607" y="3737"/>
                  </a:cubicBezTo>
                  <a:cubicBezTo>
                    <a:pt x="2841" y="4532"/>
                    <a:pt x="2244" y="5469"/>
                    <a:pt x="1761" y="6463"/>
                  </a:cubicBezTo>
                  <a:cubicBezTo>
                    <a:pt x="767" y="8508"/>
                    <a:pt x="200" y="10723"/>
                    <a:pt x="86" y="12995"/>
                  </a:cubicBezTo>
                  <a:cubicBezTo>
                    <a:pt x="1" y="14074"/>
                    <a:pt x="86" y="15125"/>
                    <a:pt x="342" y="16147"/>
                  </a:cubicBezTo>
                  <a:cubicBezTo>
                    <a:pt x="711" y="17539"/>
                    <a:pt x="1477" y="18817"/>
                    <a:pt x="2557" y="19782"/>
                  </a:cubicBezTo>
                  <a:cubicBezTo>
                    <a:pt x="2784" y="19981"/>
                    <a:pt x="3011" y="20151"/>
                    <a:pt x="3267" y="20293"/>
                  </a:cubicBezTo>
                  <a:cubicBezTo>
                    <a:pt x="4232" y="20890"/>
                    <a:pt x="5283" y="21287"/>
                    <a:pt x="6390" y="21486"/>
                  </a:cubicBezTo>
                  <a:cubicBezTo>
                    <a:pt x="6902" y="21571"/>
                    <a:pt x="7413" y="21628"/>
                    <a:pt x="7924" y="21742"/>
                  </a:cubicBezTo>
                  <a:cubicBezTo>
                    <a:pt x="9060" y="21969"/>
                    <a:pt x="10196" y="22281"/>
                    <a:pt x="11304" y="22650"/>
                  </a:cubicBezTo>
                  <a:cubicBezTo>
                    <a:pt x="12326" y="22963"/>
                    <a:pt x="13235" y="23531"/>
                    <a:pt x="14001" y="24269"/>
                  </a:cubicBezTo>
                  <a:cubicBezTo>
                    <a:pt x="14172" y="24468"/>
                    <a:pt x="14371" y="24638"/>
                    <a:pt x="14569" y="24837"/>
                  </a:cubicBezTo>
                  <a:cubicBezTo>
                    <a:pt x="15279" y="25576"/>
                    <a:pt x="15989" y="26342"/>
                    <a:pt x="16728" y="27052"/>
                  </a:cubicBezTo>
                  <a:cubicBezTo>
                    <a:pt x="17835" y="28217"/>
                    <a:pt x="19142" y="29154"/>
                    <a:pt x="20562" y="29864"/>
                  </a:cubicBezTo>
                  <a:cubicBezTo>
                    <a:pt x="21097" y="30104"/>
                    <a:pt x="21680" y="30224"/>
                    <a:pt x="22265" y="30224"/>
                  </a:cubicBezTo>
                  <a:cubicBezTo>
                    <a:pt x="22579" y="30224"/>
                    <a:pt x="22895" y="30189"/>
                    <a:pt x="23203" y="30119"/>
                  </a:cubicBezTo>
                  <a:cubicBezTo>
                    <a:pt x="23572" y="30034"/>
                    <a:pt x="23884" y="29835"/>
                    <a:pt x="24083" y="29551"/>
                  </a:cubicBezTo>
                  <a:cubicBezTo>
                    <a:pt x="24339" y="29239"/>
                    <a:pt x="24509" y="28898"/>
                    <a:pt x="24594" y="28529"/>
                  </a:cubicBezTo>
                  <a:cubicBezTo>
                    <a:pt x="24793" y="27819"/>
                    <a:pt x="24878" y="27081"/>
                    <a:pt x="24793" y="26342"/>
                  </a:cubicBezTo>
                  <a:cubicBezTo>
                    <a:pt x="24708" y="25718"/>
                    <a:pt x="24623" y="25064"/>
                    <a:pt x="24537" y="24411"/>
                  </a:cubicBezTo>
                  <a:cubicBezTo>
                    <a:pt x="24282" y="23190"/>
                    <a:pt x="24168" y="21969"/>
                    <a:pt x="24197" y="20719"/>
                  </a:cubicBezTo>
                  <a:lnTo>
                    <a:pt x="24197" y="19441"/>
                  </a:lnTo>
                  <a:cubicBezTo>
                    <a:pt x="24197" y="18561"/>
                    <a:pt x="24225" y="17709"/>
                    <a:pt x="24197" y="16829"/>
                  </a:cubicBezTo>
                  <a:cubicBezTo>
                    <a:pt x="24168" y="15664"/>
                    <a:pt x="23913" y="14528"/>
                    <a:pt x="23430" y="13506"/>
                  </a:cubicBezTo>
                  <a:cubicBezTo>
                    <a:pt x="22947" y="12540"/>
                    <a:pt x="22351" y="11688"/>
                    <a:pt x="21612" y="10922"/>
                  </a:cubicBezTo>
                  <a:cubicBezTo>
                    <a:pt x="20988" y="10297"/>
                    <a:pt x="20476" y="9615"/>
                    <a:pt x="20022" y="8877"/>
                  </a:cubicBezTo>
                  <a:cubicBezTo>
                    <a:pt x="19568" y="8053"/>
                    <a:pt x="19113" y="7201"/>
                    <a:pt x="18630" y="6378"/>
                  </a:cubicBezTo>
                  <a:cubicBezTo>
                    <a:pt x="17949" y="5185"/>
                    <a:pt x="17182" y="4049"/>
                    <a:pt x="16273" y="3027"/>
                  </a:cubicBezTo>
                  <a:cubicBezTo>
                    <a:pt x="15535" y="2118"/>
                    <a:pt x="14626" y="1351"/>
                    <a:pt x="13604" y="783"/>
                  </a:cubicBezTo>
                  <a:cubicBezTo>
                    <a:pt x="12685" y="261"/>
                    <a:pt x="11659" y="0"/>
                    <a:pt x="10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4"/>
            <p:cNvSpPr/>
            <p:nvPr/>
          </p:nvSpPr>
          <p:spPr>
            <a:xfrm>
              <a:off x="520675" y="1381850"/>
              <a:ext cx="486250" cy="642950"/>
            </a:xfrm>
            <a:custGeom>
              <a:avLst/>
              <a:gdLst/>
              <a:ahLst/>
              <a:cxnLst/>
              <a:rect l="l" t="t" r="r" b="b"/>
              <a:pathLst>
                <a:path w="19450" h="25718" extrusionOk="0">
                  <a:moveTo>
                    <a:pt x="6989" y="1"/>
                  </a:moveTo>
                  <a:cubicBezTo>
                    <a:pt x="6942" y="1"/>
                    <a:pt x="6893" y="21"/>
                    <a:pt x="6873" y="41"/>
                  </a:cubicBezTo>
                  <a:cubicBezTo>
                    <a:pt x="6788" y="98"/>
                    <a:pt x="6817" y="155"/>
                    <a:pt x="6873" y="211"/>
                  </a:cubicBezTo>
                  <a:cubicBezTo>
                    <a:pt x="7157" y="666"/>
                    <a:pt x="7470" y="1120"/>
                    <a:pt x="7754" y="1546"/>
                  </a:cubicBezTo>
                  <a:cubicBezTo>
                    <a:pt x="8776" y="2938"/>
                    <a:pt x="9458" y="4585"/>
                    <a:pt x="9742" y="6289"/>
                  </a:cubicBezTo>
                  <a:cubicBezTo>
                    <a:pt x="9912" y="7254"/>
                    <a:pt x="10054" y="8248"/>
                    <a:pt x="10224" y="9214"/>
                  </a:cubicBezTo>
                  <a:cubicBezTo>
                    <a:pt x="10224" y="9242"/>
                    <a:pt x="10224" y="9299"/>
                    <a:pt x="10224" y="9356"/>
                  </a:cubicBezTo>
                  <a:cubicBezTo>
                    <a:pt x="10204" y="9397"/>
                    <a:pt x="10152" y="9424"/>
                    <a:pt x="10104" y="9424"/>
                  </a:cubicBezTo>
                  <a:cubicBezTo>
                    <a:pt x="10086" y="9424"/>
                    <a:pt x="10069" y="9420"/>
                    <a:pt x="10054" y="9413"/>
                  </a:cubicBezTo>
                  <a:cubicBezTo>
                    <a:pt x="9997" y="9356"/>
                    <a:pt x="9912" y="9299"/>
                    <a:pt x="9855" y="9242"/>
                  </a:cubicBezTo>
                  <a:cubicBezTo>
                    <a:pt x="8804" y="8163"/>
                    <a:pt x="7612" y="7254"/>
                    <a:pt x="6277" y="6516"/>
                  </a:cubicBezTo>
                  <a:cubicBezTo>
                    <a:pt x="5539" y="6118"/>
                    <a:pt x="4829" y="5692"/>
                    <a:pt x="4119" y="5266"/>
                  </a:cubicBezTo>
                  <a:cubicBezTo>
                    <a:pt x="3636" y="4982"/>
                    <a:pt x="3153" y="4698"/>
                    <a:pt x="2670" y="4414"/>
                  </a:cubicBezTo>
                  <a:cubicBezTo>
                    <a:pt x="2471" y="4272"/>
                    <a:pt x="2244" y="4187"/>
                    <a:pt x="1989" y="4159"/>
                  </a:cubicBezTo>
                  <a:cubicBezTo>
                    <a:pt x="1960" y="4159"/>
                    <a:pt x="1904" y="4187"/>
                    <a:pt x="1875" y="4216"/>
                  </a:cubicBezTo>
                  <a:cubicBezTo>
                    <a:pt x="1818" y="4272"/>
                    <a:pt x="1847" y="4358"/>
                    <a:pt x="1904" y="4386"/>
                  </a:cubicBezTo>
                  <a:cubicBezTo>
                    <a:pt x="2528" y="4784"/>
                    <a:pt x="3125" y="5210"/>
                    <a:pt x="3778" y="5579"/>
                  </a:cubicBezTo>
                  <a:cubicBezTo>
                    <a:pt x="4687" y="6118"/>
                    <a:pt x="5567" y="6601"/>
                    <a:pt x="6447" y="7141"/>
                  </a:cubicBezTo>
                  <a:cubicBezTo>
                    <a:pt x="7697" y="7908"/>
                    <a:pt x="8833" y="8845"/>
                    <a:pt x="9827" y="9952"/>
                  </a:cubicBezTo>
                  <a:cubicBezTo>
                    <a:pt x="9912" y="10066"/>
                    <a:pt x="10026" y="10151"/>
                    <a:pt x="10026" y="10350"/>
                  </a:cubicBezTo>
                  <a:cubicBezTo>
                    <a:pt x="9992" y="10401"/>
                    <a:pt x="9947" y="10411"/>
                    <a:pt x="9899" y="10411"/>
                  </a:cubicBezTo>
                  <a:cubicBezTo>
                    <a:pt x="9867" y="10411"/>
                    <a:pt x="9832" y="10407"/>
                    <a:pt x="9798" y="10407"/>
                  </a:cubicBezTo>
                  <a:cubicBezTo>
                    <a:pt x="9543" y="10378"/>
                    <a:pt x="9316" y="10293"/>
                    <a:pt x="9060" y="10293"/>
                  </a:cubicBezTo>
                  <a:cubicBezTo>
                    <a:pt x="8151" y="10293"/>
                    <a:pt x="7214" y="10350"/>
                    <a:pt x="6305" y="10463"/>
                  </a:cubicBezTo>
                  <a:cubicBezTo>
                    <a:pt x="5691" y="10518"/>
                    <a:pt x="5077" y="10560"/>
                    <a:pt x="4465" y="10560"/>
                  </a:cubicBezTo>
                  <a:cubicBezTo>
                    <a:pt x="3491" y="10560"/>
                    <a:pt x="2522" y="10454"/>
                    <a:pt x="1563" y="10123"/>
                  </a:cubicBezTo>
                  <a:cubicBezTo>
                    <a:pt x="1165" y="10009"/>
                    <a:pt x="739" y="9924"/>
                    <a:pt x="342" y="9810"/>
                  </a:cubicBezTo>
                  <a:cubicBezTo>
                    <a:pt x="280" y="9801"/>
                    <a:pt x="224" y="9795"/>
                    <a:pt x="176" y="9795"/>
                  </a:cubicBezTo>
                  <a:cubicBezTo>
                    <a:pt x="69" y="9795"/>
                    <a:pt x="1" y="9826"/>
                    <a:pt x="1" y="9924"/>
                  </a:cubicBezTo>
                  <a:cubicBezTo>
                    <a:pt x="1" y="10066"/>
                    <a:pt x="114" y="10123"/>
                    <a:pt x="200" y="10179"/>
                  </a:cubicBezTo>
                  <a:cubicBezTo>
                    <a:pt x="285" y="10236"/>
                    <a:pt x="342" y="10265"/>
                    <a:pt x="427" y="10293"/>
                  </a:cubicBezTo>
                  <a:cubicBezTo>
                    <a:pt x="1534" y="10719"/>
                    <a:pt x="2670" y="10975"/>
                    <a:pt x="3835" y="11060"/>
                  </a:cubicBezTo>
                  <a:cubicBezTo>
                    <a:pt x="4999" y="11060"/>
                    <a:pt x="6163" y="11003"/>
                    <a:pt x="7328" y="10889"/>
                  </a:cubicBezTo>
                  <a:cubicBezTo>
                    <a:pt x="7763" y="10850"/>
                    <a:pt x="8191" y="10829"/>
                    <a:pt x="8617" y="10829"/>
                  </a:cubicBezTo>
                  <a:cubicBezTo>
                    <a:pt x="9108" y="10829"/>
                    <a:pt x="9595" y="10857"/>
                    <a:pt x="10082" y="10918"/>
                  </a:cubicBezTo>
                  <a:cubicBezTo>
                    <a:pt x="10480" y="10975"/>
                    <a:pt x="10849" y="11173"/>
                    <a:pt x="11105" y="11514"/>
                  </a:cubicBezTo>
                  <a:cubicBezTo>
                    <a:pt x="11872" y="12565"/>
                    <a:pt x="12610" y="13616"/>
                    <a:pt x="13291" y="14752"/>
                  </a:cubicBezTo>
                  <a:cubicBezTo>
                    <a:pt x="13348" y="14808"/>
                    <a:pt x="13377" y="14894"/>
                    <a:pt x="13433" y="14979"/>
                  </a:cubicBezTo>
                  <a:cubicBezTo>
                    <a:pt x="13433" y="15064"/>
                    <a:pt x="13377" y="15149"/>
                    <a:pt x="13291" y="15149"/>
                  </a:cubicBezTo>
                  <a:cubicBezTo>
                    <a:pt x="13178" y="15121"/>
                    <a:pt x="13064" y="15092"/>
                    <a:pt x="12951" y="15092"/>
                  </a:cubicBezTo>
                  <a:cubicBezTo>
                    <a:pt x="12239" y="14928"/>
                    <a:pt x="11515" y="14846"/>
                    <a:pt x="10795" y="14846"/>
                  </a:cubicBezTo>
                  <a:cubicBezTo>
                    <a:pt x="10394" y="14846"/>
                    <a:pt x="9995" y="14871"/>
                    <a:pt x="9600" y="14922"/>
                  </a:cubicBezTo>
                  <a:cubicBezTo>
                    <a:pt x="8606" y="15036"/>
                    <a:pt x="7640" y="15149"/>
                    <a:pt x="6646" y="15149"/>
                  </a:cubicBezTo>
                  <a:cubicBezTo>
                    <a:pt x="6462" y="15163"/>
                    <a:pt x="6277" y="15171"/>
                    <a:pt x="6092" y="15171"/>
                  </a:cubicBezTo>
                  <a:cubicBezTo>
                    <a:pt x="5539" y="15171"/>
                    <a:pt x="4985" y="15107"/>
                    <a:pt x="4431" y="14979"/>
                  </a:cubicBezTo>
                  <a:lnTo>
                    <a:pt x="3267" y="14610"/>
                  </a:lnTo>
                  <a:cubicBezTo>
                    <a:pt x="3142" y="14568"/>
                    <a:pt x="2987" y="14542"/>
                    <a:pt x="2835" y="14542"/>
                  </a:cubicBezTo>
                  <a:cubicBezTo>
                    <a:pt x="2779" y="14542"/>
                    <a:pt x="2724" y="14545"/>
                    <a:pt x="2670" y="14553"/>
                  </a:cubicBezTo>
                  <a:cubicBezTo>
                    <a:pt x="2613" y="14553"/>
                    <a:pt x="2613" y="14581"/>
                    <a:pt x="2613" y="14638"/>
                  </a:cubicBezTo>
                  <a:cubicBezTo>
                    <a:pt x="2613" y="14666"/>
                    <a:pt x="2613" y="14666"/>
                    <a:pt x="2642" y="14695"/>
                  </a:cubicBezTo>
                  <a:cubicBezTo>
                    <a:pt x="2699" y="14808"/>
                    <a:pt x="2812" y="14894"/>
                    <a:pt x="2954" y="14922"/>
                  </a:cubicBezTo>
                  <a:cubicBezTo>
                    <a:pt x="3551" y="15121"/>
                    <a:pt x="4147" y="15348"/>
                    <a:pt x="4743" y="15490"/>
                  </a:cubicBezTo>
                  <a:cubicBezTo>
                    <a:pt x="5407" y="15612"/>
                    <a:pt x="6070" y="15670"/>
                    <a:pt x="6734" y="15670"/>
                  </a:cubicBezTo>
                  <a:cubicBezTo>
                    <a:pt x="7150" y="15670"/>
                    <a:pt x="7565" y="15647"/>
                    <a:pt x="7981" y="15604"/>
                  </a:cubicBezTo>
                  <a:cubicBezTo>
                    <a:pt x="9003" y="15518"/>
                    <a:pt x="10026" y="15376"/>
                    <a:pt x="11048" y="15376"/>
                  </a:cubicBezTo>
                  <a:cubicBezTo>
                    <a:pt x="11786" y="15405"/>
                    <a:pt x="12525" y="15490"/>
                    <a:pt x="13263" y="15660"/>
                  </a:cubicBezTo>
                  <a:cubicBezTo>
                    <a:pt x="13689" y="15717"/>
                    <a:pt x="14058" y="16001"/>
                    <a:pt x="14229" y="16399"/>
                  </a:cubicBezTo>
                  <a:cubicBezTo>
                    <a:pt x="14740" y="17535"/>
                    <a:pt x="15279" y="18671"/>
                    <a:pt x="15819" y="19835"/>
                  </a:cubicBezTo>
                  <a:cubicBezTo>
                    <a:pt x="15847" y="19920"/>
                    <a:pt x="15876" y="20034"/>
                    <a:pt x="15904" y="20147"/>
                  </a:cubicBezTo>
                  <a:cubicBezTo>
                    <a:pt x="15929" y="20221"/>
                    <a:pt x="15868" y="20295"/>
                    <a:pt x="15796" y="20295"/>
                  </a:cubicBezTo>
                  <a:cubicBezTo>
                    <a:pt x="15785" y="20295"/>
                    <a:pt x="15774" y="20293"/>
                    <a:pt x="15762" y="20289"/>
                  </a:cubicBezTo>
                  <a:lnTo>
                    <a:pt x="15563" y="20204"/>
                  </a:lnTo>
                  <a:cubicBezTo>
                    <a:pt x="15081" y="20005"/>
                    <a:pt x="14598" y="19835"/>
                    <a:pt x="14087" y="19721"/>
                  </a:cubicBezTo>
                  <a:cubicBezTo>
                    <a:pt x="12837" y="19437"/>
                    <a:pt x="11616" y="19068"/>
                    <a:pt x="10423" y="18614"/>
                  </a:cubicBezTo>
                  <a:cubicBezTo>
                    <a:pt x="9997" y="18472"/>
                    <a:pt x="9571" y="18302"/>
                    <a:pt x="9174" y="18160"/>
                  </a:cubicBezTo>
                  <a:cubicBezTo>
                    <a:pt x="9123" y="18134"/>
                    <a:pt x="9066" y="18120"/>
                    <a:pt x="9014" y="18120"/>
                  </a:cubicBezTo>
                  <a:cubicBezTo>
                    <a:pt x="8950" y="18120"/>
                    <a:pt x="8893" y="18141"/>
                    <a:pt x="8861" y="18188"/>
                  </a:cubicBezTo>
                  <a:cubicBezTo>
                    <a:pt x="8833" y="18302"/>
                    <a:pt x="8918" y="18358"/>
                    <a:pt x="8975" y="18415"/>
                  </a:cubicBezTo>
                  <a:cubicBezTo>
                    <a:pt x="9202" y="18614"/>
                    <a:pt x="9458" y="18756"/>
                    <a:pt x="9742" y="18869"/>
                  </a:cubicBezTo>
                  <a:cubicBezTo>
                    <a:pt x="10906" y="19324"/>
                    <a:pt x="12099" y="19721"/>
                    <a:pt x="13320" y="20034"/>
                  </a:cubicBezTo>
                  <a:cubicBezTo>
                    <a:pt x="14172" y="20233"/>
                    <a:pt x="15052" y="20488"/>
                    <a:pt x="15876" y="20857"/>
                  </a:cubicBezTo>
                  <a:cubicBezTo>
                    <a:pt x="16188" y="20971"/>
                    <a:pt x="16444" y="21198"/>
                    <a:pt x="16586" y="21511"/>
                  </a:cubicBezTo>
                  <a:cubicBezTo>
                    <a:pt x="16785" y="21993"/>
                    <a:pt x="17012" y="22476"/>
                    <a:pt x="17211" y="22931"/>
                  </a:cubicBezTo>
                  <a:cubicBezTo>
                    <a:pt x="17381" y="23243"/>
                    <a:pt x="17523" y="23584"/>
                    <a:pt x="17665" y="23896"/>
                  </a:cubicBezTo>
                  <a:cubicBezTo>
                    <a:pt x="17608" y="23924"/>
                    <a:pt x="17544" y="23939"/>
                    <a:pt x="17484" y="23939"/>
                  </a:cubicBezTo>
                  <a:cubicBezTo>
                    <a:pt x="17424" y="23939"/>
                    <a:pt x="17367" y="23924"/>
                    <a:pt x="17324" y="23896"/>
                  </a:cubicBezTo>
                  <a:cubicBezTo>
                    <a:pt x="16103" y="23442"/>
                    <a:pt x="14853" y="23044"/>
                    <a:pt x="13661" y="22533"/>
                  </a:cubicBezTo>
                  <a:cubicBezTo>
                    <a:pt x="13547" y="22448"/>
                    <a:pt x="13405" y="22419"/>
                    <a:pt x="13263" y="22419"/>
                  </a:cubicBezTo>
                  <a:cubicBezTo>
                    <a:pt x="13235" y="22419"/>
                    <a:pt x="13206" y="22448"/>
                    <a:pt x="13178" y="22505"/>
                  </a:cubicBezTo>
                  <a:cubicBezTo>
                    <a:pt x="13178" y="22533"/>
                    <a:pt x="13178" y="22590"/>
                    <a:pt x="13206" y="22618"/>
                  </a:cubicBezTo>
                  <a:cubicBezTo>
                    <a:pt x="13348" y="22760"/>
                    <a:pt x="13519" y="22874"/>
                    <a:pt x="13689" y="22959"/>
                  </a:cubicBezTo>
                  <a:cubicBezTo>
                    <a:pt x="14200" y="23215"/>
                    <a:pt x="14683" y="23442"/>
                    <a:pt x="15166" y="23640"/>
                  </a:cubicBezTo>
                  <a:cubicBezTo>
                    <a:pt x="16046" y="23953"/>
                    <a:pt x="16898" y="24237"/>
                    <a:pt x="17779" y="24549"/>
                  </a:cubicBezTo>
                  <a:cubicBezTo>
                    <a:pt x="18006" y="24578"/>
                    <a:pt x="18204" y="24720"/>
                    <a:pt x="18318" y="24918"/>
                  </a:cubicBezTo>
                  <a:cubicBezTo>
                    <a:pt x="18460" y="25117"/>
                    <a:pt x="18630" y="25344"/>
                    <a:pt x="18801" y="25543"/>
                  </a:cubicBezTo>
                  <a:cubicBezTo>
                    <a:pt x="18914" y="25657"/>
                    <a:pt x="19028" y="25714"/>
                    <a:pt x="19170" y="25714"/>
                  </a:cubicBezTo>
                  <a:cubicBezTo>
                    <a:pt x="19182" y="25716"/>
                    <a:pt x="19195" y="25717"/>
                    <a:pt x="19207" y="25717"/>
                  </a:cubicBezTo>
                  <a:cubicBezTo>
                    <a:pt x="19335" y="25717"/>
                    <a:pt x="19449" y="25588"/>
                    <a:pt x="19397" y="25458"/>
                  </a:cubicBezTo>
                  <a:cubicBezTo>
                    <a:pt x="19284" y="25202"/>
                    <a:pt x="19142" y="24947"/>
                    <a:pt x="19000" y="24691"/>
                  </a:cubicBezTo>
                  <a:cubicBezTo>
                    <a:pt x="18488" y="23726"/>
                    <a:pt x="18006" y="22732"/>
                    <a:pt x="17580" y="21709"/>
                  </a:cubicBezTo>
                  <a:cubicBezTo>
                    <a:pt x="17523" y="21539"/>
                    <a:pt x="17466" y="21369"/>
                    <a:pt x="17466" y="21198"/>
                  </a:cubicBezTo>
                  <a:cubicBezTo>
                    <a:pt x="17409" y="20545"/>
                    <a:pt x="17438" y="19892"/>
                    <a:pt x="17495" y="19239"/>
                  </a:cubicBezTo>
                  <a:cubicBezTo>
                    <a:pt x="17665" y="18160"/>
                    <a:pt x="17722" y="17080"/>
                    <a:pt x="17722" y="16001"/>
                  </a:cubicBezTo>
                  <a:cubicBezTo>
                    <a:pt x="17693" y="15263"/>
                    <a:pt x="17665" y="14553"/>
                    <a:pt x="17608" y="13843"/>
                  </a:cubicBezTo>
                  <a:cubicBezTo>
                    <a:pt x="17551" y="13360"/>
                    <a:pt x="17438" y="12877"/>
                    <a:pt x="17353" y="12395"/>
                  </a:cubicBezTo>
                  <a:cubicBezTo>
                    <a:pt x="17353" y="12281"/>
                    <a:pt x="17267" y="12167"/>
                    <a:pt x="17182" y="12111"/>
                  </a:cubicBezTo>
                  <a:cubicBezTo>
                    <a:pt x="17161" y="12100"/>
                    <a:pt x="17137" y="12094"/>
                    <a:pt x="17113" y="12094"/>
                  </a:cubicBezTo>
                  <a:cubicBezTo>
                    <a:pt x="17071" y="12094"/>
                    <a:pt x="17030" y="12113"/>
                    <a:pt x="17012" y="12167"/>
                  </a:cubicBezTo>
                  <a:cubicBezTo>
                    <a:pt x="16983" y="12253"/>
                    <a:pt x="16983" y="12338"/>
                    <a:pt x="16983" y="12423"/>
                  </a:cubicBezTo>
                  <a:cubicBezTo>
                    <a:pt x="17125" y="13247"/>
                    <a:pt x="17182" y="14070"/>
                    <a:pt x="17211" y="14922"/>
                  </a:cubicBezTo>
                  <a:cubicBezTo>
                    <a:pt x="17267" y="16456"/>
                    <a:pt x="17211" y="18018"/>
                    <a:pt x="17040" y="19551"/>
                  </a:cubicBezTo>
                  <a:cubicBezTo>
                    <a:pt x="17012" y="19693"/>
                    <a:pt x="17040" y="19863"/>
                    <a:pt x="16870" y="19949"/>
                  </a:cubicBezTo>
                  <a:cubicBezTo>
                    <a:pt x="16813" y="19920"/>
                    <a:pt x="16785" y="19863"/>
                    <a:pt x="16728" y="19807"/>
                  </a:cubicBezTo>
                  <a:cubicBezTo>
                    <a:pt x="16444" y="19210"/>
                    <a:pt x="16160" y="18585"/>
                    <a:pt x="15876" y="17989"/>
                  </a:cubicBezTo>
                  <a:cubicBezTo>
                    <a:pt x="15620" y="17478"/>
                    <a:pt x="15393" y="16967"/>
                    <a:pt x="15109" y="16484"/>
                  </a:cubicBezTo>
                  <a:cubicBezTo>
                    <a:pt x="14825" y="16030"/>
                    <a:pt x="14683" y="15490"/>
                    <a:pt x="14683" y="14950"/>
                  </a:cubicBezTo>
                  <a:cubicBezTo>
                    <a:pt x="14655" y="13956"/>
                    <a:pt x="14598" y="12963"/>
                    <a:pt x="14569" y="11997"/>
                  </a:cubicBezTo>
                  <a:cubicBezTo>
                    <a:pt x="14541" y="11117"/>
                    <a:pt x="14427" y="10236"/>
                    <a:pt x="14285" y="9384"/>
                  </a:cubicBezTo>
                  <a:cubicBezTo>
                    <a:pt x="13945" y="7680"/>
                    <a:pt x="13320" y="6062"/>
                    <a:pt x="12440" y="4556"/>
                  </a:cubicBezTo>
                  <a:cubicBezTo>
                    <a:pt x="12383" y="4386"/>
                    <a:pt x="12269" y="4244"/>
                    <a:pt x="12127" y="4130"/>
                  </a:cubicBezTo>
                  <a:cubicBezTo>
                    <a:pt x="12108" y="4126"/>
                    <a:pt x="12089" y="4123"/>
                    <a:pt x="12071" y="4123"/>
                  </a:cubicBezTo>
                  <a:cubicBezTo>
                    <a:pt x="11987" y="4123"/>
                    <a:pt x="11928" y="4178"/>
                    <a:pt x="11928" y="4272"/>
                  </a:cubicBezTo>
                  <a:cubicBezTo>
                    <a:pt x="11957" y="4358"/>
                    <a:pt x="11985" y="4471"/>
                    <a:pt x="12014" y="4585"/>
                  </a:cubicBezTo>
                  <a:cubicBezTo>
                    <a:pt x="12298" y="5210"/>
                    <a:pt x="12553" y="5863"/>
                    <a:pt x="12837" y="6488"/>
                  </a:cubicBezTo>
                  <a:cubicBezTo>
                    <a:pt x="13348" y="7652"/>
                    <a:pt x="13689" y="8873"/>
                    <a:pt x="13916" y="10123"/>
                  </a:cubicBezTo>
                  <a:cubicBezTo>
                    <a:pt x="13945" y="10407"/>
                    <a:pt x="13973" y="10691"/>
                    <a:pt x="13973" y="10975"/>
                  </a:cubicBezTo>
                  <a:cubicBezTo>
                    <a:pt x="14030" y="12025"/>
                    <a:pt x="14087" y="13076"/>
                    <a:pt x="14115" y="14155"/>
                  </a:cubicBezTo>
                  <a:cubicBezTo>
                    <a:pt x="14115" y="14269"/>
                    <a:pt x="14172" y="14411"/>
                    <a:pt x="14058" y="14496"/>
                  </a:cubicBezTo>
                  <a:cubicBezTo>
                    <a:pt x="14030" y="14496"/>
                    <a:pt x="13973" y="14496"/>
                    <a:pt x="13945" y="14468"/>
                  </a:cubicBezTo>
                  <a:cubicBezTo>
                    <a:pt x="13831" y="14297"/>
                    <a:pt x="13717" y="14127"/>
                    <a:pt x="13604" y="13956"/>
                  </a:cubicBezTo>
                  <a:cubicBezTo>
                    <a:pt x="12951" y="12963"/>
                    <a:pt x="12212" y="11969"/>
                    <a:pt x="11474" y="11031"/>
                  </a:cubicBezTo>
                  <a:cubicBezTo>
                    <a:pt x="11332" y="10889"/>
                    <a:pt x="11218" y="10719"/>
                    <a:pt x="11162" y="10520"/>
                  </a:cubicBezTo>
                  <a:cubicBezTo>
                    <a:pt x="10991" y="10123"/>
                    <a:pt x="10878" y="9725"/>
                    <a:pt x="10792" y="9299"/>
                  </a:cubicBezTo>
                  <a:cubicBezTo>
                    <a:pt x="10650" y="8333"/>
                    <a:pt x="10508" y="7396"/>
                    <a:pt x="10366" y="6431"/>
                  </a:cubicBezTo>
                  <a:cubicBezTo>
                    <a:pt x="10253" y="5607"/>
                    <a:pt x="10026" y="4812"/>
                    <a:pt x="9770" y="4017"/>
                  </a:cubicBezTo>
                  <a:cubicBezTo>
                    <a:pt x="9316" y="2767"/>
                    <a:pt x="8549" y="1745"/>
                    <a:pt x="7782" y="666"/>
                  </a:cubicBezTo>
                  <a:cubicBezTo>
                    <a:pt x="7640" y="495"/>
                    <a:pt x="7498" y="325"/>
                    <a:pt x="7328" y="183"/>
                  </a:cubicBezTo>
                  <a:cubicBezTo>
                    <a:pt x="7243" y="98"/>
                    <a:pt x="7157" y="41"/>
                    <a:pt x="7044" y="13"/>
                  </a:cubicBezTo>
                  <a:cubicBezTo>
                    <a:pt x="7027" y="4"/>
                    <a:pt x="7008" y="1"/>
                    <a:pt x="6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4"/>
            <p:cNvSpPr/>
            <p:nvPr/>
          </p:nvSpPr>
          <p:spPr>
            <a:xfrm>
              <a:off x="1134800" y="1787950"/>
              <a:ext cx="863350" cy="886175"/>
            </a:xfrm>
            <a:custGeom>
              <a:avLst/>
              <a:gdLst/>
              <a:ahLst/>
              <a:cxnLst/>
              <a:rect l="l" t="t" r="r" b="b"/>
              <a:pathLst>
                <a:path w="34534" h="35447" extrusionOk="0">
                  <a:moveTo>
                    <a:pt x="25042" y="1"/>
                  </a:moveTo>
                  <a:cubicBezTo>
                    <a:pt x="23632" y="1"/>
                    <a:pt x="22234" y="376"/>
                    <a:pt x="21016" y="1092"/>
                  </a:cubicBezTo>
                  <a:cubicBezTo>
                    <a:pt x="20079" y="1632"/>
                    <a:pt x="19227" y="2256"/>
                    <a:pt x="18460" y="2995"/>
                  </a:cubicBezTo>
                  <a:cubicBezTo>
                    <a:pt x="17523" y="3875"/>
                    <a:pt x="16586" y="4699"/>
                    <a:pt x="15563" y="5494"/>
                  </a:cubicBezTo>
                  <a:cubicBezTo>
                    <a:pt x="14882" y="6005"/>
                    <a:pt x="14257" y="6573"/>
                    <a:pt x="13661" y="7198"/>
                  </a:cubicBezTo>
                  <a:cubicBezTo>
                    <a:pt x="12411" y="8561"/>
                    <a:pt x="11360" y="10094"/>
                    <a:pt x="10622" y="11798"/>
                  </a:cubicBezTo>
                  <a:cubicBezTo>
                    <a:pt x="10082" y="12906"/>
                    <a:pt x="9628" y="14042"/>
                    <a:pt x="9145" y="15149"/>
                  </a:cubicBezTo>
                  <a:cubicBezTo>
                    <a:pt x="8521" y="16598"/>
                    <a:pt x="7754" y="17989"/>
                    <a:pt x="6845" y="19267"/>
                  </a:cubicBezTo>
                  <a:cubicBezTo>
                    <a:pt x="5851" y="20659"/>
                    <a:pt x="4800" y="21937"/>
                    <a:pt x="3721" y="23215"/>
                  </a:cubicBezTo>
                  <a:cubicBezTo>
                    <a:pt x="1960" y="25288"/>
                    <a:pt x="768" y="27730"/>
                    <a:pt x="256" y="30371"/>
                  </a:cubicBezTo>
                  <a:cubicBezTo>
                    <a:pt x="1" y="31536"/>
                    <a:pt x="86" y="32757"/>
                    <a:pt x="484" y="33893"/>
                  </a:cubicBezTo>
                  <a:cubicBezTo>
                    <a:pt x="739" y="34688"/>
                    <a:pt x="1421" y="35256"/>
                    <a:pt x="2244" y="35369"/>
                  </a:cubicBezTo>
                  <a:cubicBezTo>
                    <a:pt x="2494" y="35421"/>
                    <a:pt x="2744" y="35447"/>
                    <a:pt x="2993" y="35447"/>
                  </a:cubicBezTo>
                  <a:cubicBezTo>
                    <a:pt x="3422" y="35447"/>
                    <a:pt x="3847" y="35371"/>
                    <a:pt x="4261" y="35227"/>
                  </a:cubicBezTo>
                  <a:cubicBezTo>
                    <a:pt x="4971" y="34943"/>
                    <a:pt x="5681" y="34716"/>
                    <a:pt x="6419" y="34574"/>
                  </a:cubicBezTo>
                  <a:cubicBezTo>
                    <a:pt x="7356" y="34319"/>
                    <a:pt x="8180" y="33836"/>
                    <a:pt x="8861" y="33154"/>
                  </a:cubicBezTo>
                  <a:cubicBezTo>
                    <a:pt x="9202" y="32785"/>
                    <a:pt x="9571" y="32416"/>
                    <a:pt x="9912" y="32047"/>
                  </a:cubicBezTo>
                  <a:cubicBezTo>
                    <a:pt x="10395" y="31564"/>
                    <a:pt x="10934" y="31138"/>
                    <a:pt x="11531" y="30797"/>
                  </a:cubicBezTo>
                  <a:cubicBezTo>
                    <a:pt x="12468" y="30314"/>
                    <a:pt x="13519" y="29974"/>
                    <a:pt x="14569" y="29860"/>
                  </a:cubicBezTo>
                  <a:cubicBezTo>
                    <a:pt x="15876" y="29661"/>
                    <a:pt x="17182" y="29491"/>
                    <a:pt x="18489" y="29349"/>
                  </a:cubicBezTo>
                  <a:cubicBezTo>
                    <a:pt x="19539" y="29178"/>
                    <a:pt x="20590" y="28923"/>
                    <a:pt x="21612" y="28610"/>
                  </a:cubicBezTo>
                  <a:cubicBezTo>
                    <a:pt x="23458" y="27986"/>
                    <a:pt x="25219" y="27105"/>
                    <a:pt x="26809" y="25998"/>
                  </a:cubicBezTo>
                  <a:cubicBezTo>
                    <a:pt x="27974" y="25174"/>
                    <a:pt x="29053" y="24180"/>
                    <a:pt x="29990" y="23101"/>
                  </a:cubicBezTo>
                  <a:cubicBezTo>
                    <a:pt x="30785" y="22221"/>
                    <a:pt x="31467" y="21284"/>
                    <a:pt x="32063" y="20290"/>
                  </a:cubicBezTo>
                  <a:cubicBezTo>
                    <a:pt x="32773" y="19040"/>
                    <a:pt x="33370" y="17734"/>
                    <a:pt x="33796" y="16342"/>
                  </a:cubicBezTo>
                  <a:cubicBezTo>
                    <a:pt x="34250" y="14951"/>
                    <a:pt x="34506" y="13502"/>
                    <a:pt x="34534" y="12026"/>
                  </a:cubicBezTo>
                  <a:cubicBezTo>
                    <a:pt x="34534" y="11685"/>
                    <a:pt x="34534" y="11316"/>
                    <a:pt x="34506" y="10946"/>
                  </a:cubicBezTo>
                  <a:cubicBezTo>
                    <a:pt x="34307" y="9157"/>
                    <a:pt x="33824" y="7396"/>
                    <a:pt x="33086" y="5749"/>
                  </a:cubicBezTo>
                  <a:cubicBezTo>
                    <a:pt x="32290" y="4045"/>
                    <a:pt x="31069" y="2569"/>
                    <a:pt x="29564" y="1461"/>
                  </a:cubicBezTo>
                  <a:cubicBezTo>
                    <a:pt x="28485" y="638"/>
                    <a:pt x="27207" y="155"/>
                    <a:pt x="25844" y="41"/>
                  </a:cubicBezTo>
                  <a:cubicBezTo>
                    <a:pt x="25577" y="14"/>
                    <a:pt x="25310" y="1"/>
                    <a:pt x="25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4"/>
            <p:cNvSpPr/>
            <p:nvPr/>
          </p:nvSpPr>
          <p:spPr>
            <a:xfrm>
              <a:off x="1210075" y="1840800"/>
              <a:ext cx="729150" cy="761650"/>
            </a:xfrm>
            <a:custGeom>
              <a:avLst/>
              <a:gdLst/>
              <a:ahLst/>
              <a:cxnLst/>
              <a:rect l="l" t="t" r="r" b="b"/>
              <a:pathLst>
                <a:path w="29166" h="30466" extrusionOk="0">
                  <a:moveTo>
                    <a:pt x="14938" y="12411"/>
                  </a:moveTo>
                  <a:lnTo>
                    <a:pt x="14995" y="12439"/>
                  </a:lnTo>
                  <a:lnTo>
                    <a:pt x="14938" y="12439"/>
                  </a:lnTo>
                  <a:lnTo>
                    <a:pt x="14938" y="12411"/>
                  </a:lnTo>
                  <a:close/>
                  <a:moveTo>
                    <a:pt x="19737" y="0"/>
                  </a:moveTo>
                  <a:cubicBezTo>
                    <a:pt x="19652" y="0"/>
                    <a:pt x="19595" y="0"/>
                    <a:pt x="19539" y="57"/>
                  </a:cubicBezTo>
                  <a:cubicBezTo>
                    <a:pt x="19397" y="142"/>
                    <a:pt x="19311" y="227"/>
                    <a:pt x="19198" y="341"/>
                  </a:cubicBezTo>
                  <a:cubicBezTo>
                    <a:pt x="18829" y="795"/>
                    <a:pt x="18431" y="1221"/>
                    <a:pt x="18090" y="1676"/>
                  </a:cubicBezTo>
                  <a:cubicBezTo>
                    <a:pt x="17579" y="2329"/>
                    <a:pt x="17125" y="2982"/>
                    <a:pt x="16699" y="3664"/>
                  </a:cubicBezTo>
                  <a:cubicBezTo>
                    <a:pt x="16102" y="4686"/>
                    <a:pt x="15648" y="5794"/>
                    <a:pt x="15336" y="6958"/>
                  </a:cubicBezTo>
                  <a:cubicBezTo>
                    <a:pt x="14796" y="8634"/>
                    <a:pt x="14342" y="10366"/>
                    <a:pt x="14001" y="12098"/>
                  </a:cubicBezTo>
                  <a:cubicBezTo>
                    <a:pt x="13916" y="12439"/>
                    <a:pt x="13745" y="12780"/>
                    <a:pt x="13518" y="13064"/>
                  </a:cubicBezTo>
                  <a:cubicBezTo>
                    <a:pt x="12496" y="14313"/>
                    <a:pt x="11502" y="15563"/>
                    <a:pt x="10565" y="16869"/>
                  </a:cubicBezTo>
                  <a:cubicBezTo>
                    <a:pt x="10337" y="17238"/>
                    <a:pt x="10053" y="17579"/>
                    <a:pt x="9769" y="17892"/>
                  </a:cubicBezTo>
                  <a:cubicBezTo>
                    <a:pt x="9713" y="17579"/>
                    <a:pt x="9713" y="17295"/>
                    <a:pt x="9798" y="16983"/>
                  </a:cubicBezTo>
                  <a:cubicBezTo>
                    <a:pt x="9968" y="15847"/>
                    <a:pt x="10110" y="14711"/>
                    <a:pt x="10167" y="13575"/>
                  </a:cubicBezTo>
                  <a:cubicBezTo>
                    <a:pt x="10252" y="12354"/>
                    <a:pt x="10536" y="11133"/>
                    <a:pt x="10962" y="9968"/>
                  </a:cubicBezTo>
                  <a:cubicBezTo>
                    <a:pt x="11530" y="8548"/>
                    <a:pt x="12183" y="7157"/>
                    <a:pt x="12950" y="5822"/>
                  </a:cubicBezTo>
                  <a:cubicBezTo>
                    <a:pt x="13092" y="5538"/>
                    <a:pt x="13206" y="5254"/>
                    <a:pt x="13319" y="4942"/>
                  </a:cubicBezTo>
                  <a:cubicBezTo>
                    <a:pt x="13348" y="4885"/>
                    <a:pt x="13319" y="4800"/>
                    <a:pt x="13262" y="4771"/>
                  </a:cubicBezTo>
                  <a:cubicBezTo>
                    <a:pt x="13239" y="4760"/>
                    <a:pt x="13211" y="4753"/>
                    <a:pt x="13181" y="4753"/>
                  </a:cubicBezTo>
                  <a:cubicBezTo>
                    <a:pt x="13140" y="4753"/>
                    <a:pt x="13097" y="4766"/>
                    <a:pt x="13064" y="4800"/>
                  </a:cubicBezTo>
                  <a:cubicBezTo>
                    <a:pt x="12950" y="4885"/>
                    <a:pt x="12865" y="4999"/>
                    <a:pt x="12780" y="5112"/>
                  </a:cubicBezTo>
                  <a:cubicBezTo>
                    <a:pt x="12552" y="5510"/>
                    <a:pt x="12297" y="5907"/>
                    <a:pt x="12070" y="6305"/>
                  </a:cubicBezTo>
                  <a:cubicBezTo>
                    <a:pt x="11161" y="7867"/>
                    <a:pt x="10451" y="9514"/>
                    <a:pt x="9968" y="11246"/>
                  </a:cubicBezTo>
                  <a:cubicBezTo>
                    <a:pt x="9826" y="11757"/>
                    <a:pt x="9713" y="12297"/>
                    <a:pt x="9656" y="12837"/>
                  </a:cubicBezTo>
                  <a:cubicBezTo>
                    <a:pt x="9514" y="13944"/>
                    <a:pt x="9457" y="15052"/>
                    <a:pt x="9343" y="16159"/>
                  </a:cubicBezTo>
                  <a:cubicBezTo>
                    <a:pt x="9258" y="17040"/>
                    <a:pt x="9116" y="17892"/>
                    <a:pt x="8889" y="18744"/>
                  </a:cubicBezTo>
                  <a:cubicBezTo>
                    <a:pt x="8804" y="19141"/>
                    <a:pt x="8633" y="19482"/>
                    <a:pt x="8378" y="19794"/>
                  </a:cubicBezTo>
                  <a:cubicBezTo>
                    <a:pt x="7384" y="21044"/>
                    <a:pt x="6418" y="22322"/>
                    <a:pt x="5424" y="23571"/>
                  </a:cubicBezTo>
                  <a:cubicBezTo>
                    <a:pt x="5254" y="23827"/>
                    <a:pt x="5055" y="24026"/>
                    <a:pt x="4800" y="24168"/>
                  </a:cubicBezTo>
                  <a:cubicBezTo>
                    <a:pt x="4778" y="24232"/>
                    <a:pt x="4757" y="24264"/>
                    <a:pt x="4736" y="24264"/>
                  </a:cubicBezTo>
                  <a:cubicBezTo>
                    <a:pt x="4729" y="24264"/>
                    <a:pt x="4721" y="24260"/>
                    <a:pt x="4714" y="24253"/>
                  </a:cubicBezTo>
                  <a:cubicBezTo>
                    <a:pt x="4686" y="24196"/>
                    <a:pt x="4714" y="24139"/>
                    <a:pt x="4771" y="24139"/>
                  </a:cubicBezTo>
                  <a:cubicBezTo>
                    <a:pt x="4771" y="23571"/>
                    <a:pt x="4828" y="23032"/>
                    <a:pt x="4942" y="22464"/>
                  </a:cubicBezTo>
                  <a:cubicBezTo>
                    <a:pt x="5055" y="21527"/>
                    <a:pt x="5112" y="20533"/>
                    <a:pt x="5339" y="19596"/>
                  </a:cubicBezTo>
                  <a:cubicBezTo>
                    <a:pt x="5510" y="18772"/>
                    <a:pt x="5652" y="17920"/>
                    <a:pt x="5794" y="17068"/>
                  </a:cubicBezTo>
                  <a:cubicBezTo>
                    <a:pt x="5794" y="17011"/>
                    <a:pt x="5794" y="16926"/>
                    <a:pt x="5794" y="16869"/>
                  </a:cubicBezTo>
                  <a:cubicBezTo>
                    <a:pt x="5775" y="16794"/>
                    <a:pt x="5718" y="16756"/>
                    <a:pt x="5657" y="16756"/>
                  </a:cubicBezTo>
                  <a:cubicBezTo>
                    <a:pt x="5626" y="16756"/>
                    <a:pt x="5595" y="16765"/>
                    <a:pt x="5566" y="16784"/>
                  </a:cubicBezTo>
                  <a:cubicBezTo>
                    <a:pt x="5481" y="16898"/>
                    <a:pt x="5424" y="16983"/>
                    <a:pt x="5368" y="17096"/>
                  </a:cubicBezTo>
                  <a:cubicBezTo>
                    <a:pt x="5197" y="17551"/>
                    <a:pt x="5084" y="18034"/>
                    <a:pt x="5027" y="18516"/>
                  </a:cubicBezTo>
                  <a:cubicBezTo>
                    <a:pt x="4856" y="19368"/>
                    <a:pt x="4658" y="20220"/>
                    <a:pt x="4544" y="21101"/>
                  </a:cubicBezTo>
                  <a:cubicBezTo>
                    <a:pt x="4402" y="22379"/>
                    <a:pt x="4232" y="23600"/>
                    <a:pt x="4061" y="24849"/>
                  </a:cubicBezTo>
                  <a:cubicBezTo>
                    <a:pt x="4033" y="25105"/>
                    <a:pt x="3948" y="25332"/>
                    <a:pt x="3777" y="25531"/>
                  </a:cubicBezTo>
                  <a:lnTo>
                    <a:pt x="1846" y="27803"/>
                  </a:lnTo>
                  <a:cubicBezTo>
                    <a:pt x="1800" y="27849"/>
                    <a:pt x="1753" y="27896"/>
                    <a:pt x="1691" y="27896"/>
                  </a:cubicBezTo>
                  <a:cubicBezTo>
                    <a:pt x="1678" y="27896"/>
                    <a:pt x="1663" y="27893"/>
                    <a:pt x="1647" y="27888"/>
                  </a:cubicBezTo>
                  <a:cubicBezTo>
                    <a:pt x="1534" y="27718"/>
                    <a:pt x="1590" y="27547"/>
                    <a:pt x="1619" y="27405"/>
                  </a:cubicBezTo>
                  <a:cubicBezTo>
                    <a:pt x="1789" y="26241"/>
                    <a:pt x="1960" y="25105"/>
                    <a:pt x="2130" y="23941"/>
                  </a:cubicBezTo>
                  <a:cubicBezTo>
                    <a:pt x="2158" y="23855"/>
                    <a:pt x="2158" y="23742"/>
                    <a:pt x="2130" y="23657"/>
                  </a:cubicBezTo>
                  <a:cubicBezTo>
                    <a:pt x="2130" y="23600"/>
                    <a:pt x="2102" y="23571"/>
                    <a:pt x="2073" y="23543"/>
                  </a:cubicBezTo>
                  <a:cubicBezTo>
                    <a:pt x="2053" y="23530"/>
                    <a:pt x="2035" y="23524"/>
                    <a:pt x="2018" y="23524"/>
                  </a:cubicBezTo>
                  <a:cubicBezTo>
                    <a:pt x="1962" y="23524"/>
                    <a:pt x="1918" y="23585"/>
                    <a:pt x="1874" y="23628"/>
                  </a:cubicBezTo>
                  <a:cubicBezTo>
                    <a:pt x="1846" y="23742"/>
                    <a:pt x="1789" y="23827"/>
                    <a:pt x="1732" y="23969"/>
                  </a:cubicBezTo>
                  <a:cubicBezTo>
                    <a:pt x="1562" y="24565"/>
                    <a:pt x="1420" y="25190"/>
                    <a:pt x="1335" y="25815"/>
                  </a:cubicBezTo>
                  <a:cubicBezTo>
                    <a:pt x="1164" y="26582"/>
                    <a:pt x="1108" y="27348"/>
                    <a:pt x="1136" y="28144"/>
                  </a:cubicBezTo>
                  <a:cubicBezTo>
                    <a:pt x="1136" y="28342"/>
                    <a:pt x="1079" y="28541"/>
                    <a:pt x="966" y="28740"/>
                  </a:cubicBezTo>
                  <a:cubicBezTo>
                    <a:pt x="795" y="29052"/>
                    <a:pt x="597" y="29365"/>
                    <a:pt x="341" y="29620"/>
                  </a:cubicBezTo>
                  <a:cubicBezTo>
                    <a:pt x="171" y="29791"/>
                    <a:pt x="57" y="30018"/>
                    <a:pt x="0" y="30245"/>
                  </a:cubicBezTo>
                  <a:cubicBezTo>
                    <a:pt x="0" y="30330"/>
                    <a:pt x="29" y="30387"/>
                    <a:pt x="85" y="30444"/>
                  </a:cubicBezTo>
                  <a:cubicBezTo>
                    <a:pt x="114" y="30458"/>
                    <a:pt x="149" y="30465"/>
                    <a:pt x="185" y="30465"/>
                  </a:cubicBezTo>
                  <a:cubicBezTo>
                    <a:pt x="220" y="30465"/>
                    <a:pt x="256" y="30458"/>
                    <a:pt x="284" y="30444"/>
                  </a:cubicBezTo>
                  <a:cubicBezTo>
                    <a:pt x="369" y="30359"/>
                    <a:pt x="455" y="30274"/>
                    <a:pt x="540" y="30188"/>
                  </a:cubicBezTo>
                  <a:lnTo>
                    <a:pt x="1250" y="29365"/>
                  </a:lnTo>
                  <a:cubicBezTo>
                    <a:pt x="1392" y="29223"/>
                    <a:pt x="1562" y="29138"/>
                    <a:pt x="1761" y="29138"/>
                  </a:cubicBezTo>
                  <a:cubicBezTo>
                    <a:pt x="2670" y="29052"/>
                    <a:pt x="3550" y="28882"/>
                    <a:pt x="4402" y="28683"/>
                  </a:cubicBezTo>
                  <a:cubicBezTo>
                    <a:pt x="4743" y="28598"/>
                    <a:pt x="5055" y="28484"/>
                    <a:pt x="5368" y="28314"/>
                  </a:cubicBezTo>
                  <a:cubicBezTo>
                    <a:pt x="5424" y="28286"/>
                    <a:pt x="5481" y="28229"/>
                    <a:pt x="5538" y="28200"/>
                  </a:cubicBezTo>
                  <a:cubicBezTo>
                    <a:pt x="5566" y="28172"/>
                    <a:pt x="5595" y="28115"/>
                    <a:pt x="5595" y="28058"/>
                  </a:cubicBezTo>
                  <a:cubicBezTo>
                    <a:pt x="5595" y="27973"/>
                    <a:pt x="5510" y="27973"/>
                    <a:pt x="5424" y="27973"/>
                  </a:cubicBezTo>
                  <a:lnTo>
                    <a:pt x="5226" y="27973"/>
                  </a:lnTo>
                  <a:cubicBezTo>
                    <a:pt x="4658" y="28115"/>
                    <a:pt x="4090" y="28229"/>
                    <a:pt x="3522" y="28342"/>
                  </a:cubicBezTo>
                  <a:cubicBezTo>
                    <a:pt x="3010" y="28456"/>
                    <a:pt x="2499" y="28513"/>
                    <a:pt x="1988" y="28513"/>
                  </a:cubicBezTo>
                  <a:cubicBezTo>
                    <a:pt x="2215" y="28257"/>
                    <a:pt x="2386" y="28058"/>
                    <a:pt x="2556" y="27860"/>
                  </a:cubicBezTo>
                  <a:cubicBezTo>
                    <a:pt x="3096" y="27206"/>
                    <a:pt x="3664" y="26582"/>
                    <a:pt x="4232" y="25928"/>
                  </a:cubicBezTo>
                  <a:cubicBezTo>
                    <a:pt x="4374" y="25730"/>
                    <a:pt x="4601" y="25588"/>
                    <a:pt x="4828" y="25588"/>
                  </a:cubicBezTo>
                  <a:cubicBezTo>
                    <a:pt x="4970" y="25588"/>
                    <a:pt x="5084" y="25474"/>
                    <a:pt x="5226" y="25417"/>
                  </a:cubicBezTo>
                  <a:cubicBezTo>
                    <a:pt x="5623" y="25219"/>
                    <a:pt x="6049" y="25105"/>
                    <a:pt x="6475" y="25048"/>
                  </a:cubicBezTo>
                  <a:cubicBezTo>
                    <a:pt x="7362" y="24997"/>
                    <a:pt x="8225" y="24902"/>
                    <a:pt x="9087" y="24902"/>
                  </a:cubicBezTo>
                  <a:cubicBezTo>
                    <a:pt x="9191" y="24902"/>
                    <a:pt x="9296" y="24903"/>
                    <a:pt x="9400" y="24906"/>
                  </a:cubicBezTo>
                  <a:cubicBezTo>
                    <a:pt x="9658" y="24914"/>
                    <a:pt x="9916" y="24918"/>
                    <a:pt x="10174" y="24918"/>
                  </a:cubicBezTo>
                  <a:cubicBezTo>
                    <a:pt x="10796" y="24918"/>
                    <a:pt x="11419" y="24898"/>
                    <a:pt x="12041" y="24878"/>
                  </a:cubicBezTo>
                  <a:cubicBezTo>
                    <a:pt x="12638" y="24849"/>
                    <a:pt x="13234" y="24793"/>
                    <a:pt x="13859" y="24707"/>
                  </a:cubicBezTo>
                  <a:cubicBezTo>
                    <a:pt x="14881" y="24537"/>
                    <a:pt x="15904" y="24281"/>
                    <a:pt x="16897" y="23997"/>
                  </a:cubicBezTo>
                  <a:cubicBezTo>
                    <a:pt x="17352" y="23855"/>
                    <a:pt x="17778" y="23685"/>
                    <a:pt x="18204" y="23515"/>
                  </a:cubicBezTo>
                  <a:cubicBezTo>
                    <a:pt x="18374" y="23458"/>
                    <a:pt x="18545" y="23344"/>
                    <a:pt x="18658" y="23174"/>
                  </a:cubicBezTo>
                  <a:cubicBezTo>
                    <a:pt x="18715" y="23145"/>
                    <a:pt x="18715" y="23089"/>
                    <a:pt x="18715" y="23060"/>
                  </a:cubicBezTo>
                  <a:cubicBezTo>
                    <a:pt x="18687" y="23003"/>
                    <a:pt x="18630" y="23003"/>
                    <a:pt x="18601" y="22975"/>
                  </a:cubicBezTo>
                  <a:cubicBezTo>
                    <a:pt x="18403" y="23003"/>
                    <a:pt x="18204" y="23032"/>
                    <a:pt x="18033" y="23117"/>
                  </a:cubicBezTo>
                  <a:cubicBezTo>
                    <a:pt x="16926" y="23515"/>
                    <a:pt x="15790" y="23799"/>
                    <a:pt x="14654" y="23997"/>
                  </a:cubicBezTo>
                  <a:cubicBezTo>
                    <a:pt x="13503" y="24253"/>
                    <a:pt x="12351" y="24371"/>
                    <a:pt x="11179" y="24371"/>
                  </a:cubicBezTo>
                  <a:cubicBezTo>
                    <a:pt x="11050" y="24371"/>
                    <a:pt x="10921" y="24369"/>
                    <a:pt x="10792" y="24367"/>
                  </a:cubicBezTo>
                  <a:cubicBezTo>
                    <a:pt x="10658" y="24363"/>
                    <a:pt x="10524" y="24362"/>
                    <a:pt x="10389" y="24362"/>
                  </a:cubicBezTo>
                  <a:cubicBezTo>
                    <a:pt x="9297" y="24362"/>
                    <a:pt x="8184" y="24455"/>
                    <a:pt x="7071" y="24480"/>
                  </a:cubicBezTo>
                  <a:cubicBezTo>
                    <a:pt x="6901" y="24480"/>
                    <a:pt x="6731" y="24509"/>
                    <a:pt x="6589" y="24537"/>
                  </a:cubicBezTo>
                  <a:cubicBezTo>
                    <a:pt x="6191" y="24622"/>
                    <a:pt x="5794" y="24679"/>
                    <a:pt x="5453" y="24764"/>
                  </a:cubicBezTo>
                  <a:cubicBezTo>
                    <a:pt x="5424" y="24651"/>
                    <a:pt x="5453" y="24537"/>
                    <a:pt x="5538" y="24480"/>
                  </a:cubicBezTo>
                  <a:cubicBezTo>
                    <a:pt x="5822" y="24111"/>
                    <a:pt x="6134" y="23713"/>
                    <a:pt x="6447" y="23344"/>
                  </a:cubicBezTo>
                  <a:cubicBezTo>
                    <a:pt x="7242" y="22350"/>
                    <a:pt x="8037" y="21385"/>
                    <a:pt x="8832" y="20391"/>
                  </a:cubicBezTo>
                  <a:cubicBezTo>
                    <a:pt x="9042" y="20102"/>
                    <a:pt x="9228" y="19788"/>
                    <a:pt x="9615" y="19788"/>
                  </a:cubicBezTo>
                  <a:cubicBezTo>
                    <a:pt x="9646" y="19788"/>
                    <a:pt x="9679" y="19790"/>
                    <a:pt x="9713" y="19794"/>
                  </a:cubicBezTo>
                  <a:cubicBezTo>
                    <a:pt x="9798" y="19794"/>
                    <a:pt x="9855" y="19738"/>
                    <a:pt x="9911" y="19681"/>
                  </a:cubicBezTo>
                  <a:cubicBezTo>
                    <a:pt x="11161" y="19198"/>
                    <a:pt x="12439" y="18772"/>
                    <a:pt x="13745" y="18488"/>
                  </a:cubicBezTo>
                  <a:cubicBezTo>
                    <a:pt x="14682" y="18261"/>
                    <a:pt x="15648" y="18119"/>
                    <a:pt x="16585" y="17863"/>
                  </a:cubicBezTo>
                  <a:cubicBezTo>
                    <a:pt x="17778" y="17579"/>
                    <a:pt x="18999" y="17380"/>
                    <a:pt x="20220" y="17040"/>
                  </a:cubicBezTo>
                  <a:cubicBezTo>
                    <a:pt x="21072" y="16812"/>
                    <a:pt x="21924" y="16500"/>
                    <a:pt x="22776" y="16188"/>
                  </a:cubicBezTo>
                  <a:cubicBezTo>
                    <a:pt x="23770" y="15790"/>
                    <a:pt x="24707" y="15336"/>
                    <a:pt x="25644" y="14768"/>
                  </a:cubicBezTo>
                  <a:cubicBezTo>
                    <a:pt x="26212" y="14455"/>
                    <a:pt x="26752" y="14086"/>
                    <a:pt x="27320" y="13745"/>
                  </a:cubicBezTo>
                  <a:cubicBezTo>
                    <a:pt x="27519" y="13575"/>
                    <a:pt x="27717" y="13405"/>
                    <a:pt x="27916" y="13234"/>
                  </a:cubicBezTo>
                  <a:cubicBezTo>
                    <a:pt x="27945" y="13177"/>
                    <a:pt x="27973" y="13092"/>
                    <a:pt x="27945" y="13035"/>
                  </a:cubicBezTo>
                  <a:cubicBezTo>
                    <a:pt x="27908" y="12980"/>
                    <a:pt x="27848" y="12949"/>
                    <a:pt x="27787" y="12949"/>
                  </a:cubicBezTo>
                  <a:cubicBezTo>
                    <a:pt x="27753" y="12949"/>
                    <a:pt x="27719" y="12958"/>
                    <a:pt x="27689" y="12979"/>
                  </a:cubicBezTo>
                  <a:cubicBezTo>
                    <a:pt x="27519" y="13121"/>
                    <a:pt x="27348" y="13263"/>
                    <a:pt x="27150" y="13376"/>
                  </a:cubicBezTo>
                  <a:cubicBezTo>
                    <a:pt x="25758" y="14171"/>
                    <a:pt x="24281" y="14938"/>
                    <a:pt x="22804" y="15591"/>
                  </a:cubicBezTo>
                  <a:cubicBezTo>
                    <a:pt x="21385" y="16159"/>
                    <a:pt x="19908" y="16585"/>
                    <a:pt x="18403" y="16898"/>
                  </a:cubicBezTo>
                  <a:cubicBezTo>
                    <a:pt x="17295" y="17125"/>
                    <a:pt x="16159" y="17324"/>
                    <a:pt x="15052" y="17579"/>
                  </a:cubicBezTo>
                  <a:cubicBezTo>
                    <a:pt x="14058" y="17806"/>
                    <a:pt x="13064" y="18034"/>
                    <a:pt x="12098" y="18374"/>
                  </a:cubicBezTo>
                  <a:cubicBezTo>
                    <a:pt x="11558" y="18516"/>
                    <a:pt x="11019" y="18687"/>
                    <a:pt x="10508" y="18914"/>
                  </a:cubicBezTo>
                  <a:cubicBezTo>
                    <a:pt x="10366" y="18942"/>
                    <a:pt x="10224" y="18971"/>
                    <a:pt x="10082" y="18999"/>
                  </a:cubicBezTo>
                  <a:cubicBezTo>
                    <a:pt x="10062" y="19019"/>
                    <a:pt x="10029" y="19052"/>
                    <a:pt x="9992" y="19052"/>
                  </a:cubicBezTo>
                  <a:cubicBezTo>
                    <a:pt x="9975" y="19052"/>
                    <a:pt x="9957" y="19045"/>
                    <a:pt x="9940" y="19028"/>
                  </a:cubicBezTo>
                  <a:cubicBezTo>
                    <a:pt x="9940" y="19028"/>
                    <a:pt x="9997" y="18971"/>
                    <a:pt x="10025" y="18942"/>
                  </a:cubicBezTo>
                  <a:cubicBezTo>
                    <a:pt x="10110" y="18772"/>
                    <a:pt x="10224" y="18602"/>
                    <a:pt x="10309" y="18460"/>
                  </a:cubicBezTo>
                  <a:cubicBezTo>
                    <a:pt x="11331" y="17011"/>
                    <a:pt x="12382" y="15648"/>
                    <a:pt x="13461" y="14228"/>
                  </a:cubicBezTo>
                  <a:cubicBezTo>
                    <a:pt x="13887" y="13660"/>
                    <a:pt x="14455" y="13234"/>
                    <a:pt x="15137" y="13007"/>
                  </a:cubicBezTo>
                  <a:cubicBezTo>
                    <a:pt x="16301" y="12581"/>
                    <a:pt x="17465" y="12240"/>
                    <a:pt x="18687" y="11928"/>
                  </a:cubicBezTo>
                  <a:cubicBezTo>
                    <a:pt x="20107" y="11559"/>
                    <a:pt x="21555" y="11189"/>
                    <a:pt x="22975" y="10792"/>
                  </a:cubicBezTo>
                  <a:cubicBezTo>
                    <a:pt x="23628" y="10593"/>
                    <a:pt x="24281" y="10366"/>
                    <a:pt x="24906" y="10082"/>
                  </a:cubicBezTo>
                  <a:cubicBezTo>
                    <a:pt x="26241" y="9429"/>
                    <a:pt x="27547" y="8634"/>
                    <a:pt x="28740" y="7725"/>
                  </a:cubicBezTo>
                  <a:cubicBezTo>
                    <a:pt x="28910" y="7640"/>
                    <a:pt x="29052" y="7469"/>
                    <a:pt x="29137" y="7299"/>
                  </a:cubicBezTo>
                  <a:cubicBezTo>
                    <a:pt x="29166" y="7270"/>
                    <a:pt x="29166" y="7214"/>
                    <a:pt x="29137" y="7185"/>
                  </a:cubicBezTo>
                  <a:cubicBezTo>
                    <a:pt x="29109" y="7128"/>
                    <a:pt x="29052" y="7128"/>
                    <a:pt x="29024" y="7128"/>
                  </a:cubicBezTo>
                  <a:cubicBezTo>
                    <a:pt x="28768" y="7185"/>
                    <a:pt x="28569" y="7299"/>
                    <a:pt x="28371" y="7441"/>
                  </a:cubicBezTo>
                  <a:cubicBezTo>
                    <a:pt x="27746" y="7838"/>
                    <a:pt x="27150" y="8236"/>
                    <a:pt x="26525" y="8634"/>
                  </a:cubicBezTo>
                  <a:cubicBezTo>
                    <a:pt x="25673" y="9173"/>
                    <a:pt x="24736" y="9628"/>
                    <a:pt x="23770" y="9968"/>
                  </a:cubicBezTo>
                  <a:cubicBezTo>
                    <a:pt x="22719" y="10309"/>
                    <a:pt x="21697" y="10593"/>
                    <a:pt x="20618" y="10877"/>
                  </a:cubicBezTo>
                  <a:cubicBezTo>
                    <a:pt x="18885" y="11275"/>
                    <a:pt x="17181" y="11757"/>
                    <a:pt x="15506" y="12325"/>
                  </a:cubicBezTo>
                  <a:cubicBezTo>
                    <a:pt x="15455" y="12351"/>
                    <a:pt x="15398" y="12365"/>
                    <a:pt x="15346" y="12365"/>
                  </a:cubicBezTo>
                  <a:cubicBezTo>
                    <a:pt x="15282" y="12365"/>
                    <a:pt x="15225" y="12344"/>
                    <a:pt x="15194" y="12297"/>
                  </a:cubicBezTo>
                  <a:cubicBezTo>
                    <a:pt x="15137" y="12212"/>
                    <a:pt x="15194" y="12127"/>
                    <a:pt x="15250" y="12041"/>
                  </a:cubicBezTo>
                  <a:cubicBezTo>
                    <a:pt x="15648" y="11559"/>
                    <a:pt x="15989" y="11076"/>
                    <a:pt x="16386" y="10621"/>
                  </a:cubicBezTo>
                  <a:cubicBezTo>
                    <a:pt x="17693" y="9173"/>
                    <a:pt x="18999" y="7782"/>
                    <a:pt x="20391" y="6447"/>
                  </a:cubicBezTo>
                  <a:cubicBezTo>
                    <a:pt x="21385" y="5481"/>
                    <a:pt x="22407" y="4544"/>
                    <a:pt x="23458" y="3664"/>
                  </a:cubicBezTo>
                  <a:cubicBezTo>
                    <a:pt x="23969" y="3238"/>
                    <a:pt x="24452" y="2783"/>
                    <a:pt x="24934" y="2357"/>
                  </a:cubicBezTo>
                  <a:cubicBezTo>
                    <a:pt x="25105" y="2187"/>
                    <a:pt x="25275" y="1988"/>
                    <a:pt x="25360" y="1761"/>
                  </a:cubicBezTo>
                  <a:cubicBezTo>
                    <a:pt x="25360" y="1704"/>
                    <a:pt x="25332" y="1676"/>
                    <a:pt x="25304" y="1619"/>
                  </a:cubicBezTo>
                  <a:cubicBezTo>
                    <a:pt x="25275" y="1591"/>
                    <a:pt x="25247" y="1591"/>
                    <a:pt x="25190" y="1591"/>
                  </a:cubicBezTo>
                  <a:cubicBezTo>
                    <a:pt x="24934" y="1676"/>
                    <a:pt x="24707" y="1789"/>
                    <a:pt x="24508" y="1988"/>
                  </a:cubicBezTo>
                  <a:cubicBezTo>
                    <a:pt x="23713" y="2585"/>
                    <a:pt x="22975" y="3266"/>
                    <a:pt x="22208" y="3919"/>
                  </a:cubicBezTo>
                  <a:cubicBezTo>
                    <a:pt x="19993" y="5850"/>
                    <a:pt x="17891" y="7924"/>
                    <a:pt x="15932" y="10110"/>
                  </a:cubicBezTo>
                  <a:cubicBezTo>
                    <a:pt x="15847" y="10224"/>
                    <a:pt x="15762" y="10366"/>
                    <a:pt x="15676" y="10479"/>
                  </a:cubicBezTo>
                  <a:cubicBezTo>
                    <a:pt x="15392" y="10792"/>
                    <a:pt x="15137" y="11104"/>
                    <a:pt x="14853" y="11388"/>
                  </a:cubicBezTo>
                  <a:lnTo>
                    <a:pt x="14768" y="11388"/>
                  </a:lnTo>
                  <a:cubicBezTo>
                    <a:pt x="14654" y="11218"/>
                    <a:pt x="14768" y="11019"/>
                    <a:pt x="14796" y="10849"/>
                  </a:cubicBezTo>
                  <a:cubicBezTo>
                    <a:pt x="15222" y="9230"/>
                    <a:pt x="15648" y="7611"/>
                    <a:pt x="16216" y="6021"/>
                  </a:cubicBezTo>
                  <a:cubicBezTo>
                    <a:pt x="16557" y="5027"/>
                    <a:pt x="17039" y="4090"/>
                    <a:pt x="17636" y="3238"/>
                  </a:cubicBezTo>
                  <a:cubicBezTo>
                    <a:pt x="18147" y="2528"/>
                    <a:pt x="18687" y="1818"/>
                    <a:pt x="19198" y="1108"/>
                  </a:cubicBezTo>
                  <a:cubicBezTo>
                    <a:pt x="19397" y="852"/>
                    <a:pt x="19567" y="540"/>
                    <a:pt x="19766" y="256"/>
                  </a:cubicBezTo>
                  <a:cubicBezTo>
                    <a:pt x="19823" y="199"/>
                    <a:pt x="19823" y="57"/>
                    <a:pt x="197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54"/>
            <p:cNvSpPr/>
            <p:nvPr/>
          </p:nvSpPr>
          <p:spPr>
            <a:xfrm>
              <a:off x="1458550" y="2312925"/>
              <a:ext cx="3575" cy="4000"/>
            </a:xfrm>
            <a:custGeom>
              <a:avLst/>
              <a:gdLst/>
              <a:ahLst/>
              <a:cxnLst/>
              <a:rect l="l" t="t" r="r" b="b"/>
              <a:pathLst>
                <a:path w="143" h="160" extrusionOk="0">
                  <a:moveTo>
                    <a:pt x="86" y="1"/>
                  </a:moveTo>
                  <a:cubicBezTo>
                    <a:pt x="58" y="57"/>
                    <a:pt x="1" y="114"/>
                    <a:pt x="1" y="114"/>
                  </a:cubicBezTo>
                  <a:cubicBezTo>
                    <a:pt x="23" y="148"/>
                    <a:pt x="41" y="159"/>
                    <a:pt x="58" y="159"/>
                  </a:cubicBezTo>
                  <a:cubicBezTo>
                    <a:pt x="84" y="159"/>
                    <a:pt x="108" y="131"/>
                    <a:pt x="143" y="114"/>
                  </a:cubicBezTo>
                  <a:lnTo>
                    <a:pt x="86"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54"/>
            <p:cNvSpPr/>
            <p:nvPr/>
          </p:nvSpPr>
          <p:spPr>
            <a:xfrm>
              <a:off x="1326500" y="2444975"/>
              <a:ext cx="3575" cy="3150"/>
            </a:xfrm>
            <a:custGeom>
              <a:avLst/>
              <a:gdLst/>
              <a:ahLst/>
              <a:cxnLst/>
              <a:rect l="l" t="t" r="r" b="b"/>
              <a:pathLst>
                <a:path w="143" h="126" extrusionOk="0">
                  <a:moveTo>
                    <a:pt x="86" y="1"/>
                  </a:moveTo>
                  <a:cubicBezTo>
                    <a:pt x="29" y="29"/>
                    <a:pt x="1" y="86"/>
                    <a:pt x="29" y="114"/>
                  </a:cubicBezTo>
                  <a:cubicBezTo>
                    <a:pt x="44" y="122"/>
                    <a:pt x="57" y="125"/>
                    <a:pt x="69" y="125"/>
                  </a:cubicBezTo>
                  <a:cubicBezTo>
                    <a:pt x="101" y="125"/>
                    <a:pt x="122" y="99"/>
                    <a:pt x="143" y="58"/>
                  </a:cubicBezTo>
                  <a:lnTo>
                    <a:pt x="86"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4"/>
            <p:cNvSpPr/>
            <p:nvPr/>
          </p:nvSpPr>
          <p:spPr>
            <a:xfrm>
              <a:off x="1583500" y="2151050"/>
              <a:ext cx="1450" cy="750"/>
            </a:xfrm>
            <a:custGeom>
              <a:avLst/>
              <a:gdLst/>
              <a:ahLst/>
              <a:cxnLst/>
              <a:rect l="l" t="t" r="r" b="b"/>
              <a:pathLst>
                <a:path w="58" h="30" extrusionOk="0">
                  <a:moveTo>
                    <a:pt x="1" y="1"/>
                  </a:moveTo>
                  <a:lnTo>
                    <a:pt x="1" y="29"/>
                  </a:lnTo>
                  <a:lnTo>
                    <a:pt x="58" y="29"/>
                  </a:lnTo>
                  <a:lnTo>
                    <a:pt x="1"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54"/>
            <p:cNvSpPr/>
            <p:nvPr/>
          </p:nvSpPr>
          <p:spPr>
            <a:xfrm>
              <a:off x="237400" y="2357375"/>
              <a:ext cx="891050" cy="778975"/>
            </a:xfrm>
            <a:custGeom>
              <a:avLst/>
              <a:gdLst/>
              <a:ahLst/>
              <a:cxnLst/>
              <a:rect l="l" t="t" r="r" b="b"/>
              <a:pathLst>
                <a:path w="35642" h="31159" extrusionOk="0">
                  <a:moveTo>
                    <a:pt x="8624" y="0"/>
                  </a:moveTo>
                  <a:cubicBezTo>
                    <a:pt x="8047" y="0"/>
                    <a:pt x="7469" y="61"/>
                    <a:pt x="6902" y="182"/>
                  </a:cubicBezTo>
                  <a:cubicBezTo>
                    <a:pt x="5652" y="494"/>
                    <a:pt x="4488" y="1119"/>
                    <a:pt x="3550" y="2028"/>
                  </a:cubicBezTo>
                  <a:cubicBezTo>
                    <a:pt x="2244" y="3278"/>
                    <a:pt x="1279" y="4868"/>
                    <a:pt x="739" y="6600"/>
                  </a:cubicBezTo>
                  <a:cubicBezTo>
                    <a:pt x="228" y="8247"/>
                    <a:pt x="1" y="9980"/>
                    <a:pt x="29" y="11712"/>
                  </a:cubicBezTo>
                  <a:cubicBezTo>
                    <a:pt x="29" y="12053"/>
                    <a:pt x="57" y="12394"/>
                    <a:pt x="114" y="12734"/>
                  </a:cubicBezTo>
                  <a:cubicBezTo>
                    <a:pt x="341" y="14126"/>
                    <a:pt x="767" y="15489"/>
                    <a:pt x="1364" y="16767"/>
                  </a:cubicBezTo>
                  <a:cubicBezTo>
                    <a:pt x="1960" y="18017"/>
                    <a:pt x="2670" y="19209"/>
                    <a:pt x="3522" y="20317"/>
                  </a:cubicBezTo>
                  <a:cubicBezTo>
                    <a:pt x="4204" y="21197"/>
                    <a:pt x="4999" y="22021"/>
                    <a:pt x="5851" y="22731"/>
                  </a:cubicBezTo>
                  <a:cubicBezTo>
                    <a:pt x="6873" y="23668"/>
                    <a:pt x="8037" y="24463"/>
                    <a:pt x="9259" y="25116"/>
                  </a:cubicBezTo>
                  <a:cubicBezTo>
                    <a:pt x="10934" y="25968"/>
                    <a:pt x="12695" y="26565"/>
                    <a:pt x="14541" y="26934"/>
                  </a:cubicBezTo>
                  <a:cubicBezTo>
                    <a:pt x="15563" y="27133"/>
                    <a:pt x="16586" y="27218"/>
                    <a:pt x="17608" y="27246"/>
                  </a:cubicBezTo>
                  <a:cubicBezTo>
                    <a:pt x="18460" y="27246"/>
                    <a:pt x="19312" y="27234"/>
                    <a:pt x="20155" y="27234"/>
                  </a:cubicBezTo>
                  <a:cubicBezTo>
                    <a:pt x="20577" y="27234"/>
                    <a:pt x="20997" y="27237"/>
                    <a:pt x="21413" y="27246"/>
                  </a:cubicBezTo>
                  <a:cubicBezTo>
                    <a:pt x="21488" y="27244"/>
                    <a:pt x="21563" y="27243"/>
                    <a:pt x="21638" y="27243"/>
                  </a:cubicBezTo>
                  <a:cubicBezTo>
                    <a:pt x="22610" y="27243"/>
                    <a:pt x="23555" y="27415"/>
                    <a:pt x="24452" y="27757"/>
                  </a:cubicBezTo>
                  <a:cubicBezTo>
                    <a:pt x="25077" y="28013"/>
                    <a:pt x="25645" y="28354"/>
                    <a:pt x="26184" y="28751"/>
                  </a:cubicBezTo>
                  <a:cubicBezTo>
                    <a:pt x="26582" y="29064"/>
                    <a:pt x="26951" y="29376"/>
                    <a:pt x="27349" y="29660"/>
                  </a:cubicBezTo>
                  <a:cubicBezTo>
                    <a:pt x="28059" y="30257"/>
                    <a:pt x="28911" y="30597"/>
                    <a:pt x="29819" y="30711"/>
                  </a:cubicBezTo>
                  <a:cubicBezTo>
                    <a:pt x="30558" y="30768"/>
                    <a:pt x="31268" y="30910"/>
                    <a:pt x="31949" y="31080"/>
                  </a:cubicBezTo>
                  <a:cubicBezTo>
                    <a:pt x="32196" y="31134"/>
                    <a:pt x="32447" y="31159"/>
                    <a:pt x="32697" y="31159"/>
                  </a:cubicBezTo>
                  <a:cubicBezTo>
                    <a:pt x="33109" y="31159"/>
                    <a:pt x="33520" y="31090"/>
                    <a:pt x="33909" y="30966"/>
                  </a:cubicBezTo>
                  <a:cubicBezTo>
                    <a:pt x="34676" y="30739"/>
                    <a:pt x="35244" y="30115"/>
                    <a:pt x="35386" y="29319"/>
                  </a:cubicBezTo>
                  <a:cubicBezTo>
                    <a:pt x="35641" y="28183"/>
                    <a:pt x="35556" y="27019"/>
                    <a:pt x="35187" y="25940"/>
                  </a:cubicBezTo>
                  <a:cubicBezTo>
                    <a:pt x="34335" y="23469"/>
                    <a:pt x="32887" y="21282"/>
                    <a:pt x="30984" y="19550"/>
                  </a:cubicBezTo>
                  <a:cubicBezTo>
                    <a:pt x="29791" y="18443"/>
                    <a:pt x="28598" y="17335"/>
                    <a:pt x="27491" y="16171"/>
                  </a:cubicBezTo>
                  <a:cubicBezTo>
                    <a:pt x="26440" y="15035"/>
                    <a:pt x="25531" y="13814"/>
                    <a:pt x="24764" y="12507"/>
                  </a:cubicBezTo>
                  <a:cubicBezTo>
                    <a:pt x="24168" y="11513"/>
                    <a:pt x="23572" y="10491"/>
                    <a:pt x="22947" y="9497"/>
                  </a:cubicBezTo>
                  <a:cubicBezTo>
                    <a:pt x="22010" y="7992"/>
                    <a:pt x="20817" y="6629"/>
                    <a:pt x="19454" y="5493"/>
                  </a:cubicBezTo>
                  <a:cubicBezTo>
                    <a:pt x="18801" y="4981"/>
                    <a:pt x="18119" y="4527"/>
                    <a:pt x="17409" y="4101"/>
                  </a:cubicBezTo>
                  <a:cubicBezTo>
                    <a:pt x="16358" y="3505"/>
                    <a:pt x="15364" y="2823"/>
                    <a:pt x="14370" y="2113"/>
                  </a:cubicBezTo>
                  <a:cubicBezTo>
                    <a:pt x="13518" y="1488"/>
                    <a:pt x="12610" y="1006"/>
                    <a:pt x="11673" y="580"/>
                  </a:cubicBezTo>
                  <a:cubicBezTo>
                    <a:pt x="10704" y="196"/>
                    <a:pt x="9665" y="0"/>
                    <a:pt x="86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54"/>
            <p:cNvSpPr/>
            <p:nvPr/>
          </p:nvSpPr>
          <p:spPr>
            <a:xfrm>
              <a:off x="287100" y="2401850"/>
              <a:ext cx="771050" cy="666800"/>
            </a:xfrm>
            <a:custGeom>
              <a:avLst/>
              <a:gdLst/>
              <a:ahLst/>
              <a:cxnLst/>
              <a:rect l="l" t="t" r="r" b="b"/>
              <a:pathLst>
                <a:path w="30842" h="26672" extrusionOk="0">
                  <a:moveTo>
                    <a:pt x="14314" y="11268"/>
                  </a:moveTo>
                  <a:lnTo>
                    <a:pt x="14314" y="11296"/>
                  </a:lnTo>
                  <a:lnTo>
                    <a:pt x="14257" y="11296"/>
                  </a:lnTo>
                  <a:lnTo>
                    <a:pt x="14314" y="11268"/>
                  </a:lnTo>
                  <a:close/>
                  <a:moveTo>
                    <a:pt x="8268" y="1"/>
                  </a:moveTo>
                  <a:cubicBezTo>
                    <a:pt x="8236" y="1"/>
                    <a:pt x="8208" y="8"/>
                    <a:pt x="8179" y="22"/>
                  </a:cubicBezTo>
                  <a:cubicBezTo>
                    <a:pt x="8094" y="79"/>
                    <a:pt x="8094" y="192"/>
                    <a:pt x="8179" y="249"/>
                  </a:cubicBezTo>
                  <a:cubicBezTo>
                    <a:pt x="8378" y="505"/>
                    <a:pt x="8605" y="760"/>
                    <a:pt x="8833" y="987"/>
                  </a:cubicBezTo>
                  <a:lnTo>
                    <a:pt x="10565" y="2833"/>
                  </a:lnTo>
                  <a:cubicBezTo>
                    <a:pt x="11247" y="3572"/>
                    <a:pt x="11843" y="4395"/>
                    <a:pt x="12297" y="5304"/>
                  </a:cubicBezTo>
                  <a:cubicBezTo>
                    <a:pt x="13036" y="6752"/>
                    <a:pt x="13632" y="8257"/>
                    <a:pt x="14228" y="9734"/>
                  </a:cubicBezTo>
                  <a:cubicBezTo>
                    <a:pt x="14314" y="9905"/>
                    <a:pt x="14427" y="10075"/>
                    <a:pt x="14342" y="10274"/>
                  </a:cubicBezTo>
                  <a:lnTo>
                    <a:pt x="14257" y="10274"/>
                  </a:lnTo>
                  <a:cubicBezTo>
                    <a:pt x="13973" y="9990"/>
                    <a:pt x="13660" y="9734"/>
                    <a:pt x="13376" y="9479"/>
                  </a:cubicBezTo>
                  <a:cubicBezTo>
                    <a:pt x="13263" y="9393"/>
                    <a:pt x="13178" y="9280"/>
                    <a:pt x="13064" y="9166"/>
                  </a:cubicBezTo>
                  <a:cubicBezTo>
                    <a:pt x="10906" y="7320"/>
                    <a:pt x="8662" y="5616"/>
                    <a:pt x="6277" y="4054"/>
                  </a:cubicBezTo>
                  <a:cubicBezTo>
                    <a:pt x="5482" y="3515"/>
                    <a:pt x="4686" y="2975"/>
                    <a:pt x="3863" y="2493"/>
                  </a:cubicBezTo>
                  <a:cubicBezTo>
                    <a:pt x="3636" y="2351"/>
                    <a:pt x="3408" y="2265"/>
                    <a:pt x="3153" y="2209"/>
                  </a:cubicBezTo>
                  <a:cubicBezTo>
                    <a:pt x="3096" y="2209"/>
                    <a:pt x="3068" y="2237"/>
                    <a:pt x="3039" y="2265"/>
                  </a:cubicBezTo>
                  <a:cubicBezTo>
                    <a:pt x="3011" y="2294"/>
                    <a:pt x="3011" y="2351"/>
                    <a:pt x="3011" y="2407"/>
                  </a:cubicBezTo>
                  <a:cubicBezTo>
                    <a:pt x="3124" y="2606"/>
                    <a:pt x="3295" y="2777"/>
                    <a:pt x="3494" y="2919"/>
                  </a:cubicBezTo>
                  <a:cubicBezTo>
                    <a:pt x="4005" y="3259"/>
                    <a:pt x="4516" y="3628"/>
                    <a:pt x="5056" y="3969"/>
                  </a:cubicBezTo>
                  <a:cubicBezTo>
                    <a:pt x="6191" y="4679"/>
                    <a:pt x="7271" y="5474"/>
                    <a:pt x="8321" y="6241"/>
                  </a:cubicBezTo>
                  <a:cubicBezTo>
                    <a:pt x="9798" y="7320"/>
                    <a:pt x="11247" y="8513"/>
                    <a:pt x="12638" y="9706"/>
                  </a:cubicBezTo>
                  <a:cubicBezTo>
                    <a:pt x="13092" y="10103"/>
                    <a:pt x="13490" y="10529"/>
                    <a:pt x="13916" y="10927"/>
                  </a:cubicBezTo>
                  <a:cubicBezTo>
                    <a:pt x="13973" y="10984"/>
                    <a:pt x="14086" y="11041"/>
                    <a:pt x="14030" y="11154"/>
                  </a:cubicBezTo>
                  <a:cubicBezTo>
                    <a:pt x="13973" y="11230"/>
                    <a:pt x="13903" y="11255"/>
                    <a:pt x="13830" y="11255"/>
                  </a:cubicBezTo>
                  <a:cubicBezTo>
                    <a:pt x="13793" y="11255"/>
                    <a:pt x="13755" y="11249"/>
                    <a:pt x="13717" y="11239"/>
                  </a:cubicBezTo>
                  <a:cubicBezTo>
                    <a:pt x="12042" y="10899"/>
                    <a:pt x="10338" y="10643"/>
                    <a:pt x="8634" y="10501"/>
                  </a:cubicBezTo>
                  <a:cubicBezTo>
                    <a:pt x="7583" y="10387"/>
                    <a:pt x="6561" y="10217"/>
                    <a:pt x="5510" y="10018"/>
                  </a:cubicBezTo>
                  <a:cubicBezTo>
                    <a:pt x="4544" y="9819"/>
                    <a:pt x="3607" y="9507"/>
                    <a:pt x="2727" y="9081"/>
                  </a:cubicBezTo>
                  <a:cubicBezTo>
                    <a:pt x="2074" y="8797"/>
                    <a:pt x="1449" y="8485"/>
                    <a:pt x="824" y="8201"/>
                  </a:cubicBezTo>
                  <a:cubicBezTo>
                    <a:pt x="597" y="8087"/>
                    <a:pt x="398" y="8002"/>
                    <a:pt x="143" y="7974"/>
                  </a:cubicBezTo>
                  <a:cubicBezTo>
                    <a:pt x="57" y="7974"/>
                    <a:pt x="1" y="8087"/>
                    <a:pt x="57" y="8172"/>
                  </a:cubicBezTo>
                  <a:cubicBezTo>
                    <a:pt x="171" y="8314"/>
                    <a:pt x="313" y="8428"/>
                    <a:pt x="483" y="8513"/>
                  </a:cubicBezTo>
                  <a:cubicBezTo>
                    <a:pt x="1733" y="9251"/>
                    <a:pt x="3068" y="9848"/>
                    <a:pt x="4459" y="10302"/>
                  </a:cubicBezTo>
                  <a:cubicBezTo>
                    <a:pt x="5084" y="10473"/>
                    <a:pt x="5737" y="10615"/>
                    <a:pt x="6362" y="10728"/>
                  </a:cubicBezTo>
                  <a:cubicBezTo>
                    <a:pt x="7782" y="10899"/>
                    <a:pt x="9202" y="11097"/>
                    <a:pt x="10622" y="11268"/>
                  </a:cubicBezTo>
                  <a:cubicBezTo>
                    <a:pt x="11814" y="11381"/>
                    <a:pt x="13007" y="11580"/>
                    <a:pt x="14200" y="11836"/>
                  </a:cubicBezTo>
                  <a:cubicBezTo>
                    <a:pt x="14853" y="11978"/>
                    <a:pt x="15450" y="12319"/>
                    <a:pt x="15932" y="12801"/>
                  </a:cubicBezTo>
                  <a:cubicBezTo>
                    <a:pt x="17125" y="13994"/>
                    <a:pt x="18346" y="15158"/>
                    <a:pt x="19454" y="16436"/>
                  </a:cubicBezTo>
                  <a:cubicBezTo>
                    <a:pt x="19596" y="16550"/>
                    <a:pt x="19709" y="16720"/>
                    <a:pt x="19823" y="16862"/>
                  </a:cubicBezTo>
                  <a:lnTo>
                    <a:pt x="19908" y="16948"/>
                  </a:lnTo>
                  <a:cubicBezTo>
                    <a:pt x="19886" y="16981"/>
                    <a:pt x="19864" y="16993"/>
                    <a:pt x="19841" y="16993"/>
                  </a:cubicBezTo>
                  <a:cubicBezTo>
                    <a:pt x="19807" y="16993"/>
                    <a:pt x="19772" y="16965"/>
                    <a:pt x="19738" y="16948"/>
                  </a:cubicBezTo>
                  <a:cubicBezTo>
                    <a:pt x="19596" y="16948"/>
                    <a:pt x="19454" y="16948"/>
                    <a:pt x="19312" y="16919"/>
                  </a:cubicBezTo>
                  <a:cubicBezTo>
                    <a:pt x="18801" y="16777"/>
                    <a:pt x="18261" y="16664"/>
                    <a:pt x="17750" y="16607"/>
                  </a:cubicBezTo>
                  <a:cubicBezTo>
                    <a:pt x="16784" y="16408"/>
                    <a:pt x="15790" y="16294"/>
                    <a:pt x="14825" y="16209"/>
                  </a:cubicBezTo>
                  <a:cubicBezTo>
                    <a:pt x="13717" y="16096"/>
                    <a:pt x="12638" y="16067"/>
                    <a:pt x="11530" y="15982"/>
                  </a:cubicBezTo>
                  <a:cubicBezTo>
                    <a:pt x="10054" y="15897"/>
                    <a:pt x="8605" y="15670"/>
                    <a:pt x="7185" y="15300"/>
                  </a:cubicBezTo>
                  <a:cubicBezTo>
                    <a:pt x="5680" y="14874"/>
                    <a:pt x="4204" y="14335"/>
                    <a:pt x="2755" y="13738"/>
                  </a:cubicBezTo>
                  <a:cubicBezTo>
                    <a:pt x="2556" y="13653"/>
                    <a:pt x="2386" y="13540"/>
                    <a:pt x="2187" y="13454"/>
                  </a:cubicBezTo>
                  <a:cubicBezTo>
                    <a:pt x="2157" y="13434"/>
                    <a:pt x="2123" y="13425"/>
                    <a:pt x="2091" y="13425"/>
                  </a:cubicBezTo>
                  <a:cubicBezTo>
                    <a:pt x="2032" y="13425"/>
                    <a:pt x="1978" y="13456"/>
                    <a:pt x="1960" y="13511"/>
                  </a:cubicBezTo>
                  <a:cubicBezTo>
                    <a:pt x="1932" y="13568"/>
                    <a:pt x="1960" y="13653"/>
                    <a:pt x="2017" y="13710"/>
                  </a:cubicBezTo>
                  <a:cubicBezTo>
                    <a:pt x="2216" y="13852"/>
                    <a:pt x="2414" y="13994"/>
                    <a:pt x="2642" y="14108"/>
                  </a:cubicBezTo>
                  <a:cubicBezTo>
                    <a:pt x="3238" y="14392"/>
                    <a:pt x="3806" y="14647"/>
                    <a:pt x="4374" y="14903"/>
                  </a:cubicBezTo>
                  <a:cubicBezTo>
                    <a:pt x="5340" y="15300"/>
                    <a:pt x="6305" y="15641"/>
                    <a:pt x="7299" y="15897"/>
                  </a:cubicBezTo>
                  <a:cubicBezTo>
                    <a:pt x="8151" y="16096"/>
                    <a:pt x="9003" y="16294"/>
                    <a:pt x="9855" y="16380"/>
                  </a:cubicBezTo>
                  <a:cubicBezTo>
                    <a:pt x="11019" y="16550"/>
                    <a:pt x="12212" y="16578"/>
                    <a:pt x="13405" y="16720"/>
                  </a:cubicBezTo>
                  <a:cubicBezTo>
                    <a:pt x="14342" y="16834"/>
                    <a:pt x="15279" y="16834"/>
                    <a:pt x="16188" y="16948"/>
                  </a:cubicBezTo>
                  <a:cubicBezTo>
                    <a:pt x="17494" y="17061"/>
                    <a:pt x="18772" y="17288"/>
                    <a:pt x="19993" y="17629"/>
                  </a:cubicBezTo>
                  <a:cubicBezTo>
                    <a:pt x="20079" y="17629"/>
                    <a:pt x="20135" y="17686"/>
                    <a:pt x="20192" y="17686"/>
                  </a:cubicBezTo>
                  <a:cubicBezTo>
                    <a:pt x="20258" y="17669"/>
                    <a:pt x="20319" y="17662"/>
                    <a:pt x="20377" y="17662"/>
                  </a:cubicBezTo>
                  <a:cubicBezTo>
                    <a:pt x="20713" y="17662"/>
                    <a:pt x="20911" y="17922"/>
                    <a:pt x="21129" y="18140"/>
                  </a:cubicBezTo>
                  <a:cubicBezTo>
                    <a:pt x="22010" y="18992"/>
                    <a:pt x="22890" y="19816"/>
                    <a:pt x="23799" y="20668"/>
                  </a:cubicBezTo>
                  <a:cubicBezTo>
                    <a:pt x="24140" y="20980"/>
                    <a:pt x="24452" y="21293"/>
                    <a:pt x="24793" y="21633"/>
                  </a:cubicBezTo>
                  <a:cubicBezTo>
                    <a:pt x="24878" y="21690"/>
                    <a:pt x="24935" y="21775"/>
                    <a:pt x="24906" y="21889"/>
                  </a:cubicBezTo>
                  <a:lnTo>
                    <a:pt x="23799" y="21832"/>
                  </a:lnTo>
                  <a:cubicBezTo>
                    <a:pt x="23728" y="21818"/>
                    <a:pt x="23650" y="21811"/>
                    <a:pt x="23568" y="21811"/>
                  </a:cubicBezTo>
                  <a:cubicBezTo>
                    <a:pt x="23486" y="21811"/>
                    <a:pt x="23401" y="21818"/>
                    <a:pt x="23316" y="21832"/>
                  </a:cubicBezTo>
                  <a:cubicBezTo>
                    <a:pt x="22123" y="21946"/>
                    <a:pt x="20931" y="22003"/>
                    <a:pt x="19738" y="22173"/>
                  </a:cubicBezTo>
                  <a:cubicBezTo>
                    <a:pt x="18883" y="22312"/>
                    <a:pt x="18014" y="22382"/>
                    <a:pt x="17151" y="22382"/>
                  </a:cubicBezTo>
                  <a:cubicBezTo>
                    <a:pt x="16781" y="22382"/>
                    <a:pt x="16412" y="22369"/>
                    <a:pt x="16046" y="22343"/>
                  </a:cubicBezTo>
                  <a:cubicBezTo>
                    <a:pt x="14910" y="22287"/>
                    <a:pt x="13802" y="22145"/>
                    <a:pt x="12695" y="21917"/>
                  </a:cubicBezTo>
                  <a:cubicBezTo>
                    <a:pt x="12524" y="21861"/>
                    <a:pt x="12326" y="21861"/>
                    <a:pt x="12155" y="21861"/>
                  </a:cubicBezTo>
                  <a:cubicBezTo>
                    <a:pt x="12098" y="21889"/>
                    <a:pt x="12042" y="21917"/>
                    <a:pt x="12042" y="21946"/>
                  </a:cubicBezTo>
                  <a:cubicBezTo>
                    <a:pt x="12042" y="22003"/>
                    <a:pt x="12070" y="22031"/>
                    <a:pt x="12098" y="22059"/>
                  </a:cubicBezTo>
                  <a:cubicBezTo>
                    <a:pt x="12240" y="22201"/>
                    <a:pt x="12411" y="22287"/>
                    <a:pt x="12581" y="22315"/>
                  </a:cubicBezTo>
                  <a:cubicBezTo>
                    <a:pt x="13007" y="22457"/>
                    <a:pt x="13462" y="22542"/>
                    <a:pt x="13888" y="22627"/>
                  </a:cubicBezTo>
                  <a:cubicBezTo>
                    <a:pt x="14882" y="22769"/>
                    <a:pt x="15876" y="22883"/>
                    <a:pt x="16898" y="22911"/>
                  </a:cubicBezTo>
                  <a:cubicBezTo>
                    <a:pt x="17466" y="22911"/>
                    <a:pt x="18062" y="22911"/>
                    <a:pt x="18630" y="22855"/>
                  </a:cubicBezTo>
                  <a:cubicBezTo>
                    <a:pt x="19482" y="22769"/>
                    <a:pt x="20334" y="22684"/>
                    <a:pt x="21158" y="22542"/>
                  </a:cubicBezTo>
                  <a:cubicBezTo>
                    <a:pt x="22095" y="22400"/>
                    <a:pt x="23032" y="22400"/>
                    <a:pt x="23969" y="22315"/>
                  </a:cubicBezTo>
                  <a:cubicBezTo>
                    <a:pt x="24395" y="22315"/>
                    <a:pt x="24793" y="22372"/>
                    <a:pt x="25219" y="22514"/>
                  </a:cubicBezTo>
                  <a:cubicBezTo>
                    <a:pt x="25320" y="22539"/>
                    <a:pt x="25444" y="22632"/>
                    <a:pt x="25570" y="22632"/>
                  </a:cubicBezTo>
                  <a:cubicBezTo>
                    <a:pt x="25585" y="22632"/>
                    <a:pt x="25601" y="22630"/>
                    <a:pt x="25616" y="22627"/>
                  </a:cubicBezTo>
                  <a:cubicBezTo>
                    <a:pt x="25645" y="22624"/>
                    <a:pt x="25673" y="22622"/>
                    <a:pt x="25701" y="22622"/>
                  </a:cubicBezTo>
                  <a:cubicBezTo>
                    <a:pt x="25899" y="22622"/>
                    <a:pt x="26092" y="22709"/>
                    <a:pt x="26241" y="22883"/>
                  </a:cubicBezTo>
                  <a:lnTo>
                    <a:pt x="28087" y="24502"/>
                  </a:lnTo>
                  <a:cubicBezTo>
                    <a:pt x="28257" y="24672"/>
                    <a:pt x="28456" y="24842"/>
                    <a:pt x="28683" y="25070"/>
                  </a:cubicBezTo>
                  <a:cubicBezTo>
                    <a:pt x="28442" y="25098"/>
                    <a:pt x="28201" y="25112"/>
                    <a:pt x="27956" y="25112"/>
                  </a:cubicBezTo>
                  <a:cubicBezTo>
                    <a:pt x="27711" y="25112"/>
                    <a:pt x="27462" y="25098"/>
                    <a:pt x="27207" y="25070"/>
                  </a:cubicBezTo>
                  <a:cubicBezTo>
                    <a:pt x="26667" y="25070"/>
                    <a:pt x="26099" y="24984"/>
                    <a:pt x="25531" y="24956"/>
                  </a:cubicBezTo>
                  <a:lnTo>
                    <a:pt x="25332" y="24956"/>
                  </a:lnTo>
                  <a:cubicBezTo>
                    <a:pt x="25247" y="24956"/>
                    <a:pt x="25190" y="24984"/>
                    <a:pt x="25190" y="25070"/>
                  </a:cubicBezTo>
                  <a:cubicBezTo>
                    <a:pt x="25190" y="25126"/>
                    <a:pt x="25219" y="25155"/>
                    <a:pt x="25247" y="25183"/>
                  </a:cubicBezTo>
                  <a:cubicBezTo>
                    <a:pt x="25304" y="25212"/>
                    <a:pt x="25389" y="25240"/>
                    <a:pt x="25446" y="25268"/>
                  </a:cubicBezTo>
                  <a:cubicBezTo>
                    <a:pt x="25758" y="25382"/>
                    <a:pt x="26071" y="25467"/>
                    <a:pt x="26412" y="25496"/>
                  </a:cubicBezTo>
                  <a:cubicBezTo>
                    <a:pt x="27062" y="25582"/>
                    <a:pt x="27713" y="25619"/>
                    <a:pt x="28377" y="25619"/>
                  </a:cubicBezTo>
                  <a:cubicBezTo>
                    <a:pt x="28582" y="25619"/>
                    <a:pt x="28788" y="25616"/>
                    <a:pt x="28996" y="25609"/>
                  </a:cubicBezTo>
                  <a:cubicBezTo>
                    <a:pt x="29025" y="25604"/>
                    <a:pt x="29055" y="25602"/>
                    <a:pt x="29086" y="25602"/>
                  </a:cubicBezTo>
                  <a:cubicBezTo>
                    <a:pt x="29233" y="25602"/>
                    <a:pt x="29389" y="25657"/>
                    <a:pt x="29507" y="25751"/>
                  </a:cubicBezTo>
                  <a:cubicBezTo>
                    <a:pt x="29763" y="25978"/>
                    <a:pt x="30047" y="26234"/>
                    <a:pt x="30302" y="26461"/>
                  </a:cubicBezTo>
                  <a:cubicBezTo>
                    <a:pt x="30387" y="26546"/>
                    <a:pt x="30473" y="26603"/>
                    <a:pt x="30586" y="26660"/>
                  </a:cubicBezTo>
                  <a:cubicBezTo>
                    <a:pt x="30603" y="26668"/>
                    <a:pt x="30619" y="26672"/>
                    <a:pt x="30636" y="26672"/>
                  </a:cubicBezTo>
                  <a:cubicBezTo>
                    <a:pt x="30676" y="26672"/>
                    <a:pt x="30716" y="26652"/>
                    <a:pt x="30757" y="26632"/>
                  </a:cubicBezTo>
                  <a:cubicBezTo>
                    <a:pt x="30813" y="26575"/>
                    <a:pt x="30842" y="26518"/>
                    <a:pt x="30842" y="26433"/>
                  </a:cubicBezTo>
                  <a:cubicBezTo>
                    <a:pt x="30757" y="26234"/>
                    <a:pt x="30615" y="26035"/>
                    <a:pt x="30416" y="25893"/>
                  </a:cubicBezTo>
                  <a:cubicBezTo>
                    <a:pt x="30160" y="25666"/>
                    <a:pt x="29905" y="25410"/>
                    <a:pt x="29706" y="25126"/>
                  </a:cubicBezTo>
                  <a:cubicBezTo>
                    <a:pt x="29592" y="24956"/>
                    <a:pt x="29507" y="24757"/>
                    <a:pt x="29479" y="24558"/>
                  </a:cubicBezTo>
                  <a:cubicBezTo>
                    <a:pt x="29422" y="23820"/>
                    <a:pt x="29251" y="23082"/>
                    <a:pt x="28996" y="22400"/>
                  </a:cubicBezTo>
                  <a:cubicBezTo>
                    <a:pt x="28825" y="21804"/>
                    <a:pt x="28627" y="21236"/>
                    <a:pt x="28371" y="20668"/>
                  </a:cubicBezTo>
                  <a:cubicBezTo>
                    <a:pt x="28314" y="20554"/>
                    <a:pt x="28257" y="20469"/>
                    <a:pt x="28201" y="20355"/>
                  </a:cubicBezTo>
                  <a:cubicBezTo>
                    <a:pt x="28161" y="20336"/>
                    <a:pt x="28122" y="20303"/>
                    <a:pt x="28074" y="20303"/>
                  </a:cubicBezTo>
                  <a:cubicBezTo>
                    <a:pt x="28052" y="20303"/>
                    <a:pt x="28028" y="20309"/>
                    <a:pt x="28002" y="20327"/>
                  </a:cubicBezTo>
                  <a:cubicBezTo>
                    <a:pt x="27973" y="20327"/>
                    <a:pt x="27945" y="20384"/>
                    <a:pt x="27945" y="20441"/>
                  </a:cubicBezTo>
                  <a:cubicBezTo>
                    <a:pt x="27945" y="20526"/>
                    <a:pt x="27973" y="20611"/>
                    <a:pt x="28002" y="20696"/>
                  </a:cubicBezTo>
                  <a:cubicBezTo>
                    <a:pt x="28314" y="21775"/>
                    <a:pt x="28627" y="22883"/>
                    <a:pt x="28939" y="23934"/>
                  </a:cubicBezTo>
                  <a:cubicBezTo>
                    <a:pt x="28967" y="24076"/>
                    <a:pt x="29053" y="24246"/>
                    <a:pt x="28967" y="24388"/>
                  </a:cubicBezTo>
                  <a:cubicBezTo>
                    <a:pt x="28932" y="24400"/>
                    <a:pt x="28897" y="24407"/>
                    <a:pt x="28866" y="24407"/>
                  </a:cubicBezTo>
                  <a:cubicBezTo>
                    <a:pt x="28821" y="24407"/>
                    <a:pt x="28785" y="24393"/>
                    <a:pt x="28769" y="24360"/>
                  </a:cubicBezTo>
                  <a:cubicBezTo>
                    <a:pt x="28059" y="23706"/>
                    <a:pt x="27349" y="23082"/>
                    <a:pt x="26639" y="22429"/>
                  </a:cubicBezTo>
                  <a:cubicBezTo>
                    <a:pt x="26468" y="22258"/>
                    <a:pt x="26326" y="22059"/>
                    <a:pt x="26270" y="21832"/>
                  </a:cubicBezTo>
                  <a:cubicBezTo>
                    <a:pt x="25957" y="20639"/>
                    <a:pt x="25616" y="19475"/>
                    <a:pt x="25332" y="18282"/>
                  </a:cubicBezTo>
                  <a:cubicBezTo>
                    <a:pt x="25134" y="17487"/>
                    <a:pt x="24821" y="16692"/>
                    <a:pt x="24566" y="15897"/>
                  </a:cubicBezTo>
                  <a:cubicBezTo>
                    <a:pt x="24424" y="15442"/>
                    <a:pt x="24253" y="15016"/>
                    <a:pt x="24026" y="14590"/>
                  </a:cubicBezTo>
                  <a:cubicBezTo>
                    <a:pt x="23969" y="14505"/>
                    <a:pt x="23884" y="14392"/>
                    <a:pt x="23799" y="14335"/>
                  </a:cubicBezTo>
                  <a:cubicBezTo>
                    <a:pt x="23785" y="14321"/>
                    <a:pt x="23763" y="14314"/>
                    <a:pt x="23742" y="14314"/>
                  </a:cubicBezTo>
                  <a:cubicBezTo>
                    <a:pt x="23721" y="14314"/>
                    <a:pt x="23699" y="14321"/>
                    <a:pt x="23685" y="14335"/>
                  </a:cubicBezTo>
                  <a:cubicBezTo>
                    <a:pt x="23628" y="14335"/>
                    <a:pt x="23600" y="14392"/>
                    <a:pt x="23600" y="14420"/>
                  </a:cubicBezTo>
                  <a:cubicBezTo>
                    <a:pt x="23600" y="14505"/>
                    <a:pt x="23600" y="14562"/>
                    <a:pt x="23628" y="14647"/>
                  </a:cubicBezTo>
                  <a:cubicBezTo>
                    <a:pt x="23884" y="15414"/>
                    <a:pt x="24111" y="16209"/>
                    <a:pt x="24395" y="16976"/>
                  </a:cubicBezTo>
                  <a:cubicBezTo>
                    <a:pt x="24708" y="17856"/>
                    <a:pt x="24878" y="18765"/>
                    <a:pt x="25105" y="19674"/>
                  </a:cubicBezTo>
                  <a:cubicBezTo>
                    <a:pt x="25304" y="20185"/>
                    <a:pt x="25418" y="20725"/>
                    <a:pt x="25503" y="21236"/>
                  </a:cubicBezTo>
                  <a:cubicBezTo>
                    <a:pt x="25560" y="21264"/>
                    <a:pt x="25588" y="21293"/>
                    <a:pt x="25560" y="21349"/>
                  </a:cubicBezTo>
                  <a:cubicBezTo>
                    <a:pt x="25552" y="21357"/>
                    <a:pt x="25544" y="21361"/>
                    <a:pt x="25537" y="21361"/>
                  </a:cubicBezTo>
                  <a:cubicBezTo>
                    <a:pt x="25516" y="21361"/>
                    <a:pt x="25495" y="21334"/>
                    <a:pt x="25474" y="21293"/>
                  </a:cubicBezTo>
                  <a:cubicBezTo>
                    <a:pt x="25219" y="21179"/>
                    <a:pt x="24992" y="21009"/>
                    <a:pt x="24793" y="20781"/>
                  </a:cubicBezTo>
                  <a:cubicBezTo>
                    <a:pt x="23685" y="19702"/>
                    <a:pt x="22606" y="18623"/>
                    <a:pt x="21499" y="17544"/>
                  </a:cubicBezTo>
                  <a:cubicBezTo>
                    <a:pt x="21215" y="17288"/>
                    <a:pt x="21016" y="16976"/>
                    <a:pt x="20874" y="16635"/>
                  </a:cubicBezTo>
                  <a:cubicBezTo>
                    <a:pt x="20561" y="15840"/>
                    <a:pt x="20306" y="15045"/>
                    <a:pt x="20135" y="14221"/>
                  </a:cubicBezTo>
                  <a:cubicBezTo>
                    <a:pt x="19880" y="13171"/>
                    <a:pt x="19681" y="12120"/>
                    <a:pt x="19425" y="11069"/>
                  </a:cubicBezTo>
                  <a:cubicBezTo>
                    <a:pt x="19283" y="10558"/>
                    <a:pt x="19113" y="10075"/>
                    <a:pt x="18914" y="9592"/>
                  </a:cubicBezTo>
                  <a:cubicBezTo>
                    <a:pt x="18233" y="8002"/>
                    <a:pt x="17352" y="6497"/>
                    <a:pt x="16273" y="5134"/>
                  </a:cubicBezTo>
                  <a:cubicBezTo>
                    <a:pt x="16018" y="4793"/>
                    <a:pt x="15734" y="4452"/>
                    <a:pt x="15450" y="4111"/>
                  </a:cubicBezTo>
                  <a:cubicBezTo>
                    <a:pt x="15336" y="3998"/>
                    <a:pt x="15251" y="3884"/>
                    <a:pt x="15137" y="3827"/>
                  </a:cubicBezTo>
                  <a:cubicBezTo>
                    <a:pt x="15109" y="3799"/>
                    <a:pt x="15073" y="3785"/>
                    <a:pt x="15038" y="3785"/>
                  </a:cubicBezTo>
                  <a:cubicBezTo>
                    <a:pt x="15002" y="3785"/>
                    <a:pt x="14967" y="3799"/>
                    <a:pt x="14938" y="3827"/>
                  </a:cubicBezTo>
                  <a:cubicBezTo>
                    <a:pt x="14882" y="3856"/>
                    <a:pt x="14882" y="3941"/>
                    <a:pt x="14910" y="3998"/>
                  </a:cubicBezTo>
                  <a:cubicBezTo>
                    <a:pt x="15052" y="4253"/>
                    <a:pt x="15194" y="4537"/>
                    <a:pt x="15364" y="4793"/>
                  </a:cubicBezTo>
                  <a:cubicBezTo>
                    <a:pt x="16245" y="5957"/>
                    <a:pt x="17068" y="7207"/>
                    <a:pt x="17778" y="8485"/>
                  </a:cubicBezTo>
                  <a:cubicBezTo>
                    <a:pt x="18346" y="9535"/>
                    <a:pt x="18772" y="10671"/>
                    <a:pt x="19028" y="11836"/>
                  </a:cubicBezTo>
                  <a:cubicBezTo>
                    <a:pt x="19227" y="12915"/>
                    <a:pt x="19482" y="13994"/>
                    <a:pt x="19795" y="15045"/>
                  </a:cubicBezTo>
                  <a:cubicBezTo>
                    <a:pt x="19880" y="15300"/>
                    <a:pt x="19937" y="15556"/>
                    <a:pt x="19937" y="15840"/>
                  </a:cubicBezTo>
                  <a:cubicBezTo>
                    <a:pt x="19596" y="15584"/>
                    <a:pt x="19312" y="15300"/>
                    <a:pt x="19056" y="14960"/>
                  </a:cubicBezTo>
                  <a:cubicBezTo>
                    <a:pt x="17977" y="13852"/>
                    <a:pt x="16869" y="12773"/>
                    <a:pt x="15734" y="11722"/>
                  </a:cubicBezTo>
                  <a:cubicBezTo>
                    <a:pt x="15478" y="11467"/>
                    <a:pt x="15279" y="11183"/>
                    <a:pt x="15166" y="10842"/>
                  </a:cubicBezTo>
                  <a:cubicBezTo>
                    <a:pt x="14598" y="9223"/>
                    <a:pt x="13973" y="7661"/>
                    <a:pt x="13234" y="6099"/>
                  </a:cubicBezTo>
                  <a:cubicBezTo>
                    <a:pt x="12808" y="5048"/>
                    <a:pt x="12212" y="4026"/>
                    <a:pt x="11530" y="3117"/>
                  </a:cubicBezTo>
                  <a:cubicBezTo>
                    <a:pt x="11048" y="2521"/>
                    <a:pt x="10508" y="1953"/>
                    <a:pt x="9969" y="1385"/>
                  </a:cubicBezTo>
                  <a:cubicBezTo>
                    <a:pt x="9571" y="987"/>
                    <a:pt x="9145" y="618"/>
                    <a:pt x="8719" y="249"/>
                  </a:cubicBezTo>
                  <a:cubicBezTo>
                    <a:pt x="8605" y="164"/>
                    <a:pt x="8492" y="79"/>
                    <a:pt x="8378" y="22"/>
                  </a:cubicBezTo>
                  <a:cubicBezTo>
                    <a:pt x="8336" y="8"/>
                    <a:pt x="8300" y="1"/>
                    <a:pt x="8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54"/>
            <p:cNvSpPr/>
            <p:nvPr/>
          </p:nvSpPr>
          <p:spPr>
            <a:xfrm>
              <a:off x="781250" y="2823400"/>
              <a:ext cx="3575" cy="3275"/>
            </a:xfrm>
            <a:custGeom>
              <a:avLst/>
              <a:gdLst/>
              <a:ahLst/>
              <a:cxnLst/>
              <a:rect l="l" t="t" r="r" b="b"/>
              <a:pathLst>
                <a:path w="143" h="131" extrusionOk="0">
                  <a:moveTo>
                    <a:pt x="57" y="0"/>
                  </a:moveTo>
                  <a:lnTo>
                    <a:pt x="0" y="86"/>
                  </a:lnTo>
                  <a:cubicBezTo>
                    <a:pt x="17" y="103"/>
                    <a:pt x="45" y="131"/>
                    <a:pt x="77" y="131"/>
                  </a:cubicBezTo>
                  <a:cubicBezTo>
                    <a:pt x="98" y="131"/>
                    <a:pt x="120" y="119"/>
                    <a:pt x="142" y="86"/>
                  </a:cubicBezTo>
                  <a:lnTo>
                    <a:pt x="57" y="0"/>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54"/>
            <p:cNvSpPr/>
            <p:nvPr/>
          </p:nvSpPr>
          <p:spPr>
            <a:xfrm>
              <a:off x="923950" y="2932025"/>
              <a:ext cx="2850" cy="3150"/>
            </a:xfrm>
            <a:custGeom>
              <a:avLst/>
              <a:gdLst/>
              <a:ahLst/>
              <a:cxnLst/>
              <a:rect l="l" t="t" r="r" b="b"/>
              <a:pathLst>
                <a:path w="114" h="126" extrusionOk="0">
                  <a:moveTo>
                    <a:pt x="29" y="0"/>
                  </a:moveTo>
                  <a:lnTo>
                    <a:pt x="0" y="57"/>
                  </a:lnTo>
                  <a:cubicBezTo>
                    <a:pt x="21" y="99"/>
                    <a:pt x="42" y="125"/>
                    <a:pt x="63" y="125"/>
                  </a:cubicBezTo>
                  <a:cubicBezTo>
                    <a:pt x="70" y="125"/>
                    <a:pt x="78" y="122"/>
                    <a:pt x="86" y="114"/>
                  </a:cubicBezTo>
                  <a:cubicBezTo>
                    <a:pt x="114" y="57"/>
                    <a:pt x="86" y="29"/>
                    <a:pt x="29" y="0"/>
                  </a:cubicBez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54"/>
            <p:cNvSpPr/>
            <p:nvPr/>
          </p:nvSpPr>
          <p:spPr>
            <a:xfrm>
              <a:off x="643500" y="2683525"/>
              <a:ext cx="1450" cy="750"/>
            </a:xfrm>
            <a:custGeom>
              <a:avLst/>
              <a:gdLst/>
              <a:ahLst/>
              <a:cxnLst/>
              <a:rect l="l" t="t" r="r" b="b"/>
              <a:pathLst>
                <a:path w="58" h="30" extrusionOk="0">
                  <a:moveTo>
                    <a:pt x="29" y="1"/>
                  </a:moveTo>
                  <a:lnTo>
                    <a:pt x="1" y="29"/>
                  </a:lnTo>
                  <a:lnTo>
                    <a:pt x="58" y="29"/>
                  </a:lnTo>
                  <a:lnTo>
                    <a:pt x="29"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54"/>
            <p:cNvSpPr/>
            <p:nvPr/>
          </p:nvSpPr>
          <p:spPr>
            <a:xfrm>
              <a:off x="1220000" y="1004925"/>
              <a:ext cx="661025" cy="702250"/>
            </a:xfrm>
            <a:custGeom>
              <a:avLst/>
              <a:gdLst/>
              <a:ahLst/>
              <a:cxnLst/>
              <a:rect l="l" t="t" r="r" b="b"/>
              <a:pathLst>
                <a:path w="26441" h="28090" extrusionOk="0">
                  <a:moveTo>
                    <a:pt x="17888" y="1"/>
                  </a:moveTo>
                  <a:cubicBezTo>
                    <a:pt x="16994" y="1"/>
                    <a:pt x="16102" y="165"/>
                    <a:pt x="15279" y="521"/>
                  </a:cubicBezTo>
                  <a:cubicBezTo>
                    <a:pt x="14456" y="862"/>
                    <a:pt x="13717" y="1345"/>
                    <a:pt x="13149" y="2026"/>
                  </a:cubicBezTo>
                  <a:cubicBezTo>
                    <a:pt x="12922" y="2282"/>
                    <a:pt x="12667" y="2509"/>
                    <a:pt x="12439" y="2736"/>
                  </a:cubicBezTo>
                  <a:cubicBezTo>
                    <a:pt x="10821" y="4355"/>
                    <a:pt x="9174" y="5917"/>
                    <a:pt x="7725" y="7706"/>
                  </a:cubicBezTo>
                  <a:cubicBezTo>
                    <a:pt x="6930" y="8615"/>
                    <a:pt x="6220" y="9609"/>
                    <a:pt x="5595" y="10659"/>
                  </a:cubicBezTo>
                  <a:cubicBezTo>
                    <a:pt x="4999" y="11710"/>
                    <a:pt x="4403" y="12733"/>
                    <a:pt x="3806" y="13755"/>
                  </a:cubicBezTo>
                  <a:cubicBezTo>
                    <a:pt x="3465" y="14380"/>
                    <a:pt x="3096" y="15033"/>
                    <a:pt x="2755" y="15686"/>
                  </a:cubicBezTo>
                  <a:cubicBezTo>
                    <a:pt x="2329" y="16481"/>
                    <a:pt x="2017" y="17305"/>
                    <a:pt x="1790" y="18185"/>
                  </a:cubicBezTo>
                  <a:cubicBezTo>
                    <a:pt x="1477" y="19463"/>
                    <a:pt x="1222" y="20769"/>
                    <a:pt x="909" y="22047"/>
                  </a:cubicBezTo>
                  <a:cubicBezTo>
                    <a:pt x="767" y="22757"/>
                    <a:pt x="625" y="23467"/>
                    <a:pt x="398" y="24177"/>
                  </a:cubicBezTo>
                  <a:cubicBezTo>
                    <a:pt x="285" y="24461"/>
                    <a:pt x="200" y="24774"/>
                    <a:pt x="114" y="25058"/>
                  </a:cubicBezTo>
                  <a:cubicBezTo>
                    <a:pt x="29" y="25427"/>
                    <a:pt x="1" y="25796"/>
                    <a:pt x="29" y="26165"/>
                  </a:cubicBezTo>
                  <a:cubicBezTo>
                    <a:pt x="143" y="26960"/>
                    <a:pt x="682" y="27670"/>
                    <a:pt x="1449" y="27926"/>
                  </a:cubicBezTo>
                  <a:cubicBezTo>
                    <a:pt x="1849" y="28031"/>
                    <a:pt x="2249" y="28090"/>
                    <a:pt x="2650" y="28090"/>
                  </a:cubicBezTo>
                  <a:cubicBezTo>
                    <a:pt x="2789" y="28090"/>
                    <a:pt x="2928" y="28083"/>
                    <a:pt x="3068" y="28068"/>
                  </a:cubicBezTo>
                  <a:cubicBezTo>
                    <a:pt x="3778" y="27983"/>
                    <a:pt x="4488" y="27784"/>
                    <a:pt x="5198" y="27528"/>
                  </a:cubicBezTo>
                  <a:cubicBezTo>
                    <a:pt x="6788" y="26875"/>
                    <a:pt x="8322" y="26023"/>
                    <a:pt x="9713" y="24972"/>
                  </a:cubicBezTo>
                  <a:cubicBezTo>
                    <a:pt x="10594" y="24348"/>
                    <a:pt x="11445" y="23638"/>
                    <a:pt x="12354" y="23041"/>
                  </a:cubicBezTo>
                  <a:cubicBezTo>
                    <a:pt x="14456" y="21735"/>
                    <a:pt x="16699" y="20599"/>
                    <a:pt x="19000" y="19719"/>
                  </a:cubicBezTo>
                  <a:cubicBezTo>
                    <a:pt x="20221" y="19264"/>
                    <a:pt x="21385" y="18696"/>
                    <a:pt x="22493" y="18043"/>
                  </a:cubicBezTo>
                  <a:cubicBezTo>
                    <a:pt x="23373" y="17532"/>
                    <a:pt x="24140" y="16794"/>
                    <a:pt x="24679" y="15942"/>
                  </a:cubicBezTo>
                  <a:cubicBezTo>
                    <a:pt x="25134" y="15232"/>
                    <a:pt x="25475" y="14436"/>
                    <a:pt x="25844" y="13670"/>
                  </a:cubicBezTo>
                  <a:cubicBezTo>
                    <a:pt x="26156" y="13102"/>
                    <a:pt x="26327" y="12477"/>
                    <a:pt x="26412" y="11852"/>
                  </a:cubicBezTo>
                  <a:cubicBezTo>
                    <a:pt x="26440" y="11455"/>
                    <a:pt x="26440" y="11085"/>
                    <a:pt x="26412" y="10688"/>
                  </a:cubicBezTo>
                  <a:cubicBezTo>
                    <a:pt x="26355" y="9097"/>
                    <a:pt x="26071" y="7536"/>
                    <a:pt x="25645" y="6030"/>
                  </a:cubicBezTo>
                  <a:cubicBezTo>
                    <a:pt x="25304" y="4894"/>
                    <a:pt x="24850" y="3815"/>
                    <a:pt x="23998" y="2963"/>
                  </a:cubicBezTo>
                  <a:cubicBezTo>
                    <a:pt x="22805" y="1856"/>
                    <a:pt x="21414" y="947"/>
                    <a:pt x="19908" y="351"/>
                  </a:cubicBezTo>
                  <a:cubicBezTo>
                    <a:pt x="19482" y="209"/>
                    <a:pt x="19056" y="95"/>
                    <a:pt x="18630" y="38"/>
                  </a:cubicBezTo>
                  <a:cubicBezTo>
                    <a:pt x="18384" y="14"/>
                    <a:pt x="18136" y="1"/>
                    <a:pt x="17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54"/>
            <p:cNvSpPr/>
            <p:nvPr/>
          </p:nvSpPr>
          <p:spPr>
            <a:xfrm>
              <a:off x="1244850" y="1041775"/>
              <a:ext cx="587175" cy="623025"/>
            </a:xfrm>
            <a:custGeom>
              <a:avLst/>
              <a:gdLst/>
              <a:ahLst/>
              <a:cxnLst/>
              <a:rect l="l" t="t" r="r" b="b"/>
              <a:pathLst>
                <a:path w="23487" h="24921" extrusionOk="0">
                  <a:moveTo>
                    <a:pt x="8662" y="13048"/>
                  </a:moveTo>
                  <a:lnTo>
                    <a:pt x="8719" y="13104"/>
                  </a:lnTo>
                  <a:lnTo>
                    <a:pt x="8662" y="13104"/>
                  </a:lnTo>
                  <a:lnTo>
                    <a:pt x="8662" y="13048"/>
                  </a:lnTo>
                  <a:close/>
                  <a:moveTo>
                    <a:pt x="15676" y="1"/>
                  </a:moveTo>
                  <a:cubicBezTo>
                    <a:pt x="15656" y="1"/>
                    <a:pt x="15637" y="4"/>
                    <a:pt x="15620" y="13"/>
                  </a:cubicBezTo>
                  <a:cubicBezTo>
                    <a:pt x="15535" y="41"/>
                    <a:pt x="15450" y="98"/>
                    <a:pt x="15364" y="155"/>
                  </a:cubicBezTo>
                  <a:cubicBezTo>
                    <a:pt x="15109" y="410"/>
                    <a:pt x="14825" y="637"/>
                    <a:pt x="14598" y="921"/>
                  </a:cubicBezTo>
                  <a:cubicBezTo>
                    <a:pt x="13803" y="1688"/>
                    <a:pt x="13149" y="2568"/>
                    <a:pt x="12638" y="3534"/>
                  </a:cubicBezTo>
                  <a:cubicBezTo>
                    <a:pt x="11758" y="5181"/>
                    <a:pt x="11218" y="6970"/>
                    <a:pt x="10991" y="8788"/>
                  </a:cubicBezTo>
                  <a:cubicBezTo>
                    <a:pt x="10963" y="9100"/>
                    <a:pt x="10877" y="9384"/>
                    <a:pt x="10792" y="9640"/>
                  </a:cubicBezTo>
                  <a:cubicBezTo>
                    <a:pt x="10735" y="9867"/>
                    <a:pt x="10622" y="10037"/>
                    <a:pt x="10451" y="10179"/>
                  </a:cubicBezTo>
                  <a:cubicBezTo>
                    <a:pt x="9685" y="10918"/>
                    <a:pt x="8975" y="11656"/>
                    <a:pt x="8208" y="12394"/>
                  </a:cubicBezTo>
                  <a:cubicBezTo>
                    <a:pt x="8094" y="12508"/>
                    <a:pt x="8009" y="12678"/>
                    <a:pt x="7782" y="12678"/>
                  </a:cubicBezTo>
                  <a:cubicBezTo>
                    <a:pt x="7782" y="12281"/>
                    <a:pt x="7725" y="11855"/>
                    <a:pt x="7782" y="11457"/>
                  </a:cubicBezTo>
                  <a:cubicBezTo>
                    <a:pt x="7867" y="10009"/>
                    <a:pt x="8236" y="8617"/>
                    <a:pt x="8833" y="7311"/>
                  </a:cubicBezTo>
                  <a:cubicBezTo>
                    <a:pt x="9145" y="6658"/>
                    <a:pt x="9429" y="5976"/>
                    <a:pt x="9713" y="5295"/>
                  </a:cubicBezTo>
                  <a:cubicBezTo>
                    <a:pt x="9770" y="5210"/>
                    <a:pt x="9713" y="5096"/>
                    <a:pt x="9628" y="5068"/>
                  </a:cubicBezTo>
                  <a:cubicBezTo>
                    <a:pt x="9605" y="5060"/>
                    <a:pt x="9582" y="5056"/>
                    <a:pt x="9561" y="5056"/>
                  </a:cubicBezTo>
                  <a:cubicBezTo>
                    <a:pt x="9501" y="5056"/>
                    <a:pt x="9450" y="5083"/>
                    <a:pt x="9429" y="5124"/>
                  </a:cubicBezTo>
                  <a:cubicBezTo>
                    <a:pt x="9344" y="5210"/>
                    <a:pt x="9287" y="5323"/>
                    <a:pt x="9230" y="5437"/>
                  </a:cubicBezTo>
                  <a:cubicBezTo>
                    <a:pt x="8748" y="6289"/>
                    <a:pt x="8322" y="7197"/>
                    <a:pt x="7981" y="8135"/>
                  </a:cubicBezTo>
                  <a:cubicBezTo>
                    <a:pt x="7725" y="8759"/>
                    <a:pt x="7555" y="9384"/>
                    <a:pt x="7441" y="10037"/>
                  </a:cubicBezTo>
                  <a:cubicBezTo>
                    <a:pt x="7328" y="10634"/>
                    <a:pt x="7242" y="11230"/>
                    <a:pt x="7242" y="11826"/>
                  </a:cubicBezTo>
                  <a:cubicBezTo>
                    <a:pt x="7242" y="12338"/>
                    <a:pt x="7157" y="12849"/>
                    <a:pt x="7129" y="13360"/>
                  </a:cubicBezTo>
                  <a:cubicBezTo>
                    <a:pt x="7100" y="13587"/>
                    <a:pt x="7015" y="13786"/>
                    <a:pt x="6873" y="13956"/>
                  </a:cubicBezTo>
                  <a:cubicBezTo>
                    <a:pt x="6334" y="14666"/>
                    <a:pt x="5794" y="15433"/>
                    <a:pt x="5283" y="16143"/>
                  </a:cubicBezTo>
                  <a:cubicBezTo>
                    <a:pt x="4999" y="16512"/>
                    <a:pt x="4743" y="16881"/>
                    <a:pt x="4459" y="17251"/>
                  </a:cubicBezTo>
                  <a:cubicBezTo>
                    <a:pt x="4419" y="17291"/>
                    <a:pt x="4379" y="17331"/>
                    <a:pt x="4329" y="17331"/>
                  </a:cubicBezTo>
                  <a:cubicBezTo>
                    <a:pt x="4308" y="17331"/>
                    <a:pt x="4285" y="17324"/>
                    <a:pt x="4261" y="17307"/>
                  </a:cubicBezTo>
                  <a:cubicBezTo>
                    <a:pt x="4232" y="17279"/>
                    <a:pt x="4204" y="17251"/>
                    <a:pt x="4204" y="17194"/>
                  </a:cubicBezTo>
                  <a:cubicBezTo>
                    <a:pt x="4062" y="16285"/>
                    <a:pt x="4062" y="15348"/>
                    <a:pt x="4204" y="14439"/>
                  </a:cubicBezTo>
                  <a:cubicBezTo>
                    <a:pt x="4488" y="13161"/>
                    <a:pt x="4601" y="11855"/>
                    <a:pt x="5112" y="10634"/>
                  </a:cubicBezTo>
                  <a:cubicBezTo>
                    <a:pt x="5169" y="10549"/>
                    <a:pt x="5141" y="10463"/>
                    <a:pt x="5056" y="10463"/>
                  </a:cubicBezTo>
                  <a:cubicBezTo>
                    <a:pt x="5039" y="10455"/>
                    <a:pt x="5025" y="10452"/>
                    <a:pt x="5012" y="10452"/>
                  </a:cubicBezTo>
                  <a:cubicBezTo>
                    <a:pt x="4980" y="10452"/>
                    <a:pt x="4954" y="10472"/>
                    <a:pt x="4914" y="10492"/>
                  </a:cubicBezTo>
                  <a:cubicBezTo>
                    <a:pt x="4658" y="10719"/>
                    <a:pt x="4488" y="11003"/>
                    <a:pt x="4403" y="11344"/>
                  </a:cubicBezTo>
                  <a:cubicBezTo>
                    <a:pt x="4261" y="11826"/>
                    <a:pt x="4147" y="12281"/>
                    <a:pt x="4033" y="12764"/>
                  </a:cubicBezTo>
                  <a:cubicBezTo>
                    <a:pt x="3664" y="14212"/>
                    <a:pt x="3551" y="15689"/>
                    <a:pt x="3693" y="17165"/>
                  </a:cubicBezTo>
                  <a:cubicBezTo>
                    <a:pt x="3806" y="18358"/>
                    <a:pt x="3778" y="18358"/>
                    <a:pt x="3153" y="19437"/>
                  </a:cubicBezTo>
                  <a:cubicBezTo>
                    <a:pt x="3096" y="19551"/>
                    <a:pt x="3039" y="19636"/>
                    <a:pt x="2983" y="19750"/>
                  </a:cubicBezTo>
                  <a:cubicBezTo>
                    <a:pt x="2727" y="20176"/>
                    <a:pt x="2471" y="20573"/>
                    <a:pt x="2187" y="20971"/>
                  </a:cubicBezTo>
                  <a:cubicBezTo>
                    <a:pt x="2159" y="20999"/>
                    <a:pt x="2131" y="21028"/>
                    <a:pt x="2074" y="21028"/>
                  </a:cubicBezTo>
                  <a:cubicBezTo>
                    <a:pt x="2045" y="20999"/>
                    <a:pt x="2017" y="20971"/>
                    <a:pt x="1989" y="20943"/>
                  </a:cubicBezTo>
                  <a:cubicBezTo>
                    <a:pt x="1960" y="20488"/>
                    <a:pt x="1960" y="20062"/>
                    <a:pt x="1989" y="19608"/>
                  </a:cubicBezTo>
                  <a:cubicBezTo>
                    <a:pt x="2074" y="19068"/>
                    <a:pt x="2131" y="18500"/>
                    <a:pt x="2187" y="17961"/>
                  </a:cubicBezTo>
                  <a:lnTo>
                    <a:pt x="2187" y="17591"/>
                  </a:lnTo>
                  <a:cubicBezTo>
                    <a:pt x="2187" y="17535"/>
                    <a:pt x="2131" y="17506"/>
                    <a:pt x="2074" y="17506"/>
                  </a:cubicBezTo>
                  <a:cubicBezTo>
                    <a:pt x="2045" y="17506"/>
                    <a:pt x="1960" y="17535"/>
                    <a:pt x="1960" y="17563"/>
                  </a:cubicBezTo>
                  <a:cubicBezTo>
                    <a:pt x="1818" y="17790"/>
                    <a:pt x="1733" y="18046"/>
                    <a:pt x="1705" y="18301"/>
                  </a:cubicBezTo>
                  <a:cubicBezTo>
                    <a:pt x="1506" y="19381"/>
                    <a:pt x="1449" y="20488"/>
                    <a:pt x="1534" y="21596"/>
                  </a:cubicBezTo>
                  <a:cubicBezTo>
                    <a:pt x="1563" y="21851"/>
                    <a:pt x="1506" y="22107"/>
                    <a:pt x="1364" y="22334"/>
                  </a:cubicBezTo>
                  <a:cubicBezTo>
                    <a:pt x="966" y="22959"/>
                    <a:pt x="597" y="23584"/>
                    <a:pt x="228" y="24208"/>
                  </a:cubicBezTo>
                  <a:cubicBezTo>
                    <a:pt x="143" y="24322"/>
                    <a:pt x="86" y="24464"/>
                    <a:pt x="29" y="24606"/>
                  </a:cubicBezTo>
                  <a:cubicBezTo>
                    <a:pt x="1" y="24691"/>
                    <a:pt x="57" y="24805"/>
                    <a:pt x="143" y="24862"/>
                  </a:cubicBezTo>
                  <a:cubicBezTo>
                    <a:pt x="178" y="24897"/>
                    <a:pt x="235" y="24921"/>
                    <a:pt x="293" y="24921"/>
                  </a:cubicBezTo>
                  <a:cubicBezTo>
                    <a:pt x="329" y="24921"/>
                    <a:pt x="366" y="24912"/>
                    <a:pt x="398" y="24890"/>
                  </a:cubicBezTo>
                  <a:cubicBezTo>
                    <a:pt x="597" y="24805"/>
                    <a:pt x="767" y="24634"/>
                    <a:pt x="881" y="24464"/>
                  </a:cubicBezTo>
                  <a:cubicBezTo>
                    <a:pt x="1193" y="24010"/>
                    <a:pt x="1506" y="23584"/>
                    <a:pt x="1790" y="23129"/>
                  </a:cubicBezTo>
                  <a:cubicBezTo>
                    <a:pt x="1979" y="22752"/>
                    <a:pt x="2372" y="22502"/>
                    <a:pt x="2800" y="22502"/>
                  </a:cubicBezTo>
                  <a:cubicBezTo>
                    <a:pt x="2823" y="22502"/>
                    <a:pt x="2846" y="22503"/>
                    <a:pt x="2869" y="22504"/>
                  </a:cubicBezTo>
                  <a:cubicBezTo>
                    <a:pt x="3465" y="22476"/>
                    <a:pt x="4062" y="22448"/>
                    <a:pt x="4687" y="22448"/>
                  </a:cubicBezTo>
                  <a:cubicBezTo>
                    <a:pt x="5766" y="22419"/>
                    <a:pt x="6845" y="22164"/>
                    <a:pt x="7839" y="21709"/>
                  </a:cubicBezTo>
                  <a:cubicBezTo>
                    <a:pt x="8066" y="21624"/>
                    <a:pt x="8236" y="21482"/>
                    <a:pt x="8350" y="21283"/>
                  </a:cubicBezTo>
                  <a:cubicBezTo>
                    <a:pt x="8378" y="21255"/>
                    <a:pt x="8378" y="21198"/>
                    <a:pt x="8350" y="21170"/>
                  </a:cubicBezTo>
                  <a:cubicBezTo>
                    <a:pt x="8322" y="21113"/>
                    <a:pt x="8293" y="21085"/>
                    <a:pt x="8236" y="21085"/>
                  </a:cubicBezTo>
                  <a:cubicBezTo>
                    <a:pt x="8038" y="21170"/>
                    <a:pt x="7810" y="21227"/>
                    <a:pt x="7612" y="21283"/>
                  </a:cubicBezTo>
                  <a:cubicBezTo>
                    <a:pt x="6674" y="21653"/>
                    <a:pt x="5709" y="21851"/>
                    <a:pt x="4715" y="21908"/>
                  </a:cubicBezTo>
                  <a:cubicBezTo>
                    <a:pt x="4412" y="21908"/>
                    <a:pt x="4122" y="21895"/>
                    <a:pt x="3827" y="21895"/>
                  </a:cubicBezTo>
                  <a:cubicBezTo>
                    <a:pt x="3680" y="21895"/>
                    <a:pt x="3532" y="21899"/>
                    <a:pt x="3380" y="21908"/>
                  </a:cubicBezTo>
                  <a:cubicBezTo>
                    <a:pt x="3288" y="21921"/>
                    <a:pt x="3178" y="21940"/>
                    <a:pt x="3075" y="21940"/>
                  </a:cubicBezTo>
                  <a:cubicBezTo>
                    <a:pt x="2955" y="21940"/>
                    <a:pt x="2845" y="21914"/>
                    <a:pt x="2784" y="21823"/>
                  </a:cubicBezTo>
                  <a:cubicBezTo>
                    <a:pt x="2699" y="21653"/>
                    <a:pt x="2897" y="21482"/>
                    <a:pt x="3011" y="21312"/>
                  </a:cubicBezTo>
                  <a:cubicBezTo>
                    <a:pt x="3039" y="21227"/>
                    <a:pt x="3096" y="21141"/>
                    <a:pt x="3153" y="21056"/>
                  </a:cubicBezTo>
                  <a:cubicBezTo>
                    <a:pt x="3664" y="20261"/>
                    <a:pt x="4204" y="19466"/>
                    <a:pt x="4658" y="18642"/>
                  </a:cubicBezTo>
                  <a:cubicBezTo>
                    <a:pt x="4914" y="18195"/>
                    <a:pt x="4962" y="18067"/>
                    <a:pt x="5269" y="18067"/>
                  </a:cubicBezTo>
                  <a:cubicBezTo>
                    <a:pt x="5372" y="18067"/>
                    <a:pt x="5503" y="18081"/>
                    <a:pt x="5680" y="18103"/>
                  </a:cubicBezTo>
                  <a:cubicBezTo>
                    <a:pt x="5879" y="18131"/>
                    <a:pt x="6106" y="18159"/>
                    <a:pt x="6334" y="18188"/>
                  </a:cubicBezTo>
                  <a:cubicBezTo>
                    <a:pt x="6987" y="18273"/>
                    <a:pt x="7640" y="18358"/>
                    <a:pt x="8293" y="18415"/>
                  </a:cubicBezTo>
                  <a:cubicBezTo>
                    <a:pt x="8610" y="18441"/>
                    <a:pt x="8926" y="18454"/>
                    <a:pt x="9242" y="18454"/>
                  </a:cubicBezTo>
                  <a:cubicBezTo>
                    <a:pt x="9946" y="18454"/>
                    <a:pt x="10646" y="18391"/>
                    <a:pt x="11332" y="18273"/>
                  </a:cubicBezTo>
                  <a:cubicBezTo>
                    <a:pt x="13405" y="17904"/>
                    <a:pt x="15279" y="17023"/>
                    <a:pt x="17097" y="16030"/>
                  </a:cubicBezTo>
                  <a:cubicBezTo>
                    <a:pt x="17210" y="15973"/>
                    <a:pt x="17324" y="15888"/>
                    <a:pt x="17438" y="15774"/>
                  </a:cubicBezTo>
                  <a:cubicBezTo>
                    <a:pt x="17494" y="15717"/>
                    <a:pt x="17580" y="15632"/>
                    <a:pt x="17494" y="15547"/>
                  </a:cubicBezTo>
                  <a:cubicBezTo>
                    <a:pt x="17459" y="15512"/>
                    <a:pt x="17413" y="15487"/>
                    <a:pt x="17370" y="15487"/>
                  </a:cubicBezTo>
                  <a:cubicBezTo>
                    <a:pt x="17343" y="15487"/>
                    <a:pt x="17317" y="15497"/>
                    <a:pt x="17296" y="15518"/>
                  </a:cubicBezTo>
                  <a:lnTo>
                    <a:pt x="16046" y="16086"/>
                  </a:lnTo>
                  <a:cubicBezTo>
                    <a:pt x="14683" y="16711"/>
                    <a:pt x="13291" y="17364"/>
                    <a:pt x="11815" y="17648"/>
                  </a:cubicBezTo>
                  <a:cubicBezTo>
                    <a:pt x="10934" y="17819"/>
                    <a:pt x="10082" y="17904"/>
                    <a:pt x="9202" y="17904"/>
                  </a:cubicBezTo>
                  <a:cubicBezTo>
                    <a:pt x="7952" y="17847"/>
                    <a:pt x="6674" y="17705"/>
                    <a:pt x="5453" y="17478"/>
                  </a:cubicBezTo>
                  <a:cubicBezTo>
                    <a:pt x="5453" y="17393"/>
                    <a:pt x="5482" y="17336"/>
                    <a:pt x="5538" y="17251"/>
                  </a:cubicBezTo>
                  <a:cubicBezTo>
                    <a:pt x="6248" y="16257"/>
                    <a:pt x="6958" y="15234"/>
                    <a:pt x="7668" y="14212"/>
                  </a:cubicBezTo>
                  <a:cubicBezTo>
                    <a:pt x="7810" y="13956"/>
                    <a:pt x="8094" y="13758"/>
                    <a:pt x="8407" y="13701"/>
                  </a:cubicBezTo>
                  <a:cubicBezTo>
                    <a:pt x="8885" y="13659"/>
                    <a:pt x="9363" y="13633"/>
                    <a:pt x="9841" y="13633"/>
                  </a:cubicBezTo>
                  <a:cubicBezTo>
                    <a:pt x="10016" y="13633"/>
                    <a:pt x="10191" y="13636"/>
                    <a:pt x="10366" y="13644"/>
                  </a:cubicBezTo>
                  <a:cubicBezTo>
                    <a:pt x="11559" y="13644"/>
                    <a:pt x="12752" y="13701"/>
                    <a:pt x="13945" y="13701"/>
                  </a:cubicBezTo>
                  <a:lnTo>
                    <a:pt x="15109" y="13701"/>
                  </a:lnTo>
                  <a:cubicBezTo>
                    <a:pt x="16273" y="13616"/>
                    <a:pt x="17409" y="13388"/>
                    <a:pt x="18545" y="13048"/>
                  </a:cubicBezTo>
                  <a:cubicBezTo>
                    <a:pt x="18858" y="12962"/>
                    <a:pt x="19170" y="12820"/>
                    <a:pt x="19482" y="12707"/>
                  </a:cubicBezTo>
                  <a:cubicBezTo>
                    <a:pt x="20590" y="12224"/>
                    <a:pt x="21612" y="11628"/>
                    <a:pt x="22606" y="10946"/>
                  </a:cubicBezTo>
                  <a:cubicBezTo>
                    <a:pt x="22691" y="10889"/>
                    <a:pt x="22777" y="10804"/>
                    <a:pt x="22862" y="10719"/>
                  </a:cubicBezTo>
                  <a:cubicBezTo>
                    <a:pt x="22919" y="10662"/>
                    <a:pt x="22947" y="10577"/>
                    <a:pt x="22975" y="10520"/>
                  </a:cubicBezTo>
                  <a:cubicBezTo>
                    <a:pt x="22975" y="10463"/>
                    <a:pt x="22975" y="10407"/>
                    <a:pt x="22947" y="10378"/>
                  </a:cubicBezTo>
                  <a:cubicBezTo>
                    <a:pt x="22919" y="10350"/>
                    <a:pt x="22833" y="10321"/>
                    <a:pt x="22805" y="10321"/>
                  </a:cubicBezTo>
                  <a:cubicBezTo>
                    <a:pt x="22663" y="10378"/>
                    <a:pt x="22493" y="10463"/>
                    <a:pt x="22351" y="10549"/>
                  </a:cubicBezTo>
                  <a:cubicBezTo>
                    <a:pt x="21754" y="10861"/>
                    <a:pt x="21186" y="11230"/>
                    <a:pt x="20562" y="11543"/>
                  </a:cubicBezTo>
                  <a:cubicBezTo>
                    <a:pt x="18801" y="12508"/>
                    <a:pt x="16813" y="13048"/>
                    <a:pt x="14797" y="13133"/>
                  </a:cubicBezTo>
                  <a:cubicBezTo>
                    <a:pt x="14229" y="13133"/>
                    <a:pt x="13661" y="13104"/>
                    <a:pt x="13121" y="13104"/>
                  </a:cubicBezTo>
                  <a:lnTo>
                    <a:pt x="9458" y="13104"/>
                  </a:lnTo>
                  <a:cubicBezTo>
                    <a:pt x="9287" y="13076"/>
                    <a:pt x="9117" y="13076"/>
                    <a:pt x="8975" y="13019"/>
                  </a:cubicBezTo>
                  <a:cubicBezTo>
                    <a:pt x="8861" y="13019"/>
                    <a:pt x="8861" y="12934"/>
                    <a:pt x="8861" y="12849"/>
                  </a:cubicBezTo>
                  <a:cubicBezTo>
                    <a:pt x="8890" y="12792"/>
                    <a:pt x="8890" y="12707"/>
                    <a:pt x="8946" y="12650"/>
                  </a:cubicBezTo>
                  <a:cubicBezTo>
                    <a:pt x="9600" y="11883"/>
                    <a:pt x="10309" y="11173"/>
                    <a:pt x="11048" y="10520"/>
                  </a:cubicBezTo>
                  <a:cubicBezTo>
                    <a:pt x="11247" y="10378"/>
                    <a:pt x="11474" y="10265"/>
                    <a:pt x="11729" y="10265"/>
                  </a:cubicBezTo>
                  <a:lnTo>
                    <a:pt x="13604" y="10151"/>
                  </a:lnTo>
                  <a:cubicBezTo>
                    <a:pt x="15137" y="10094"/>
                    <a:pt x="16642" y="9810"/>
                    <a:pt x="18119" y="9327"/>
                  </a:cubicBezTo>
                  <a:cubicBezTo>
                    <a:pt x="19795" y="8759"/>
                    <a:pt x="21357" y="7851"/>
                    <a:pt x="22720" y="6715"/>
                  </a:cubicBezTo>
                  <a:cubicBezTo>
                    <a:pt x="23032" y="6488"/>
                    <a:pt x="23288" y="6232"/>
                    <a:pt x="23458" y="5920"/>
                  </a:cubicBezTo>
                  <a:cubicBezTo>
                    <a:pt x="23487" y="5834"/>
                    <a:pt x="23458" y="5778"/>
                    <a:pt x="23430" y="5721"/>
                  </a:cubicBezTo>
                  <a:cubicBezTo>
                    <a:pt x="23401" y="5692"/>
                    <a:pt x="23366" y="5678"/>
                    <a:pt x="23330" y="5678"/>
                  </a:cubicBezTo>
                  <a:cubicBezTo>
                    <a:pt x="23295" y="5678"/>
                    <a:pt x="23259" y="5692"/>
                    <a:pt x="23231" y="5721"/>
                  </a:cubicBezTo>
                  <a:cubicBezTo>
                    <a:pt x="22720" y="6090"/>
                    <a:pt x="22180" y="6488"/>
                    <a:pt x="21641" y="6885"/>
                  </a:cubicBezTo>
                  <a:cubicBezTo>
                    <a:pt x="20278" y="7879"/>
                    <a:pt x="18744" y="8589"/>
                    <a:pt x="17097" y="8987"/>
                  </a:cubicBezTo>
                  <a:cubicBezTo>
                    <a:pt x="16302" y="9157"/>
                    <a:pt x="15478" y="9299"/>
                    <a:pt x="14683" y="9413"/>
                  </a:cubicBezTo>
                  <a:cubicBezTo>
                    <a:pt x="13888" y="9526"/>
                    <a:pt x="13121" y="9583"/>
                    <a:pt x="12354" y="9611"/>
                  </a:cubicBezTo>
                  <a:cubicBezTo>
                    <a:pt x="12326" y="9640"/>
                    <a:pt x="12297" y="9668"/>
                    <a:pt x="12241" y="9668"/>
                  </a:cubicBezTo>
                  <a:cubicBezTo>
                    <a:pt x="12212" y="9668"/>
                    <a:pt x="12184" y="9611"/>
                    <a:pt x="12155" y="9611"/>
                  </a:cubicBezTo>
                  <a:cubicBezTo>
                    <a:pt x="12184" y="9611"/>
                    <a:pt x="12184" y="9583"/>
                    <a:pt x="12212" y="9583"/>
                  </a:cubicBezTo>
                  <a:lnTo>
                    <a:pt x="12326" y="9583"/>
                  </a:lnTo>
                  <a:cubicBezTo>
                    <a:pt x="12326" y="9384"/>
                    <a:pt x="12496" y="9299"/>
                    <a:pt x="12638" y="9185"/>
                  </a:cubicBezTo>
                  <a:cubicBezTo>
                    <a:pt x="13803" y="8106"/>
                    <a:pt x="14882" y="6942"/>
                    <a:pt x="15876" y="5721"/>
                  </a:cubicBezTo>
                  <a:cubicBezTo>
                    <a:pt x="16728" y="4613"/>
                    <a:pt x="17722" y="3619"/>
                    <a:pt x="18829" y="2796"/>
                  </a:cubicBezTo>
                  <a:cubicBezTo>
                    <a:pt x="19085" y="2597"/>
                    <a:pt x="19312" y="2370"/>
                    <a:pt x="19568" y="2171"/>
                  </a:cubicBezTo>
                  <a:cubicBezTo>
                    <a:pt x="19624" y="2114"/>
                    <a:pt x="19681" y="2086"/>
                    <a:pt x="19766" y="1972"/>
                  </a:cubicBezTo>
                  <a:cubicBezTo>
                    <a:pt x="19880" y="1858"/>
                    <a:pt x="19908" y="1716"/>
                    <a:pt x="19823" y="1660"/>
                  </a:cubicBezTo>
                  <a:cubicBezTo>
                    <a:pt x="19781" y="1631"/>
                    <a:pt x="19731" y="1617"/>
                    <a:pt x="19681" y="1617"/>
                  </a:cubicBezTo>
                  <a:cubicBezTo>
                    <a:pt x="19631" y="1617"/>
                    <a:pt x="19582" y="1631"/>
                    <a:pt x="19539" y="1660"/>
                  </a:cubicBezTo>
                  <a:cubicBezTo>
                    <a:pt x="18886" y="2000"/>
                    <a:pt x="18261" y="2426"/>
                    <a:pt x="17693" y="2938"/>
                  </a:cubicBezTo>
                  <a:cubicBezTo>
                    <a:pt x="16841" y="3761"/>
                    <a:pt x="16046" y="4613"/>
                    <a:pt x="15336" y="5522"/>
                  </a:cubicBezTo>
                  <a:cubicBezTo>
                    <a:pt x="14285" y="6771"/>
                    <a:pt x="13149" y="7936"/>
                    <a:pt x="11900" y="9015"/>
                  </a:cubicBezTo>
                  <a:cubicBezTo>
                    <a:pt x="11840" y="9075"/>
                    <a:pt x="11779" y="9135"/>
                    <a:pt x="11699" y="9135"/>
                  </a:cubicBezTo>
                  <a:cubicBezTo>
                    <a:pt x="11666" y="9135"/>
                    <a:pt x="11629" y="9125"/>
                    <a:pt x="11587" y="9100"/>
                  </a:cubicBezTo>
                  <a:lnTo>
                    <a:pt x="11587" y="8816"/>
                  </a:lnTo>
                  <a:cubicBezTo>
                    <a:pt x="11701" y="7765"/>
                    <a:pt x="11928" y="6743"/>
                    <a:pt x="12269" y="5749"/>
                  </a:cubicBezTo>
                  <a:cubicBezTo>
                    <a:pt x="12638" y="4471"/>
                    <a:pt x="13263" y="3307"/>
                    <a:pt x="14115" y="2284"/>
                  </a:cubicBezTo>
                  <a:cubicBezTo>
                    <a:pt x="14598" y="1688"/>
                    <a:pt x="15109" y="1092"/>
                    <a:pt x="15620" y="495"/>
                  </a:cubicBezTo>
                  <a:cubicBezTo>
                    <a:pt x="15677" y="410"/>
                    <a:pt x="15790" y="297"/>
                    <a:pt x="15847" y="240"/>
                  </a:cubicBezTo>
                  <a:cubicBezTo>
                    <a:pt x="15876" y="155"/>
                    <a:pt x="15904" y="69"/>
                    <a:pt x="15819" y="41"/>
                  </a:cubicBezTo>
                  <a:cubicBezTo>
                    <a:pt x="15779" y="21"/>
                    <a:pt x="15724" y="1"/>
                    <a:pt x="15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54"/>
            <p:cNvSpPr/>
            <p:nvPr/>
          </p:nvSpPr>
          <p:spPr>
            <a:xfrm>
              <a:off x="1548725" y="1281325"/>
              <a:ext cx="5000" cy="2375"/>
            </a:xfrm>
            <a:custGeom>
              <a:avLst/>
              <a:gdLst/>
              <a:ahLst/>
              <a:cxnLst/>
              <a:rect l="l" t="t" r="r" b="b"/>
              <a:pathLst>
                <a:path w="200" h="95" extrusionOk="0">
                  <a:moveTo>
                    <a:pt x="57" y="1"/>
                  </a:moveTo>
                  <a:cubicBezTo>
                    <a:pt x="29" y="29"/>
                    <a:pt x="0" y="29"/>
                    <a:pt x="0" y="58"/>
                  </a:cubicBezTo>
                  <a:cubicBezTo>
                    <a:pt x="23" y="58"/>
                    <a:pt x="46" y="94"/>
                    <a:pt x="69" y="94"/>
                  </a:cubicBezTo>
                  <a:cubicBezTo>
                    <a:pt x="74" y="94"/>
                    <a:pt x="80" y="92"/>
                    <a:pt x="86" y="86"/>
                  </a:cubicBezTo>
                  <a:cubicBezTo>
                    <a:pt x="142" y="86"/>
                    <a:pt x="171" y="58"/>
                    <a:pt x="199" y="29"/>
                  </a:cubicBezTo>
                  <a:lnTo>
                    <a:pt x="171"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4"/>
            <p:cNvSpPr/>
            <p:nvPr/>
          </p:nvSpPr>
          <p:spPr>
            <a:xfrm>
              <a:off x="1461400" y="1368675"/>
              <a:ext cx="1450" cy="725"/>
            </a:xfrm>
            <a:custGeom>
              <a:avLst/>
              <a:gdLst/>
              <a:ahLst/>
              <a:cxnLst/>
              <a:rect l="l" t="t" r="r" b="b"/>
              <a:pathLst>
                <a:path w="58" h="29" extrusionOk="0">
                  <a:moveTo>
                    <a:pt x="0" y="0"/>
                  </a:moveTo>
                  <a:lnTo>
                    <a:pt x="0" y="28"/>
                  </a:lnTo>
                  <a:lnTo>
                    <a:pt x="57" y="28"/>
                  </a:lnTo>
                  <a:lnTo>
                    <a:pt x="0" y="0"/>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4"/>
            <p:cNvSpPr/>
            <p:nvPr/>
          </p:nvSpPr>
          <p:spPr>
            <a:xfrm>
              <a:off x="651325" y="852100"/>
              <a:ext cx="525400" cy="687525"/>
            </a:xfrm>
            <a:custGeom>
              <a:avLst/>
              <a:gdLst/>
              <a:ahLst/>
              <a:cxnLst/>
              <a:rect l="l" t="t" r="r" b="b"/>
              <a:pathLst>
                <a:path w="21016" h="27501" extrusionOk="0">
                  <a:moveTo>
                    <a:pt x="8417" y="0"/>
                  </a:moveTo>
                  <a:cubicBezTo>
                    <a:pt x="8172" y="0"/>
                    <a:pt x="7920" y="20"/>
                    <a:pt x="7668" y="74"/>
                  </a:cubicBezTo>
                  <a:cubicBezTo>
                    <a:pt x="6220" y="358"/>
                    <a:pt x="4856" y="897"/>
                    <a:pt x="3635" y="1693"/>
                  </a:cubicBezTo>
                  <a:cubicBezTo>
                    <a:pt x="2726" y="2317"/>
                    <a:pt x="2158" y="3169"/>
                    <a:pt x="1647" y="4106"/>
                  </a:cubicBezTo>
                  <a:cubicBezTo>
                    <a:pt x="1023" y="5384"/>
                    <a:pt x="540" y="6719"/>
                    <a:pt x="199" y="8111"/>
                  </a:cubicBezTo>
                  <a:cubicBezTo>
                    <a:pt x="142" y="8423"/>
                    <a:pt x="85" y="8764"/>
                    <a:pt x="57" y="9133"/>
                  </a:cubicBezTo>
                  <a:cubicBezTo>
                    <a:pt x="0" y="9701"/>
                    <a:pt x="57" y="10269"/>
                    <a:pt x="199" y="10809"/>
                  </a:cubicBezTo>
                  <a:cubicBezTo>
                    <a:pt x="426" y="11547"/>
                    <a:pt x="597" y="12285"/>
                    <a:pt x="881" y="12995"/>
                  </a:cubicBezTo>
                  <a:cubicBezTo>
                    <a:pt x="1193" y="13876"/>
                    <a:pt x="1761" y="14642"/>
                    <a:pt x="2442" y="15267"/>
                  </a:cubicBezTo>
                  <a:cubicBezTo>
                    <a:pt x="3323" y="16006"/>
                    <a:pt x="4260" y="16687"/>
                    <a:pt x="5226" y="17312"/>
                  </a:cubicBezTo>
                  <a:cubicBezTo>
                    <a:pt x="7128" y="18476"/>
                    <a:pt x="8917" y="19839"/>
                    <a:pt x="10565" y="21345"/>
                  </a:cubicBezTo>
                  <a:cubicBezTo>
                    <a:pt x="11275" y="21998"/>
                    <a:pt x="11899" y="22765"/>
                    <a:pt x="12581" y="23475"/>
                  </a:cubicBezTo>
                  <a:cubicBezTo>
                    <a:pt x="13632" y="24639"/>
                    <a:pt x="14824" y="25661"/>
                    <a:pt x="16159" y="26513"/>
                  </a:cubicBezTo>
                  <a:cubicBezTo>
                    <a:pt x="16699" y="26854"/>
                    <a:pt x="17295" y="27138"/>
                    <a:pt x="17920" y="27337"/>
                  </a:cubicBezTo>
                  <a:cubicBezTo>
                    <a:pt x="18278" y="27442"/>
                    <a:pt x="18636" y="27501"/>
                    <a:pt x="18982" y="27501"/>
                  </a:cubicBezTo>
                  <a:cubicBezTo>
                    <a:pt x="19103" y="27501"/>
                    <a:pt x="19222" y="27493"/>
                    <a:pt x="19340" y="27479"/>
                  </a:cubicBezTo>
                  <a:cubicBezTo>
                    <a:pt x="20078" y="27365"/>
                    <a:pt x="20675" y="26854"/>
                    <a:pt x="20902" y="26144"/>
                  </a:cubicBezTo>
                  <a:cubicBezTo>
                    <a:pt x="20987" y="25832"/>
                    <a:pt x="21015" y="25491"/>
                    <a:pt x="21015" y="25178"/>
                  </a:cubicBezTo>
                  <a:cubicBezTo>
                    <a:pt x="20959" y="24894"/>
                    <a:pt x="20959" y="24610"/>
                    <a:pt x="20902" y="24327"/>
                  </a:cubicBezTo>
                  <a:cubicBezTo>
                    <a:pt x="20845" y="23673"/>
                    <a:pt x="20817" y="23020"/>
                    <a:pt x="20817" y="22367"/>
                  </a:cubicBezTo>
                  <a:cubicBezTo>
                    <a:pt x="20760" y="21174"/>
                    <a:pt x="20731" y="20010"/>
                    <a:pt x="20675" y="18817"/>
                  </a:cubicBezTo>
                  <a:cubicBezTo>
                    <a:pt x="20618" y="18022"/>
                    <a:pt x="20476" y="17227"/>
                    <a:pt x="20249" y="16432"/>
                  </a:cubicBezTo>
                  <a:cubicBezTo>
                    <a:pt x="20050" y="15807"/>
                    <a:pt x="19851" y="15210"/>
                    <a:pt x="19624" y="14586"/>
                  </a:cubicBezTo>
                  <a:cubicBezTo>
                    <a:pt x="19283" y="13563"/>
                    <a:pt x="18914" y="12569"/>
                    <a:pt x="18573" y="11547"/>
                  </a:cubicBezTo>
                  <a:cubicBezTo>
                    <a:pt x="18204" y="10525"/>
                    <a:pt x="17721" y="9531"/>
                    <a:pt x="17182" y="8594"/>
                  </a:cubicBezTo>
                  <a:cubicBezTo>
                    <a:pt x="16216" y="6776"/>
                    <a:pt x="14995" y="5129"/>
                    <a:pt x="13859" y="3425"/>
                  </a:cubicBezTo>
                  <a:cubicBezTo>
                    <a:pt x="13717" y="3169"/>
                    <a:pt x="13518" y="2914"/>
                    <a:pt x="13348" y="2658"/>
                  </a:cubicBezTo>
                  <a:cubicBezTo>
                    <a:pt x="12950" y="1977"/>
                    <a:pt x="12382" y="1409"/>
                    <a:pt x="11729" y="983"/>
                  </a:cubicBezTo>
                  <a:cubicBezTo>
                    <a:pt x="10849" y="415"/>
                    <a:pt x="9883" y="74"/>
                    <a:pt x="8832" y="17"/>
                  </a:cubicBezTo>
                  <a:cubicBezTo>
                    <a:pt x="8697" y="7"/>
                    <a:pt x="8558" y="0"/>
                    <a:pt x="8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4"/>
            <p:cNvSpPr/>
            <p:nvPr/>
          </p:nvSpPr>
          <p:spPr>
            <a:xfrm>
              <a:off x="705275" y="891750"/>
              <a:ext cx="448025" cy="613075"/>
            </a:xfrm>
            <a:custGeom>
              <a:avLst/>
              <a:gdLst/>
              <a:ahLst/>
              <a:cxnLst/>
              <a:rect l="l" t="t" r="r" b="b"/>
              <a:pathLst>
                <a:path w="17921" h="24523" extrusionOk="0">
                  <a:moveTo>
                    <a:pt x="12212" y="12659"/>
                  </a:moveTo>
                  <a:lnTo>
                    <a:pt x="12212" y="12716"/>
                  </a:lnTo>
                  <a:lnTo>
                    <a:pt x="12155" y="12659"/>
                  </a:lnTo>
                  <a:close/>
                  <a:moveTo>
                    <a:pt x="8165" y="0"/>
                  </a:moveTo>
                  <a:cubicBezTo>
                    <a:pt x="8130" y="0"/>
                    <a:pt x="8094" y="7"/>
                    <a:pt x="8066" y="21"/>
                  </a:cubicBezTo>
                  <a:cubicBezTo>
                    <a:pt x="7981" y="50"/>
                    <a:pt x="7981" y="78"/>
                    <a:pt x="8037" y="192"/>
                  </a:cubicBezTo>
                  <a:cubicBezTo>
                    <a:pt x="8066" y="277"/>
                    <a:pt x="8123" y="391"/>
                    <a:pt x="8179" y="476"/>
                  </a:cubicBezTo>
                  <a:lnTo>
                    <a:pt x="9202" y="2293"/>
                  </a:lnTo>
                  <a:cubicBezTo>
                    <a:pt x="9770" y="3316"/>
                    <a:pt x="10111" y="4452"/>
                    <a:pt x="10224" y="5644"/>
                  </a:cubicBezTo>
                  <a:cubicBezTo>
                    <a:pt x="10366" y="6553"/>
                    <a:pt x="10395" y="7519"/>
                    <a:pt x="10338" y="8456"/>
                  </a:cubicBezTo>
                  <a:cubicBezTo>
                    <a:pt x="10309" y="8513"/>
                    <a:pt x="10309" y="8598"/>
                    <a:pt x="10309" y="8683"/>
                  </a:cubicBezTo>
                  <a:cubicBezTo>
                    <a:pt x="10277" y="8694"/>
                    <a:pt x="10248" y="8699"/>
                    <a:pt x="10223" y="8699"/>
                  </a:cubicBezTo>
                  <a:cubicBezTo>
                    <a:pt x="10117" y="8699"/>
                    <a:pt x="10071" y="8615"/>
                    <a:pt x="10025" y="8569"/>
                  </a:cubicBezTo>
                  <a:cubicBezTo>
                    <a:pt x="9088" y="7434"/>
                    <a:pt x="8293" y="6212"/>
                    <a:pt x="7583" y="4934"/>
                  </a:cubicBezTo>
                  <a:cubicBezTo>
                    <a:pt x="7100" y="3997"/>
                    <a:pt x="6532" y="3117"/>
                    <a:pt x="5907" y="2265"/>
                  </a:cubicBezTo>
                  <a:cubicBezTo>
                    <a:pt x="5510" y="1725"/>
                    <a:pt x="5027" y="1243"/>
                    <a:pt x="4488" y="817"/>
                  </a:cubicBezTo>
                  <a:cubicBezTo>
                    <a:pt x="4446" y="775"/>
                    <a:pt x="4389" y="749"/>
                    <a:pt x="4328" y="749"/>
                  </a:cubicBezTo>
                  <a:cubicBezTo>
                    <a:pt x="4306" y="749"/>
                    <a:pt x="4283" y="752"/>
                    <a:pt x="4260" y="760"/>
                  </a:cubicBezTo>
                  <a:cubicBezTo>
                    <a:pt x="4204" y="817"/>
                    <a:pt x="4204" y="987"/>
                    <a:pt x="4260" y="1072"/>
                  </a:cubicBezTo>
                  <a:cubicBezTo>
                    <a:pt x="4317" y="1129"/>
                    <a:pt x="4374" y="1214"/>
                    <a:pt x="4431" y="1271"/>
                  </a:cubicBezTo>
                  <a:cubicBezTo>
                    <a:pt x="4601" y="1498"/>
                    <a:pt x="4772" y="1725"/>
                    <a:pt x="4970" y="1924"/>
                  </a:cubicBezTo>
                  <a:cubicBezTo>
                    <a:pt x="5794" y="2861"/>
                    <a:pt x="6504" y="3884"/>
                    <a:pt x="7072" y="4991"/>
                  </a:cubicBezTo>
                  <a:cubicBezTo>
                    <a:pt x="7753" y="6241"/>
                    <a:pt x="8520" y="7462"/>
                    <a:pt x="9344" y="8598"/>
                  </a:cubicBezTo>
                  <a:cubicBezTo>
                    <a:pt x="9429" y="8711"/>
                    <a:pt x="9571" y="8825"/>
                    <a:pt x="9543" y="8995"/>
                  </a:cubicBezTo>
                  <a:cubicBezTo>
                    <a:pt x="9571" y="8995"/>
                    <a:pt x="9599" y="9024"/>
                    <a:pt x="9656" y="9024"/>
                  </a:cubicBezTo>
                  <a:cubicBezTo>
                    <a:pt x="9656" y="9024"/>
                    <a:pt x="9713" y="9052"/>
                    <a:pt x="9685" y="9052"/>
                  </a:cubicBezTo>
                  <a:cubicBezTo>
                    <a:pt x="9656" y="9081"/>
                    <a:pt x="9628" y="9109"/>
                    <a:pt x="9599" y="9109"/>
                  </a:cubicBezTo>
                  <a:cubicBezTo>
                    <a:pt x="9571" y="9081"/>
                    <a:pt x="9543" y="9052"/>
                    <a:pt x="9514" y="8995"/>
                  </a:cubicBezTo>
                  <a:cubicBezTo>
                    <a:pt x="8833" y="8853"/>
                    <a:pt x="8151" y="8683"/>
                    <a:pt x="7498" y="8456"/>
                  </a:cubicBezTo>
                  <a:cubicBezTo>
                    <a:pt x="6816" y="8200"/>
                    <a:pt x="6106" y="7973"/>
                    <a:pt x="5425" y="7689"/>
                  </a:cubicBezTo>
                  <a:cubicBezTo>
                    <a:pt x="4033" y="7064"/>
                    <a:pt x="2812" y="6184"/>
                    <a:pt x="1761" y="5076"/>
                  </a:cubicBezTo>
                  <a:cubicBezTo>
                    <a:pt x="1364" y="4650"/>
                    <a:pt x="966" y="4196"/>
                    <a:pt x="568" y="3770"/>
                  </a:cubicBezTo>
                  <a:cubicBezTo>
                    <a:pt x="540" y="3756"/>
                    <a:pt x="512" y="3749"/>
                    <a:pt x="483" y="3749"/>
                  </a:cubicBezTo>
                  <a:cubicBezTo>
                    <a:pt x="455" y="3749"/>
                    <a:pt x="426" y="3756"/>
                    <a:pt x="398" y="3770"/>
                  </a:cubicBezTo>
                  <a:cubicBezTo>
                    <a:pt x="341" y="3798"/>
                    <a:pt x="313" y="3855"/>
                    <a:pt x="341" y="3940"/>
                  </a:cubicBezTo>
                  <a:cubicBezTo>
                    <a:pt x="426" y="4224"/>
                    <a:pt x="625" y="4508"/>
                    <a:pt x="852" y="4764"/>
                  </a:cubicBezTo>
                  <a:cubicBezTo>
                    <a:pt x="1846" y="5985"/>
                    <a:pt x="3068" y="7036"/>
                    <a:pt x="4459" y="7831"/>
                  </a:cubicBezTo>
                  <a:cubicBezTo>
                    <a:pt x="5680" y="8484"/>
                    <a:pt x="6958" y="8995"/>
                    <a:pt x="8293" y="9308"/>
                  </a:cubicBezTo>
                  <a:lnTo>
                    <a:pt x="9940" y="9705"/>
                  </a:lnTo>
                  <a:cubicBezTo>
                    <a:pt x="10167" y="9762"/>
                    <a:pt x="10366" y="9876"/>
                    <a:pt x="10508" y="10075"/>
                  </a:cubicBezTo>
                  <a:cubicBezTo>
                    <a:pt x="11048" y="10756"/>
                    <a:pt x="11530" y="11495"/>
                    <a:pt x="11985" y="12261"/>
                  </a:cubicBezTo>
                  <a:cubicBezTo>
                    <a:pt x="12013" y="12318"/>
                    <a:pt x="12013" y="12403"/>
                    <a:pt x="12013" y="12460"/>
                  </a:cubicBezTo>
                  <a:cubicBezTo>
                    <a:pt x="12013" y="12517"/>
                    <a:pt x="11985" y="12602"/>
                    <a:pt x="11900" y="12602"/>
                  </a:cubicBezTo>
                  <a:cubicBezTo>
                    <a:pt x="11758" y="12602"/>
                    <a:pt x="11587" y="12574"/>
                    <a:pt x="11445" y="12574"/>
                  </a:cubicBezTo>
                  <a:cubicBezTo>
                    <a:pt x="10395" y="12375"/>
                    <a:pt x="9315" y="12148"/>
                    <a:pt x="8265" y="11949"/>
                  </a:cubicBezTo>
                  <a:cubicBezTo>
                    <a:pt x="7753" y="11864"/>
                    <a:pt x="7271" y="11807"/>
                    <a:pt x="6759" y="11693"/>
                  </a:cubicBezTo>
                  <a:cubicBezTo>
                    <a:pt x="4999" y="11324"/>
                    <a:pt x="3352" y="10501"/>
                    <a:pt x="1932" y="9365"/>
                  </a:cubicBezTo>
                  <a:cubicBezTo>
                    <a:pt x="1449" y="8967"/>
                    <a:pt x="994" y="8569"/>
                    <a:pt x="540" y="8172"/>
                  </a:cubicBezTo>
                  <a:cubicBezTo>
                    <a:pt x="398" y="8087"/>
                    <a:pt x="284" y="8001"/>
                    <a:pt x="142" y="7916"/>
                  </a:cubicBezTo>
                  <a:cubicBezTo>
                    <a:pt x="134" y="7908"/>
                    <a:pt x="123" y="7905"/>
                    <a:pt x="112" y="7905"/>
                  </a:cubicBezTo>
                  <a:cubicBezTo>
                    <a:pt x="83" y="7905"/>
                    <a:pt x="49" y="7925"/>
                    <a:pt x="29" y="7945"/>
                  </a:cubicBezTo>
                  <a:cubicBezTo>
                    <a:pt x="0" y="7973"/>
                    <a:pt x="0" y="8001"/>
                    <a:pt x="0" y="8058"/>
                  </a:cubicBezTo>
                  <a:cubicBezTo>
                    <a:pt x="0" y="8115"/>
                    <a:pt x="0" y="8172"/>
                    <a:pt x="29" y="8229"/>
                  </a:cubicBezTo>
                  <a:cubicBezTo>
                    <a:pt x="114" y="8342"/>
                    <a:pt x="171" y="8427"/>
                    <a:pt x="256" y="8484"/>
                  </a:cubicBezTo>
                  <a:cubicBezTo>
                    <a:pt x="994" y="9251"/>
                    <a:pt x="1818" y="9961"/>
                    <a:pt x="2698" y="10557"/>
                  </a:cubicBezTo>
                  <a:cubicBezTo>
                    <a:pt x="2954" y="10728"/>
                    <a:pt x="3210" y="10870"/>
                    <a:pt x="3465" y="11012"/>
                  </a:cubicBezTo>
                  <a:cubicBezTo>
                    <a:pt x="4402" y="11523"/>
                    <a:pt x="5396" y="11892"/>
                    <a:pt x="6390" y="12148"/>
                  </a:cubicBezTo>
                  <a:cubicBezTo>
                    <a:pt x="6731" y="12233"/>
                    <a:pt x="7072" y="12318"/>
                    <a:pt x="7413" y="12375"/>
                  </a:cubicBezTo>
                  <a:cubicBezTo>
                    <a:pt x="8492" y="12545"/>
                    <a:pt x="9514" y="12716"/>
                    <a:pt x="10593" y="12914"/>
                  </a:cubicBezTo>
                  <a:cubicBezTo>
                    <a:pt x="11161" y="13000"/>
                    <a:pt x="11729" y="13113"/>
                    <a:pt x="12297" y="13312"/>
                  </a:cubicBezTo>
                  <a:cubicBezTo>
                    <a:pt x="12553" y="13397"/>
                    <a:pt x="12780" y="13596"/>
                    <a:pt x="12894" y="13852"/>
                  </a:cubicBezTo>
                  <a:cubicBezTo>
                    <a:pt x="13348" y="14874"/>
                    <a:pt x="13802" y="15896"/>
                    <a:pt x="14285" y="16890"/>
                  </a:cubicBezTo>
                  <a:cubicBezTo>
                    <a:pt x="14285" y="16976"/>
                    <a:pt x="14314" y="17032"/>
                    <a:pt x="14314" y="17118"/>
                  </a:cubicBezTo>
                  <a:cubicBezTo>
                    <a:pt x="13178" y="17089"/>
                    <a:pt x="12042" y="17004"/>
                    <a:pt x="10906" y="16834"/>
                  </a:cubicBezTo>
                  <a:cubicBezTo>
                    <a:pt x="10139" y="16692"/>
                    <a:pt x="9372" y="16464"/>
                    <a:pt x="8662" y="16180"/>
                  </a:cubicBezTo>
                  <a:cubicBezTo>
                    <a:pt x="7413" y="15612"/>
                    <a:pt x="6248" y="14931"/>
                    <a:pt x="5197" y="14079"/>
                  </a:cubicBezTo>
                  <a:lnTo>
                    <a:pt x="4175" y="13369"/>
                  </a:lnTo>
                  <a:cubicBezTo>
                    <a:pt x="4147" y="13355"/>
                    <a:pt x="4118" y="13348"/>
                    <a:pt x="4090" y="13348"/>
                  </a:cubicBezTo>
                  <a:cubicBezTo>
                    <a:pt x="4062" y="13348"/>
                    <a:pt x="4033" y="13355"/>
                    <a:pt x="4005" y="13369"/>
                  </a:cubicBezTo>
                  <a:cubicBezTo>
                    <a:pt x="3891" y="13454"/>
                    <a:pt x="3948" y="13539"/>
                    <a:pt x="4005" y="13596"/>
                  </a:cubicBezTo>
                  <a:cubicBezTo>
                    <a:pt x="4090" y="13710"/>
                    <a:pt x="4175" y="13795"/>
                    <a:pt x="4260" y="13908"/>
                  </a:cubicBezTo>
                  <a:cubicBezTo>
                    <a:pt x="5709" y="15073"/>
                    <a:pt x="7214" y="16180"/>
                    <a:pt x="8975" y="16805"/>
                  </a:cubicBezTo>
                  <a:cubicBezTo>
                    <a:pt x="9827" y="17146"/>
                    <a:pt x="10735" y="17345"/>
                    <a:pt x="11644" y="17430"/>
                  </a:cubicBezTo>
                  <a:cubicBezTo>
                    <a:pt x="12240" y="17487"/>
                    <a:pt x="12808" y="17515"/>
                    <a:pt x="13405" y="17544"/>
                  </a:cubicBezTo>
                  <a:cubicBezTo>
                    <a:pt x="13604" y="17572"/>
                    <a:pt x="13802" y="17572"/>
                    <a:pt x="14001" y="17572"/>
                  </a:cubicBezTo>
                  <a:cubicBezTo>
                    <a:pt x="14626" y="17629"/>
                    <a:pt x="14598" y="17629"/>
                    <a:pt x="14796" y="18225"/>
                  </a:cubicBezTo>
                  <a:cubicBezTo>
                    <a:pt x="15080" y="19049"/>
                    <a:pt x="15421" y="19815"/>
                    <a:pt x="15734" y="20611"/>
                  </a:cubicBezTo>
                  <a:cubicBezTo>
                    <a:pt x="15762" y="20696"/>
                    <a:pt x="15790" y="20781"/>
                    <a:pt x="15819" y="20866"/>
                  </a:cubicBezTo>
                  <a:cubicBezTo>
                    <a:pt x="15875" y="21008"/>
                    <a:pt x="16046" y="21150"/>
                    <a:pt x="15904" y="21349"/>
                  </a:cubicBezTo>
                  <a:cubicBezTo>
                    <a:pt x="15849" y="21425"/>
                    <a:pt x="15787" y="21451"/>
                    <a:pt x="15719" y="21451"/>
                  </a:cubicBezTo>
                  <a:cubicBezTo>
                    <a:pt x="15609" y="21451"/>
                    <a:pt x="15487" y="21384"/>
                    <a:pt x="15364" y="21349"/>
                  </a:cubicBezTo>
                  <a:cubicBezTo>
                    <a:pt x="14995" y="21235"/>
                    <a:pt x="14598" y="21207"/>
                    <a:pt x="14228" y="21122"/>
                  </a:cubicBezTo>
                  <a:cubicBezTo>
                    <a:pt x="13348" y="20895"/>
                    <a:pt x="12524" y="20554"/>
                    <a:pt x="11758" y="20071"/>
                  </a:cubicBezTo>
                  <a:cubicBezTo>
                    <a:pt x="11587" y="19986"/>
                    <a:pt x="11417" y="19901"/>
                    <a:pt x="11246" y="19815"/>
                  </a:cubicBezTo>
                  <a:cubicBezTo>
                    <a:pt x="11235" y="19812"/>
                    <a:pt x="11224" y="19810"/>
                    <a:pt x="11213" y="19810"/>
                  </a:cubicBezTo>
                  <a:cubicBezTo>
                    <a:pt x="11140" y="19810"/>
                    <a:pt x="11080" y="19884"/>
                    <a:pt x="11104" y="19957"/>
                  </a:cubicBezTo>
                  <a:cubicBezTo>
                    <a:pt x="11190" y="20156"/>
                    <a:pt x="11332" y="20298"/>
                    <a:pt x="11502" y="20412"/>
                  </a:cubicBezTo>
                  <a:cubicBezTo>
                    <a:pt x="12297" y="20980"/>
                    <a:pt x="13178" y="21377"/>
                    <a:pt x="14143" y="21605"/>
                  </a:cubicBezTo>
                  <a:cubicBezTo>
                    <a:pt x="14683" y="21690"/>
                    <a:pt x="15222" y="21832"/>
                    <a:pt x="15762" y="21917"/>
                  </a:cubicBezTo>
                  <a:cubicBezTo>
                    <a:pt x="16159" y="22002"/>
                    <a:pt x="16500" y="22315"/>
                    <a:pt x="16614" y="22712"/>
                  </a:cubicBezTo>
                  <a:cubicBezTo>
                    <a:pt x="16784" y="23166"/>
                    <a:pt x="16983" y="23592"/>
                    <a:pt x="17182" y="24018"/>
                  </a:cubicBezTo>
                  <a:cubicBezTo>
                    <a:pt x="17267" y="24217"/>
                    <a:pt x="17381" y="24359"/>
                    <a:pt x="17551" y="24501"/>
                  </a:cubicBezTo>
                  <a:cubicBezTo>
                    <a:pt x="17579" y="24515"/>
                    <a:pt x="17622" y="24523"/>
                    <a:pt x="17665" y="24523"/>
                  </a:cubicBezTo>
                  <a:cubicBezTo>
                    <a:pt x="17707" y="24523"/>
                    <a:pt x="17750" y="24515"/>
                    <a:pt x="17778" y="24501"/>
                  </a:cubicBezTo>
                  <a:cubicBezTo>
                    <a:pt x="17863" y="24444"/>
                    <a:pt x="17920" y="24359"/>
                    <a:pt x="17920" y="24274"/>
                  </a:cubicBezTo>
                  <a:cubicBezTo>
                    <a:pt x="17892" y="24160"/>
                    <a:pt x="17863" y="24018"/>
                    <a:pt x="17835" y="23905"/>
                  </a:cubicBezTo>
                  <a:cubicBezTo>
                    <a:pt x="17579" y="23280"/>
                    <a:pt x="17352" y="22684"/>
                    <a:pt x="17125" y="22059"/>
                  </a:cubicBezTo>
                  <a:cubicBezTo>
                    <a:pt x="17011" y="21832"/>
                    <a:pt x="17011" y="21576"/>
                    <a:pt x="17068" y="21349"/>
                  </a:cubicBezTo>
                  <a:cubicBezTo>
                    <a:pt x="17324" y="20412"/>
                    <a:pt x="17466" y="19418"/>
                    <a:pt x="17466" y="18452"/>
                  </a:cubicBezTo>
                  <a:cubicBezTo>
                    <a:pt x="17494" y="18197"/>
                    <a:pt x="17437" y="17969"/>
                    <a:pt x="17381" y="17742"/>
                  </a:cubicBezTo>
                  <a:cubicBezTo>
                    <a:pt x="17381" y="17714"/>
                    <a:pt x="17324" y="17686"/>
                    <a:pt x="17267" y="17686"/>
                  </a:cubicBezTo>
                  <a:cubicBezTo>
                    <a:pt x="17259" y="17678"/>
                    <a:pt x="17250" y="17674"/>
                    <a:pt x="17240" y="17674"/>
                  </a:cubicBezTo>
                  <a:cubicBezTo>
                    <a:pt x="17212" y="17674"/>
                    <a:pt x="17182" y="17701"/>
                    <a:pt x="17182" y="17742"/>
                  </a:cubicBezTo>
                  <a:cubicBezTo>
                    <a:pt x="17153" y="17827"/>
                    <a:pt x="17125" y="17941"/>
                    <a:pt x="17125" y="18055"/>
                  </a:cubicBezTo>
                  <a:cubicBezTo>
                    <a:pt x="17068" y="18566"/>
                    <a:pt x="17040" y="19049"/>
                    <a:pt x="17011" y="19560"/>
                  </a:cubicBezTo>
                  <a:cubicBezTo>
                    <a:pt x="16955" y="19929"/>
                    <a:pt x="16869" y="20327"/>
                    <a:pt x="16784" y="20724"/>
                  </a:cubicBezTo>
                  <a:cubicBezTo>
                    <a:pt x="16784" y="20753"/>
                    <a:pt x="16727" y="20781"/>
                    <a:pt x="16699" y="20781"/>
                  </a:cubicBezTo>
                  <a:cubicBezTo>
                    <a:pt x="16671" y="20781"/>
                    <a:pt x="16614" y="20753"/>
                    <a:pt x="16585" y="20724"/>
                  </a:cubicBezTo>
                  <a:cubicBezTo>
                    <a:pt x="16443" y="20327"/>
                    <a:pt x="16273" y="19929"/>
                    <a:pt x="16103" y="19503"/>
                  </a:cubicBezTo>
                  <a:cubicBezTo>
                    <a:pt x="16074" y="19418"/>
                    <a:pt x="16046" y="19304"/>
                    <a:pt x="16017" y="19191"/>
                  </a:cubicBezTo>
                  <a:cubicBezTo>
                    <a:pt x="15648" y="18168"/>
                    <a:pt x="15592" y="18140"/>
                    <a:pt x="15904" y="17118"/>
                  </a:cubicBezTo>
                  <a:cubicBezTo>
                    <a:pt x="16273" y="15840"/>
                    <a:pt x="16415" y="14505"/>
                    <a:pt x="16358" y="13170"/>
                  </a:cubicBezTo>
                  <a:cubicBezTo>
                    <a:pt x="16330" y="12744"/>
                    <a:pt x="16301" y="12290"/>
                    <a:pt x="16245" y="11864"/>
                  </a:cubicBezTo>
                  <a:cubicBezTo>
                    <a:pt x="16245" y="11551"/>
                    <a:pt x="16131" y="11267"/>
                    <a:pt x="15932" y="11012"/>
                  </a:cubicBezTo>
                  <a:cubicBezTo>
                    <a:pt x="15904" y="10983"/>
                    <a:pt x="15875" y="10983"/>
                    <a:pt x="15819" y="10983"/>
                  </a:cubicBezTo>
                  <a:cubicBezTo>
                    <a:pt x="15762" y="10983"/>
                    <a:pt x="15705" y="11040"/>
                    <a:pt x="15734" y="11125"/>
                  </a:cubicBezTo>
                  <a:cubicBezTo>
                    <a:pt x="15989" y="12290"/>
                    <a:pt x="15875" y="13454"/>
                    <a:pt x="15904" y="14647"/>
                  </a:cubicBezTo>
                  <a:cubicBezTo>
                    <a:pt x="15875" y="15470"/>
                    <a:pt x="15734" y="16294"/>
                    <a:pt x="15478" y="17089"/>
                  </a:cubicBezTo>
                  <a:cubicBezTo>
                    <a:pt x="15450" y="17118"/>
                    <a:pt x="15421" y="17146"/>
                    <a:pt x="15393" y="17146"/>
                  </a:cubicBezTo>
                  <a:cubicBezTo>
                    <a:pt x="15373" y="17159"/>
                    <a:pt x="15356" y="17165"/>
                    <a:pt x="15342" y="17165"/>
                  </a:cubicBezTo>
                  <a:cubicBezTo>
                    <a:pt x="15294" y="17165"/>
                    <a:pt x="15273" y="17104"/>
                    <a:pt x="15251" y="17061"/>
                  </a:cubicBezTo>
                  <a:cubicBezTo>
                    <a:pt x="15052" y="16692"/>
                    <a:pt x="14882" y="16294"/>
                    <a:pt x="14711" y="15953"/>
                  </a:cubicBezTo>
                  <a:cubicBezTo>
                    <a:pt x="14342" y="15215"/>
                    <a:pt x="14001" y="14476"/>
                    <a:pt x="13632" y="13766"/>
                  </a:cubicBezTo>
                  <a:cubicBezTo>
                    <a:pt x="13547" y="13596"/>
                    <a:pt x="13490" y="13397"/>
                    <a:pt x="13518" y="13198"/>
                  </a:cubicBezTo>
                  <a:cubicBezTo>
                    <a:pt x="13575" y="12744"/>
                    <a:pt x="13604" y="12290"/>
                    <a:pt x="13660" y="11835"/>
                  </a:cubicBezTo>
                  <a:cubicBezTo>
                    <a:pt x="13746" y="11296"/>
                    <a:pt x="13802" y="10756"/>
                    <a:pt x="13802" y="10217"/>
                  </a:cubicBezTo>
                  <a:cubicBezTo>
                    <a:pt x="13802" y="9620"/>
                    <a:pt x="13746" y="9024"/>
                    <a:pt x="13632" y="8427"/>
                  </a:cubicBezTo>
                  <a:cubicBezTo>
                    <a:pt x="13462" y="7547"/>
                    <a:pt x="13263" y="6695"/>
                    <a:pt x="12979" y="5843"/>
                  </a:cubicBezTo>
                  <a:cubicBezTo>
                    <a:pt x="12950" y="5730"/>
                    <a:pt x="12894" y="5644"/>
                    <a:pt x="12837" y="5559"/>
                  </a:cubicBezTo>
                  <a:cubicBezTo>
                    <a:pt x="12816" y="5495"/>
                    <a:pt x="12778" y="5463"/>
                    <a:pt x="12725" y="5463"/>
                  </a:cubicBezTo>
                  <a:cubicBezTo>
                    <a:pt x="12707" y="5463"/>
                    <a:pt x="12688" y="5467"/>
                    <a:pt x="12666" y="5474"/>
                  </a:cubicBezTo>
                  <a:cubicBezTo>
                    <a:pt x="12581" y="5474"/>
                    <a:pt x="12524" y="5559"/>
                    <a:pt x="12581" y="5673"/>
                  </a:cubicBezTo>
                  <a:cubicBezTo>
                    <a:pt x="12695" y="6298"/>
                    <a:pt x="12837" y="6951"/>
                    <a:pt x="13007" y="7575"/>
                  </a:cubicBezTo>
                  <a:cubicBezTo>
                    <a:pt x="13320" y="8825"/>
                    <a:pt x="13405" y="10131"/>
                    <a:pt x="13263" y="11409"/>
                  </a:cubicBezTo>
                  <a:cubicBezTo>
                    <a:pt x="13206" y="11779"/>
                    <a:pt x="13121" y="12119"/>
                    <a:pt x="13064" y="12489"/>
                  </a:cubicBezTo>
                  <a:cubicBezTo>
                    <a:pt x="12837" y="12432"/>
                    <a:pt x="12780" y="12290"/>
                    <a:pt x="12695" y="12176"/>
                  </a:cubicBezTo>
                  <a:cubicBezTo>
                    <a:pt x="12155" y="11381"/>
                    <a:pt x="11644" y="10614"/>
                    <a:pt x="11104" y="9847"/>
                  </a:cubicBezTo>
                  <a:cubicBezTo>
                    <a:pt x="10991" y="9705"/>
                    <a:pt x="10906" y="9507"/>
                    <a:pt x="10877" y="9308"/>
                  </a:cubicBezTo>
                  <a:cubicBezTo>
                    <a:pt x="10849" y="9052"/>
                    <a:pt x="10849" y="8797"/>
                    <a:pt x="10849" y="8541"/>
                  </a:cubicBezTo>
                  <a:cubicBezTo>
                    <a:pt x="10962" y="6866"/>
                    <a:pt x="10792" y="5218"/>
                    <a:pt x="10309" y="3628"/>
                  </a:cubicBezTo>
                  <a:cubicBezTo>
                    <a:pt x="9997" y="2691"/>
                    <a:pt x="9543" y="1782"/>
                    <a:pt x="9003" y="987"/>
                  </a:cubicBezTo>
                  <a:cubicBezTo>
                    <a:pt x="8833" y="703"/>
                    <a:pt x="8634" y="447"/>
                    <a:pt x="8435" y="192"/>
                  </a:cubicBezTo>
                  <a:cubicBezTo>
                    <a:pt x="8407" y="135"/>
                    <a:pt x="8321" y="78"/>
                    <a:pt x="8265" y="21"/>
                  </a:cubicBezTo>
                  <a:cubicBezTo>
                    <a:pt x="8236" y="7"/>
                    <a:pt x="8201" y="0"/>
                    <a:pt x="8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4"/>
            <p:cNvSpPr/>
            <p:nvPr/>
          </p:nvSpPr>
          <p:spPr>
            <a:xfrm>
              <a:off x="943125" y="1115925"/>
              <a:ext cx="4975" cy="2850"/>
            </a:xfrm>
            <a:custGeom>
              <a:avLst/>
              <a:gdLst/>
              <a:ahLst/>
              <a:cxnLst/>
              <a:rect l="l" t="t" r="r" b="b"/>
              <a:pathLst>
                <a:path w="199" h="114" extrusionOk="0">
                  <a:moveTo>
                    <a:pt x="29" y="0"/>
                  </a:moveTo>
                  <a:lnTo>
                    <a:pt x="0" y="28"/>
                  </a:lnTo>
                  <a:cubicBezTo>
                    <a:pt x="29" y="57"/>
                    <a:pt x="57" y="114"/>
                    <a:pt x="85" y="114"/>
                  </a:cubicBezTo>
                  <a:cubicBezTo>
                    <a:pt x="114" y="114"/>
                    <a:pt x="142" y="85"/>
                    <a:pt x="171" y="85"/>
                  </a:cubicBezTo>
                  <a:cubicBezTo>
                    <a:pt x="199" y="57"/>
                    <a:pt x="142" y="57"/>
                    <a:pt x="142" y="57"/>
                  </a:cubicBezTo>
                  <a:cubicBezTo>
                    <a:pt x="85" y="28"/>
                    <a:pt x="57" y="28"/>
                    <a:pt x="29" y="0"/>
                  </a:cubicBez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4"/>
            <p:cNvSpPr/>
            <p:nvPr/>
          </p:nvSpPr>
          <p:spPr>
            <a:xfrm>
              <a:off x="1009150" y="1208200"/>
              <a:ext cx="725" cy="1450"/>
            </a:xfrm>
            <a:custGeom>
              <a:avLst/>
              <a:gdLst/>
              <a:ahLst/>
              <a:cxnLst/>
              <a:rect l="l" t="t" r="r" b="b"/>
              <a:pathLst>
                <a:path w="29" h="58" extrusionOk="0">
                  <a:moveTo>
                    <a:pt x="29" y="1"/>
                  </a:moveTo>
                  <a:lnTo>
                    <a:pt x="0" y="29"/>
                  </a:lnTo>
                  <a:lnTo>
                    <a:pt x="29" y="58"/>
                  </a:lnTo>
                  <a:lnTo>
                    <a:pt x="29" y="1"/>
                  </a:lnTo>
                  <a:close/>
                </a:path>
              </a:pathLst>
            </a:custGeom>
            <a:solidFill>
              <a:srgbClr val="386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54"/>
            <p:cNvSpPr/>
            <p:nvPr/>
          </p:nvSpPr>
          <p:spPr>
            <a:xfrm>
              <a:off x="764925" y="3212325"/>
              <a:ext cx="727725" cy="1214925"/>
            </a:xfrm>
            <a:custGeom>
              <a:avLst/>
              <a:gdLst/>
              <a:ahLst/>
              <a:cxnLst/>
              <a:rect l="l" t="t" r="r" b="b"/>
              <a:pathLst>
                <a:path w="29109" h="48597" extrusionOk="0">
                  <a:moveTo>
                    <a:pt x="28401" y="0"/>
                  </a:moveTo>
                  <a:cubicBezTo>
                    <a:pt x="28303" y="0"/>
                    <a:pt x="28204" y="29"/>
                    <a:pt x="28115" y="91"/>
                  </a:cubicBezTo>
                  <a:cubicBezTo>
                    <a:pt x="27945" y="205"/>
                    <a:pt x="27774" y="318"/>
                    <a:pt x="27632" y="432"/>
                  </a:cubicBezTo>
                  <a:cubicBezTo>
                    <a:pt x="26865" y="1000"/>
                    <a:pt x="26042" y="1454"/>
                    <a:pt x="25161" y="1767"/>
                  </a:cubicBezTo>
                  <a:cubicBezTo>
                    <a:pt x="23770" y="2278"/>
                    <a:pt x="22322" y="2647"/>
                    <a:pt x="20845" y="2817"/>
                  </a:cubicBezTo>
                  <a:cubicBezTo>
                    <a:pt x="19141" y="3073"/>
                    <a:pt x="17465" y="3187"/>
                    <a:pt x="15761" y="3187"/>
                  </a:cubicBezTo>
                  <a:cubicBezTo>
                    <a:pt x="15080" y="3187"/>
                    <a:pt x="14398" y="3130"/>
                    <a:pt x="13717" y="3101"/>
                  </a:cubicBezTo>
                  <a:cubicBezTo>
                    <a:pt x="12893" y="3045"/>
                    <a:pt x="12041" y="2988"/>
                    <a:pt x="11218" y="2903"/>
                  </a:cubicBezTo>
                  <a:cubicBezTo>
                    <a:pt x="10508" y="2817"/>
                    <a:pt x="9826" y="2732"/>
                    <a:pt x="9116" y="2647"/>
                  </a:cubicBezTo>
                  <a:cubicBezTo>
                    <a:pt x="8548" y="2562"/>
                    <a:pt x="7980" y="2420"/>
                    <a:pt x="7384" y="2363"/>
                  </a:cubicBezTo>
                  <a:cubicBezTo>
                    <a:pt x="6163" y="2221"/>
                    <a:pt x="4941" y="1880"/>
                    <a:pt x="3749" y="1653"/>
                  </a:cubicBezTo>
                  <a:cubicBezTo>
                    <a:pt x="2840" y="1511"/>
                    <a:pt x="1960" y="1284"/>
                    <a:pt x="1108" y="1085"/>
                  </a:cubicBezTo>
                  <a:cubicBezTo>
                    <a:pt x="1033" y="1066"/>
                    <a:pt x="959" y="1058"/>
                    <a:pt x="886" y="1058"/>
                  </a:cubicBezTo>
                  <a:cubicBezTo>
                    <a:pt x="408" y="1058"/>
                    <a:pt x="4" y="1444"/>
                    <a:pt x="28" y="1937"/>
                  </a:cubicBezTo>
                  <a:cubicBezTo>
                    <a:pt x="28" y="3045"/>
                    <a:pt x="0" y="4181"/>
                    <a:pt x="0" y="5288"/>
                  </a:cubicBezTo>
                  <a:cubicBezTo>
                    <a:pt x="57" y="13155"/>
                    <a:pt x="0" y="20993"/>
                    <a:pt x="142" y="28831"/>
                  </a:cubicBezTo>
                  <a:cubicBezTo>
                    <a:pt x="170" y="31869"/>
                    <a:pt x="170" y="34908"/>
                    <a:pt x="199" y="37947"/>
                  </a:cubicBezTo>
                  <a:lnTo>
                    <a:pt x="199" y="44933"/>
                  </a:lnTo>
                  <a:lnTo>
                    <a:pt x="199" y="46012"/>
                  </a:lnTo>
                  <a:lnTo>
                    <a:pt x="284" y="46069"/>
                  </a:lnTo>
                  <a:cubicBezTo>
                    <a:pt x="1193" y="46495"/>
                    <a:pt x="2102" y="46864"/>
                    <a:pt x="3067" y="47176"/>
                  </a:cubicBezTo>
                  <a:cubicBezTo>
                    <a:pt x="6475" y="48114"/>
                    <a:pt x="10025" y="48596"/>
                    <a:pt x="13575" y="48596"/>
                  </a:cubicBezTo>
                  <a:cubicBezTo>
                    <a:pt x="16102" y="48568"/>
                    <a:pt x="18658" y="48341"/>
                    <a:pt x="21157" y="47886"/>
                  </a:cubicBezTo>
                  <a:cubicBezTo>
                    <a:pt x="22975" y="47546"/>
                    <a:pt x="24764" y="47006"/>
                    <a:pt x="26468" y="46296"/>
                  </a:cubicBezTo>
                  <a:cubicBezTo>
                    <a:pt x="27377" y="45899"/>
                    <a:pt x="28229" y="45387"/>
                    <a:pt x="29052" y="44791"/>
                  </a:cubicBezTo>
                  <a:lnTo>
                    <a:pt x="29024" y="43485"/>
                  </a:lnTo>
                  <a:lnTo>
                    <a:pt x="29024" y="28802"/>
                  </a:lnTo>
                  <a:lnTo>
                    <a:pt x="29024" y="22498"/>
                  </a:lnTo>
                  <a:lnTo>
                    <a:pt x="29109" y="22498"/>
                  </a:lnTo>
                  <a:lnTo>
                    <a:pt x="29109" y="3329"/>
                  </a:lnTo>
                  <a:cubicBezTo>
                    <a:pt x="29109" y="2704"/>
                    <a:pt x="29081" y="2079"/>
                    <a:pt x="29109" y="1426"/>
                  </a:cubicBezTo>
                  <a:cubicBezTo>
                    <a:pt x="29109" y="1057"/>
                    <a:pt x="29024" y="716"/>
                    <a:pt x="28882" y="375"/>
                  </a:cubicBezTo>
                  <a:cubicBezTo>
                    <a:pt x="28823" y="141"/>
                    <a:pt x="28617" y="0"/>
                    <a:pt x="28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54"/>
            <p:cNvSpPr/>
            <p:nvPr/>
          </p:nvSpPr>
          <p:spPr>
            <a:xfrm>
              <a:off x="744975" y="3270575"/>
              <a:ext cx="770625" cy="1091350"/>
            </a:xfrm>
            <a:custGeom>
              <a:avLst/>
              <a:gdLst/>
              <a:ahLst/>
              <a:cxnLst/>
              <a:rect l="l" t="t" r="r" b="b"/>
              <a:pathLst>
                <a:path w="30825" h="43654" extrusionOk="0">
                  <a:moveTo>
                    <a:pt x="29855" y="0"/>
                  </a:moveTo>
                  <a:cubicBezTo>
                    <a:pt x="29834" y="0"/>
                    <a:pt x="29814" y="2"/>
                    <a:pt x="29793" y="5"/>
                  </a:cubicBezTo>
                  <a:cubicBezTo>
                    <a:pt x="29623" y="33"/>
                    <a:pt x="29509" y="90"/>
                    <a:pt x="29396" y="203"/>
                  </a:cubicBezTo>
                  <a:cubicBezTo>
                    <a:pt x="28203" y="970"/>
                    <a:pt x="26925" y="1567"/>
                    <a:pt x="25562" y="1936"/>
                  </a:cubicBezTo>
                  <a:cubicBezTo>
                    <a:pt x="22608" y="2788"/>
                    <a:pt x="19570" y="3271"/>
                    <a:pt x="16503" y="3356"/>
                  </a:cubicBezTo>
                  <a:cubicBezTo>
                    <a:pt x="15660" y="3401"/>
                    <a:pt x="14818" y="3423"/>
                    <a:pt x="13977" y="3423"/>
                  </a:cubicBezTo>
                  <a:cubicBezTo>
                    <a:pt x="12180" y="3423"/>
                    <a:pt x="10387" y="3322"/>
                    <a:pt x="8608" y="3129"/>
                  </a:cubicBezTo>
                  <a:cubicBezTo>
                    <a:pt x="6137" y="2873"/>
                    <a:pt x="3723" y="2305"/>
                    <a:pt x="1394" y="1453"/>
                  </a:cubicBezTo>
                  <a:cubicBezTo>
                    <a:pt x="1196" y="1396"/>
                    <a:pt x="1025" y="1339"/>
                    <a:pt x="826" y="1283"/>
                  </a:cubicBezTo>
                  <a:cubicBezTo>
                    <a:pt x="774" y="1260"/>
                    <a:pt x="719" y="1250"/>
                    <a:pt x="662" y="1250"/>
                  </a:cubicBezTo>
                  <a:cubicBezTo>
                    <a:pt x="504" y="1250"/>
                    <a:pt x="342" y="1335"/>
                    <a:pt x="258" y="1481"/>
                  </a:cubicBezTo>
                  <a:cubicBezTo>
                    <a:pt x="173" y="1709"/>
                    <a:pt x="230" y="1936"/>
                    <a:pt x="429" y="2078"/>
                  </a:cubicBezTo>
                  <a:cubicBezTo>
                    <a:pt x="571" y="2191"/>
                    <a:pt x="713" y="2277"/>
                    <a:pt x="855" y="2333"/>
                  </a:cubicBezTo>
                  <a:cubicBezTo>
                    <a:pt x="1224" y="2532"/>
                    <a:pt x="1622" y="2703"/>
                    <a:pt x="1991" y="2845"/>
                  </a:cubicBezTo>
                  <a:cubicBezTo>
                    <a:pt x="3439" y="3356"/>
                    <a:pt x="4916" y="3753"/>
                    <a:pt x="6449" y="3981"/>
                  </a:cubicBezTo>
                  <a:cubicBezTo>
                    <a:pt x="8674" y="4356"/>
                    <a:pt x="10950" y="4579"/>
                    <a:pt x="13228" y="4579"/>
                  </a:cubicBezTo>
                  <a:cubicBezTo>
                    <a:pt x="13364" y="4579"/>
                    <a:pt x="13499" y="4578"/>
                    <a:pt x="13634" y="4577"/>
                  </a:cubicBezTo>
                  <a:cubicBezTo>
                    <a:pt x="13796" y="4579"/>
                    <a:pt x="13959" y="4580"/>
                    <a:pt x="14121" y="4580"/>
                  </a:cubicBezTo>
                  <a:cubicBezTo>
                    <a:pt x="16543" y="4580"/>
                    <a:pt x="18963" y="4382"/>
                    <a:pt x="21359" y="4009"/>
                  </a:cubicBezTo>
                  <a:cubicBezTo>
                    <a:pt x="23205" y="3725"/>
                    <a:pt x="25022" y="3271"/>
                    <a:pt x="26783" y="2674"/>
                  </a:cubicBezTo>
                  <a:cubicBezTo>
                    <a:pt x="27834" y="2305"/>
                    <a:pt x="28828" y="1822"/>
                    <a:pt x="29737" y="1254"/>
                  </a:cubicBezTo>
                  <a:cubicBezTo>
                    <a:pt x="29935" y="1112"/>
                    <a:pt x="30106" y="999"/>
                    <a:pt x="30248" y="828"/>
                  </a:cubicBezTo>
                  <a:cubicBezTo>
                    <a:pt x="30390" y="686"/>
                    <a:pt x="30418" y="459"/>
                    <a:pt x="30333" y="289"/>
                  </a:cubicBezTo>
                  <a:cubicBezTo>
                    <a:pt x="30231" y="110"/>
                    <a:pt x="30037" y="0"/>
                    <a:pt x="29855" y="0"/>
                  </a:cubicBezTo>
                  <a:close/>
                  <a:moveTo>
                    <a:pt x="30190" y="3316"/>
                  </a:moveTo>
                  <a:cubicBezTo>
                    <a:pt x="30103" y="3316"/>
                    <a:pt x="30015" y="3339"/>
                    <a:pt x="29935" y="3384"/>
                  </a:cubicBezTo>
                  <a:cubicBezTo>
                    <a:pt x="29822" y="3469"/>
                    <a:pt x="29680" y="3555"/>
                    <a:pt x="29595" y="3640"/>
                  </a:cubicBezTo>
                  <a:cubicBezTo>
                    <a:pt x="29140" y="4009"/>
                    <a:pt x="28629" y="4350"/>
                    <a:pt x="28118" y="4577"/>
                  </a:cubicBezTo>
                  <a:cubicBezTo>
                    <a:pt x="27379" y="4946"/>
                    <a:pt x="26641" y="5230"/>
                    <a:pt x="25874" y="5457"/>
                  </a:cubicBezTo>
                  <a:cubicBezTo>
                    <a:pt x="23148" y="6252"/>
                    <a:pt x="20365" y="6678"/>
                    <a:pt x="17525" y="6764"/>
                  </a:cubicBezTo>
                  <a:cubicBezTo>
                    <a:pt x="16650" y="6807"/>
                    <a:pt x="15771" y="6830"/>
                    <a:pt x="14890" y="6830"/>
                  </a:cubicBezTo>
                  <a:cubicBezTo>
                    <a:pt x="13485" y="6830"/>
                    <a:pt x="12078" y="6772"/>
                    <a:pt x="10681" y="6650"/>
                  </a:cubicBezTo>
                  <a:cubicBezTo>
                    <a:pt x="9261" y="6536"/>
                    <a:pt x="7869" y="6366"/>
                    <a:pt x="6478" y="6139"/>
                  </a:cubicBezTo>
                  <a:cubicBezTo>
                    <a:pt x="4717" y="5826"/>
                    <a:pt x="2956" y="5400"/>
                    <a:pt x="1252" y="4861"/>
                  </a:cubicBezTo>
                  <a:cubicBezTo>
                    <a:pt x="1082" y="4804"/>
                    <a:pt x="912" y="4747"/>
                    <a:pt x="741" y="4719"/>
                  </a:cubicBezTo>
                  <a:cubicBezTo>
                    <a:pt x="711" y="4714"/>
                    <a:pt x="683" y="4712"/>
                    <a:pt x="655" y="4712"/>
                  </a:cubicBezTo>
                  <a:cubicBezTo>
                    <a:pt x="203" y="4712"/>
                    <a:pt x="1" y="5330"/>
                    <a:pt x="429" y="5571"/>
                  </a:cubicBezTo>
                  <a:cubicBezTo>
                    <a:pt x="656" y="5713"/>
                    <a:pt x="883" y="5826"/>
                    <a:pt x="1139" y="5912"/>
                  </a:cubicBezTo>
                  <a:cubicBezTo>
                    <a:pt x="2502" y="6423"/>
                    <a:pt x="3922" y="6792"/>
                    <a:pt x="5342" y="7076"/>
                  </a:cubicBezTo>
                  <a:cubicBezTo>
                    <a:pt x="8466" y="7672"/>
                    <a:pt x="11618" y="7956"/>
                    <a:pt x="14799" y="7956"/>
                  </a:cubicBezTo>
                  <a:cubicBezTo>
                    <a:pt x="15991" y="7956"/>
                    <a:pt x="17156" y="7928"/>
                    <a:pt x="18320" y="7814"/>
                  </a:cubicBezTo>
                  <a:cubicBezTo>
                    <a:pt x="20450" y="7701"/>
                    <a:pt x="22580" y="7388"/>
                    <a:pt x="24653" y="6906"/>
                  </a:cubicBezTo>
                  <a:cubicBezTo>
                    <a:pt x="26045" y="6593"/>
                    <a:pt x="27408" y="6110"/>
                    <a:pt x="28714" y="5486"/>
                  </a:cubicBezTo>
                  <a:cubicBezTo>
                    <a:pt x="29254" y="5230"/>
                    <a:pt x="29765" y="4889"/>
                    <a:pt x="30219" y="4492"/>
                  </a:cubicBezTo>
                  <a:cubicBezTo>
                    <a:pt x="30390" y="4378"/>
                    <a:pt x="30503" y="4236"/>
                    <a:pt x="30617" y="4066"/>
                  </a:cubicBezTo>
                  <a:cubicBezTo>
                    <a:pt x="30730" y="3867"/>
                    <a:pt x="30702" y="3611"/>
                    <a:pt x="30532" y="3469"/>
                  </a:cubicBezTo>
                  <a:cubicBezTo>
                    <a:pt x="30446" y="3367"/>
                    <a:pt x="30320" y="3316"/>
                    <a:pt x="30190" y="3316"/>
                  </a:cubicBezTo>
                  <a:close/>
                  <a:moveTo>
                    <a:pt x="30216" y="6611"/>
                  </a:moveTo>
                  <a:cubicBezTo>
                    <a:pt x="30149" y="6611"/>
                    <a:pt x="30082" y="6624"/>
                    <a:pt x="30021" y="6650"/>
                  </a:cubicBezTo>
                  <a:cubicBezTo>
                    <a:pt x="29879" y="6735"/>
                    <a:pt x="29765" y="6820"/>
                    <a:pt x="29651" y="6906"/>
                  </a:cubicBezTo>
                  <a:cubicBezTo>
                    <a:pt x="29055" y="7445"/>
                    <a:pt x="28373" y="7871"/>
                    <a:pt x="27663" y="8240"/>
                  </a:cubicBezTo>
                  <a:cubicBezTo>
                    <a:pt x="26811" y="8638"/>
                    <a:pt x="25959" y="8979"/>
                    <a:pt x="25079" y="9263"/>
                  </a:cubicBezTo>
                  <a:cubicBezTo>
                    <a:pt x="22097" y="10171"/>
                    <a:pt x="19002" y="10654"/>
                    <a:pt x="15878" y="10711"/>
                  </a:cubicBezTo>
                  <a:cubicBezTo>
                    <a:pt x="15467" y="10726"/>
                    <a:pt x="15056" y="10733"/>
                    <a:pt x="14645" y="10733"/>
                  </a:cubicBezTo>
                  <a:cubicBezTo>
                    <a:pt x="13522" y="10733"/>
                    <a:pt x="12400" y="10681"/>
                    <a:pt x="11277" y="10597"/>
                  </a:cubicBezTo>
                  <a:cubicBezTo>
                    <a:pt x="9374" y="10455"/>
                    <a:pt x="7500" y="10171"/>
                    <a:pt x="5654" y="9745"/>
                  </a:cubicBezTo>
                  <a:cubicBezTo>
                    <a:pt x="4234" y="9405"/>
                    <a:pt x="2871" y="8979"/>
                    <a:pt x="1508" y="8439"/>
                  </a:cubicBezTo>
                  <a:cubicBezTo>
                    <a:pt x="1281" y="8297"/>
                    <a:pt x="1025" y="8240"/>
                    <a:pt x="770" y="8184"/>
                  </a:cubicBezTo>
                  <a:cubicBezTo>
                    <a:pt x="749" y="8181"/>
                    <a:pt x="729" y="8180"/>
                    <a:pt x="709" y="8180"/>
                  </a:cubicBezTo>
                  <a:cubicBezTo>
                    <a:pt x="293" y="8180"/>
                    <a:pt x="76" y="8735"/>
                    <a:pt x="429" y="8979"/>
                  </a:cubicBezTo>
                  <a:cubicBezTo>
                    <a:pt x="628" y="9121"/>
                    <a:pt x="855" y="9263"/>
                    <a:pt x="1054" y="9348"/>
                  </a:cubicBezTo>
                  <a:cubicBezTo>
                    <a:pt x="1962" y="9802"/>
                    <a:pt x="2900" y="10143"/>
                    <a:pt x="3865" y="10427"/>
                  </a:cubicBezTo>
                  <a:cubicBezTo>
                    <a:pt x="7273" y="11364"/>
                    <a:pt x="10794" y="11847"/>
                    <a:pt x="14344" y="11847"/>
                  </a:cubicBezTo>
                  <a:cubicBezTo>
                    <a:pt x="16900" y="11847"/>
                    <a:pt x="19456" y="11620"/>
                    <a:pt x="21984" y="11137"/>
                  </a:cubicBezTo>
                  <a:cubicBezTo>
                    <a:pt x="23801" y="10825"/>
                    <a:pt x="25590" y="10285"/>
                    <a:pt x="27294" y="9547"/>
                  </a:cubicBezTo>
                  <a:cubicBezTo>
                    <a:pt x="28345" y="9121"/>
                    <a:pt x="29339" y="8524"/>
                    <a:pt x="30219" y="7814"/>
                  </a:cubicBezTo>
                  <a:cubicBezTo>
                    <a:pt x="30361" y="7701"/>
                    <a:pt x="30503" y="7559"/>
                    <a:pt x="30645" y="7417"/>
                  </a:cubicBezTo>
                  <a:cubicBezTo>
                    <a:pt x="30787" y="7218"/>
                    <a:pt x="30759" y="6962"/>
                    <a:pt x="30617" y="6792"/>
                  </a:cubicBezTo>
                  <a:cubicBezTo>
                    <a:pt x="30519" y="6674"/>
                    <a:pt x="30367" y="6611"/>
                    <a:pt x="30216" y="6611"/>
                  </a:cubicBezTo>
                  <a:close/>
                  <a:moveTo>
                    <a:pt x="30187" y="10104"/>
                  </a:moveTo>
                  <a:cubicBezTo>
                    <a:pt x="30121" y="10104"/>
                    <a:pt x="30054" y="10117"/>
                    <a:pt x="29992" y="10143"/>
                  </a:cubicBezTo>
                  <a:cubicBezTo>
                    <a:pt x="29850" y="10200"/>
                    <a:pt x="29737" y="10285"/>
                    <a:pt x="29623" y="10399"/>
                  </a:cubicBezTo>
                  <a:cubicBezTo>
                    <a:pt x="29027" y="10910"/>
                    <a:pt x="28345" y="11364"/>
                    <a:pt x="27607" y="11705"/>
                  </a:cubicBezTo>
                  <a:cubicBezTo>
                    <a:pt x="26783" y="12131"/>
                    <a:pt x="25931" y="12472"/>
                    <a:pt x="25051" y="12756"/>
                  </a:cubicBezTo>
                  <a:cubicBezTo>
                    <a:pt x="22069" y="13636"/>
                    <a:pt x="18973" y="14147"/>
                    <a:pt x="15849" y="14204"/>
                  </a:cubicBezTo>
                  <a:cubicBezTo>
                    <a:pt x="15487" y="14211"/>
                    <a:pt x="15124" y="14214"/>
                    <a:pt x="14759" y="14214"/>
                  </a:cubicBezTo>
                  <a:cubicBezTo>
                    <a:pt x="13580" y="14214"/>
                    <a:pt x="12392" y="14177"/>
                    <a:pt x="11220" y="14091"/>
                  </a:cubicBezTo>
                  <a:cubicBezTo>
                    <a:pt x="9346" y="13949"/>
                    <a:pt x="7472" y="13665"/>
                    <a:pt x="5654" y="13239"/>
                  </a:cubicBezTo>
                  <a:cubicBezTo>
                    <a:pt x="4234" y="12898"/>
                    <a:pt x="2871" y="12472"/>
                    <a:pt x="1536" y="11961"/>
                  </a:cubicBezTo>
                  <a:cubicBezTo>
                    <a:pt x="1309" y="11819"/>
                    <a:pt x="1054" y="11733"/>
                    <a:pt x="770" y="11705"/>
                  </a:cubicBezTo>
                  <a:cubicBezTo>
                    <a:pt x="749" y="11702"/>
                    <a:pt x="729" y="11701"/>
                    <a:pt x="709" y="11701"/>
                  </a:cubicBezTo>
                  <a:cubicBezTo>
                    <a:pt x="532" y="11701"/>
                    <a:pt x="366" y="11810"/>
                    <a:pt x="315" y="11989"/>
                  </a:cubicBezTo>
                  <a:cubicBezTo>
                    <a:pt x="230" y="12159"/>
                    <a:pt x="287" y="12387"/>
                    <a:pt x="457" y="12500"/>
                  </a:cubicBezTo>
                  <a:cubicBezTo>
                    <a:pt x="656" y="12642"/>
                    <a:pt x="855" y="12756"/>
                    <a:pt x="1082" y="12869"/>
                  </a:cubicBezTo>
                  <a:cubicBezTo>
                    <a:pt x="1991" y="13295"/>
                    <a:pt x="2928" y="13665"/>
                    <a:pt x="3865" y="13949"/>
                  </a:cubicBezTo>
                  <a:cubicBezTo>
                    <a:pt x="7301" y="14886"/>
                    <a:pt x="10823" y="15368"/>
                    <a:pt x="14373" y="15368"/>
                  </a:cubicBezTo>
                  <a:cubicBezTo>
                    <a:pt x="16900" y="15340"/>
                    <a:pt x="19456" y="15113"/>
                    <a:pt x="21955" y="14630"/>
                  </a:cubicBezTo>
                  <a:cubicBezTo>
                    <a:pt x="23773" y="14289"/>
                    <a:pt x="25533" y="13778"/>
                    <a:pt x="27237" y="13040"/>
                  </a:cubicBezTo>
                  <a:cubicBezTo>
                    <a:pt x="28288" y="12585"/>
                    <a:pt x="29282" y="12017"/>
                    <a:pt x="30191" y="11307"/>
                  </a:cubicBezTo>
                  <a:cubicBezTo>
                    <a:pt x="30333" y="11165"/>
                    <a:pt x="30475" y="11023"/>
                    <a:pt x="30588" y="10881"/>
                  </a:cubicBezTo>
                  <a:cubicBezTo>
                    <a:pt x="30730" y="10711"/>
                    <a:pt x="30730" y="10455"/>
                    <a:pt x="30560" y="10285"/>
                  </a:cubicBezTo>
                  <a:cubicBezTo>
                    <a:pt x="30482" y="10167"/>
                    <a:pt x="30336" y="10104"/>
                    <a:pt x="30187" y="10104"/>
                  </a:cubicBezTo>
                  <a:close/>
                  <a:moveTo>
                    <a:pt x="29855" y="14171"/>
                  </a:moveTo>
                  <a:cubicBezTo>
                    <a:pt x="29834" y="14171"/>
                    <a:pt x="29814" y="14173"/>
                    <a:pt x="29793" y="14176"/>
                  </a:cubicBezTo>
                  <a:cubicBezTo>
                    <a:pt x="29623" y="14204"/>
                    <a:pt x="29509" y="14261"/>
                    <a:pt x="29396" y="14374"/>
                  </a:cubicBezTo>
                  <a:cubicBezTo>
                    <a:pt x="28203" y="15141"/>
                    <a:pt x="26925" y="15738"/>
                    <a:pt x="25562" y="16107"/>
                  </a:cubicBezTo>
                  <a:cubicBezTo>
                    <a:pt x="22608" y="16959"/>
                    <a:pt x="19570" y="17442"/>
                    <a:pt x="16503" y="17527"/>
                  </a:cubicBezTo>
                  <a:cubicBezTo>
                    <a:pt x="15660" y="17572"/>
                    <a:pt x="14818" y="17594"/>
                    <a:pt x="13977" y="17594"/>
                  </a:cubicBezTo>
                  <a:cubicBezTo>
                    <a:pt x="12180" y="17594"/>
                    <a:pt x="10387" y="17493"/>
                    <a:pt x="8608" y="17300"/>
                  </a:cubicBezTo>
                  <a:cubicBezTo>
                    <a:pt x="6137" y="17044"/>
                    <a:pt x="3723" y="16476"/>
                    <a:pt x="1394" y="15624"/>
                  </a:cubicBezTo>
                  <a:cubicBezTo>
                    <a:pt x="1196" y="15539"/>
                    <a:pt x="1025" y="15482"/>
                    <a:pt x="826" y="15425"/>
                  </a:cubicBezTo>
                  <a:cubicBezTo>
                    <a:pt x="786" y="15414"/>
                    <a:pt x="743" y="15408"/>
                    <a:pt x="699" y="15408"/>
                  </a:cubicBezTo>
                  <a:cubicBezTo>
                    <a:pt x="529" y="15408"/>
                    <a:pt x="349" y="15494"/>
                    <a:pt x="258" y="15652"/>
                  </a:cubicBezTo>
                  <a:cubicBezTo>
                    <a:pt x="173" y="15851"/>
                    <a:pt x="230" y="16107"/>
                    <a:pt x="429" y="16220"/>
                  </a:cubicBezTo>
                  <a:cubicBezTo>
                    <a:pt x="571" y="16334"/>
                    <a:pt x="713" y="16419"/>
                    <a:pt x="855" y="16504"/>
                  </a:cubicBezTo>
                  <a:cubicBezTo>
                    <a:pt x="1224" y="16675"/>
                    <a:pt x="1622" y="16845"/>
                    <a:pt x="1991" y="16987"/>
                  </a:cubicBezTo>
                  <a:cubicBezTo>
                    <a:pt x="3439" y="17527"/>
                    <a:pt x="4916" y="17896"/>
                    <a:pt x="6449" y="18123"/>
                  </a:cubicBezTo>
                  <a:cubicBezTo>
                    <a:pt x="8807" y="18549"/>
                    <a:pt x="11220" y="18748"/>
                    <a:pt x="13634" y="18748"/>
                  </a:cubicBezTo>
                  <a:cubicBezTo>
                    <a:pt x="16219" y="18748"/>
                    <a:pt x="18803" y="18578"/>
                    <a:pt x="21359" y="18180"/>
                  </a:cubicBezTo>
                  <a:cubicBezTo>
                    <a:pt x="23205" y="17896"/>
                    <a:pt x="25022" y="17470"/>
                    <a:pt x="26783" y="16845"/>
                  </a:cubicBezTo>
                  <a:cubicBezTo>
                    <a:pt x="27834" y="16476"/>
                    <a:pt x="28828" y="15993"/>
                    <a:pt x="29737" y="15425"/>
                  </a:cubicBezTo>
                  <a:cubicBezTo>
                    <a:pt x="29935" y="15312"/>
                    <a:pt x="30106" y="15170"/>
                    <a:pt x="30248" y="14999"/>
                  </a:cubicBezTo>
                  <a:cubicBezTo>
                    <a:pt x="30390" y="14857"/>
                    <a:pt x="30418" y="14630"/>
                    <a:pt x="30333" y="14460"/>
                  </a:cubicBezTo>
                  <a:cubicBezTo>
                    <a:pt x="30231" y="14281"/>
                    <a:pt x="30037" y="14171"/>
                    <a:pt x="29855" y="14171"/>
                  </a:cubicBezTo>
                  <a:close/>
                  <a:moveTo>
                    <a:pt x="30187" y="17458"/>
                  </a:moveTo>
                  <a:cubicBezTo>
                    <a:pt x="30105" y="17458"/>
                    <a:pt x="30020" y="17479"/>
                    <a:pt x="29935" y="17527"/>
                  </a:cubicBezTo>
                  <a:cubicBezTo>
                    <a:pt x="29822" y="17612"/>
                    <a:pt x="29680" y="17697"/>
                    <a:pt x="29595" y="17782"/>
                  </a:cubicBezTo>
                  <a:cubicBezTo>
                    <a:pt x="29140" y="18152"/>
                    <a:pt x="28629" y="18464"/>
                    <a:pt x="28118" y="18720"/>
                  </a:cubicBezTo>
                  <a:cubicBezTo>
                    <a:pt x="27379" y="19089"/>
                    <a:pt x="26641" y="19401"/>
                    <a:pt x="25874" y="19628"/>
                  </a:cubicBezTo>
                  <a:cubicBezTo>
                    <a:pt x="23148" y="20395"/>
                    <a:pt x="20365" y="20849"/>
                    <a:pt x="17525" y="20935"/>
                  </a:cubicBezTo>
                  <a:cubicBezTo>
                    <a:pt x="16650" y="20978"/>
                    <a:pt x="15771" y="21001"/>
                    <a:pt x="14890" y="21001"/>
                  </a:cubicBezTo>
                  <a:cubicBezTo>
                    <a:pt x="13485" y="21001"/>
                    <a:pt x="12078" y="20943"/>
                    <a:pt x="10681" y="20821"/>
                  </a:cubicBezTo>
                  <a:cubicBezTo>
                    <a:pt x="9261" y="20707"/>
                    <a:pt x="7869" y="20537"/>
                    <a:pt x="6478" y="20310"/>
                  </a:cubicBezTo>
                  <a:cubicBezTo>
                    <a:pt x="4717" y="19997"/>
                    <a:pt x="2956" y="19571"/>
                    <a:pt x="1252" y="19032"/>
                  </a:cubicBezTo>
                  <a:cubicBezTo>
                    <a:pt x="1082" y="18975"/>
                    <a:pt x="912" y="18918"/>
                    <a:pt x="741" y="18890"/>
                  </a:cubicBezTo>
                  <a:cubicBezTo>
                    <a:pt x="704" y="18882"/>
                    <a:pt x="668" y="18878"/>
                    <a:pt x="633" y="18878"/>
                  </a:cubicBezTo>
                  <a:cubicBezTo>
                    <a:pt x="196" y="18878"/>
                    <a:pt x="8" y="19505"/>
                    <a:pt x="429" y="19742"/>
                  </a:cubicBezTo>
                  <a:cubicBezTo>
                    <a:pt x="656" y="19884"/>
                    <a:pt x="883" y="19997"/>
                    <a:pt x="1139" y="20083"/>
                  </a:cubicBezTo>
                  <a:cubicBezTo>
                    <a:pt x="2502" y="20594"/>
                    <a:pt x="3922" y="20963"/>
                    <a:pt x="5342" y="21247"/>
                  </a:cubicBezTo>
                  <a:cubicBezTo>
                    <a:pt x="8466" y="21843"/>
                    <a:pt x="11646" y="22127"/>
                    <a:pt x="14799" y="22127"/>
                  </a:cubicBezTo>
                  <a:cubicBezTo>
                    <a:pt x="15991" y="22127"/>
                    <a:pt x="17156" y="22042"/>
                    <a:pt x="18320" y="21985"/>
                  </a:cubicBezTo>
                  <a:cubicBezTo>
                    <a:pt x="20450" y="21843"/>
                    <a:pt x="22580" y="21531"/>
                    <a:pt x="24653" y="21048"/>
                  </a:cubicBezTo>
                  <a:cubicBezTo>
                    <a:pt x="26045" y="20736"/>
                    <a:pt x="27408" y="20253"/>
                    <a:pt x="28714" y="19628"/>
                  </a:cubicBezTo>
                  <a:cubicBezTo>
                    <a:pt x="29254" y="19373"/>
                    <a:pt x="29765" y="19032"/>
                    <a:pt x="30219" y="18634"/>
                  </a:cubicBezTo>
                  <a:cubicBezTo>
                    <a:pt x="30390" y="18521"/>
                    <a:pt x="30503" y="18379"/>
                    <a:pt x="30617" y="18208"/>
                  </a:cubicBezTo>
                  <a:cubicBezTo>
                    <a:pt x="30825" y="17862"/>
                    <a:pt x="30544" y="17458"/>
                    <a:pt x="30187" y="17458"/>
                  </a:cubicBezTo>
                  <a:close/>
                  <a:moveTo>
                    <a:pt x="30188" y="20782"/>
                  </a:moveTo>
                  <a:cubicBezTo>
                    <a:pt x="30121" y="20782"/>
                    <a:pt x="30054" y="20795"/>
                    <a:pt x="29992" y="20821"/>
                  </a:cubicBezTo>
                  <a:cubicBezTo>
                    <a:pt x="29850" y="20878"/>
                    <a:pt x="29737" y="20963"/>
                    <a:pt x="29623" y="21077"/>
                  </a:cubicBezTo>
                  <a:cubicBezTo>
                    <a:pt x="29027" y="21588"/>
                    <a:pt x="28345" y="22042"/>
                    <a:pt x="27607" y="22383"/>
                  </a:cubicBezTo>
                  <a:cubicBezTo>
                    <a:pt x="26783" y="22809"/>
                    <a:pt x="25931" y="23150"/>
                    <a:pt x="25051" y="23434"/>
                  </a:cubicBezTo>
                  <a:cubicBezTo>
                    <a:pt x="22069" y="24342"/>
                    <a:pt x="18973" y="24825"/>
                    <a:pt x="15849" y="24882"/>
                  </a:cubicBezTo>
                  <a:cubicBezTo>
                    <a:pt x="15487" y="24889"/>
                    <a:pt x="15124" y="24892"/>
                    <a:pt x="14759" y="24892"/>
                  </a:cubicBezTo>
                  <a:cubicBezTo>
                    <a:pt x="13580" y="24892"/>
                    <a:pt x="12392" y="24855"/>
                    <a:pt x="11220" y="24768"/>
                  </a:cubicBezTo>
                  <a:cubicBezTo>
                    <a:pt x="9346" y="24598"/>
                    <a:pt x="7472" y="24314"/>
                    <a:pt x="5654" y="23888"/>
                  </a:cubicBezTo>
                  <a:cubicBezTo>
                    <a:pt x="4234" y="23576"/>
                    <a:pt x="2871" y="23121"/>
                    <a:pt x="1536" y="22610"/>
                  </a:cubicBezTo>
                  <a:cubicBezTo>
                    <a:pt x="1309" y="22468"/>
                    <a:pt x="1054" y="22383"/>
                    <a:pt x="770" y="22355"/>
                  </a:cubicBezTo>
                  <a:cubicBezTo>
                    <a:pt x="749" y="22352"/>
                    <a:pt x="729" y="22351"/>
                    <a:pt x="710" y="22351"/>
                  </a:cubicBezTo>
                  <a:cubicBezTo>
                    <a:pt x="296" y="22351"/>
                    <a:pt x="105" y="22906"/>
                    <a:pt x="457" y="23150"/>
                  </a:cubicBezTo>
                  <a:cubicBezTo>
                    <a:pt x="656" y="23292"/>
                    <a:pt x="855" y="23434"/>
                    <a:pt x="1054" y="23547"/>
                  </a:cubicBezTo>
                  <a:cubicBezTo>
                    <a:pt x="1962" y="23973"/>
                    <a:pt x="2900" y="24314"/>
                    <a:pt x="3865" y="24598"/>
                  </a:cubicBezTo>
                  <a:cubicBezTo>
                    <a:pt x="7273" y="25564"/>
                    <a:pt x="10823" y="26018"/>
                    <a:pt x="14373" y="26018"/>
                  </a:cubicBezTo>
                  <a:cubicBezTo>
                    <a:pt x="16900" y="26018"/>
                    <a:pt x="19456" y="25762"/>
                    <a:pt x="21955" y="25308"/>
                  </a:cubicBezTo>
                  <a:cubicBezTo>
                    <a:pt x="23773" y="24967"/>
                    <a:pt x="25533" y="24456"/>
                    <a:pt x="27237" y="23718"/>
                  </a:cubicBezTo>
                  <a:cubicBezTo>
                    <a:pt x="28288" y="23292"/>
                    <a:pt x="29282" y="22695"/>
                    <a:pt x="30191" y="21985"/>
                  </a:cubicBezTo>
                  <a:cubicBezTo>
                    <a:pt x="30333" y="21843"/>
                    <a:pt x="30475" y="21730"/>
                    <a:pt x="30588" y="21559"/>
                  </a:cubicBezTo>
                  <a:cubicBezTo>
                    <a:pt x="30730" y="21389"/>
                    <a:pt x="30730" y="21133"/>
                    <a:pt x="30588" y="20963"/>
                  </a:cubicBezTo>
                  <a:cubicBezTo>
                    <a:pt x="30490" y="20845"/>
                    <a:pt x="30338" y="20782"/>
                    <a:pt x="30188" y="20782"/>
                  </a:cubicBezTo>
                  <a:close/>
                  <a:moveTo>
                    <a:pt x="30210" y="24256"/>
                  </a:moveTo>
                  <a:cubicBezTo>
                    <a:pt x="30135" y="24256"/>
                    <a:pt x="30060" y="24275"/>
                    <a:pt x="29992" y="24314"/>
                  </a:cubicBezTo>
                  <a:cubicBezTo>
                    <a:pt x="29850" y="24371"/>
                    <a:pt x="29737" y="24456"/>
                    <a:pt x="29623" y="24570"/>
                  </a:cubicBezTo>
                  <a:cubicBezTo>
                    <a:pt x="29027" y="25081"/>
                    <a:pt x="28345" y="25535"/>
                    <a:pt x="27607" y="25876"/>
                  </a:cubicBezTo>
                  <a:cubicBezTo>
                    <a:pt x="26783" y="26274"/>
                    <a:pt x="25931" y="26643"/>
                    <a:pt x="25051" y="26898"/>
                  </a:cubicBezTo>
                  <a:cubicBezTo>
                    <a:pt x="22069" y="27807"/>
                    <a:pt x="18973" y="28290"/>
                    <a:pt x="15849" y="28347"/>
                  </a:cubicBezTo>
                  <a:cubicBezTo>
                    <a:pt x="15364" y="28365"/>
                    <a:pt x="14875" y="28374"/>
                    <a:pt x="14386" y="28374"/>
                  </a:cubicBezTo>
                  <a:cubicBezTo>
                    <a:pt x="13330" y="28374"/>
                    <a:pt x="12268" y="28330"/>
                    <a:pt x="11220" y="28233"/>
                  </a:cubicBezTo>
                  <a:cubicBezTo>
                    <a:pt x="9346" y="28091"/>
                    <a:pt x="7472" y="27807"/>
                    <a:pt x="5654" y="27381"/>
                  </a:cubicBezTo>
                  <a:cubicBezTo>
                    <a:pt x="4234" y="27040"/>
                    <a:pt x="2871" y="26614"/>
                    <a:pt x="1536" y="26103"/>
                  </a:cubicBezTo>
                  <a:cubicBezTo>
                    <a:pt x="1281" y="25961"/>
                    <a:pt x="1025" y="25876"/>
                    <a:pt x="770" y="25848"/>
                  </a:cubicBezTo>
                  <a:cubicBezTo>
                    <a:pt x="749" y="25845"/>
                    <a:pt x="729" y="25843"/>
                    <a:pt x="708" y="25843"/>
                  </a:cubicBezTo>
                  <a:cubicBezTo>
                    <a:pt x="531" y="25843"/>
                    <a:pt x="363" y="25950"/>
                    <a:pt x="287" y="26103"/>
                  </a:cubicBezTo>
                  <a:cubicBezTo>
                    <a:pt x="202" y="26302"/>
                    <a:pt x="287" y="26529"/>
                    <a:pt x="457" y="26643"/>
                  </a:cubicBezTo>
                  <a:cubicBezTo>
                    <a:pt x="628" y="26785"/>
                    <a:pt x="855" y="26898"/>
                    <a:pt x="1054" y="27012"/>
                  </a:cubicBezTo>
                  <a:cubicBezTo>
                    <a:pt x="1962" y="27438"/>
                    <a:pt x="2900" y="27807"/>
                    <a:pt x="3865" y="28091"/>
                  </a:cubicBezTo>
                  <a:cubicBezTo>
                    <a:pt x="7273" y="29028"/>
                    <a:pt x="10794" y="29511"/>
                    <a:pt x="14344" y="29511"/>
                  </a:cubicBezTo>
                  <a:cubicBezTo>
                    <a:pt x="16900" y="29483"/>
                    <a:pt x="19428" y="29256"/>
                    <a:pt x="21955" y="28773"/>
                  </a:cubicBezTo>
                  <a:lnTo>
                    <a:pt x="21955" y="28801"/>
                  </a:lnTo>
                  <a:cubicBezTo>
                    <a:pt x="23773" y="28460"/>
                    <a:pt x="25533" y="27921"/>
                    <a:pt x="27237" y="27211"/>
                  </a:cubicBezTo>
                  <a:cubicBezTo>
                    <a:pt x="28288" y="26756"/>
                    <a:pt x="29282" y="26160"/>
                    <a:pt x="30191" y="25450"/>
                  </a:cubicBezTo>
                  <a:cubicBezTo>
                    <a:pt x="30333" y="25336"/>
                    <a:pt x="30475" y="25194"/>
                    <a:pt x="30588" y="25052"/>
                  </a:cubicBezTo>
                  <a:cubicBezTo>
                    <a:pt x="30730" y="24882"/>
                    <a:pt x="30730" y="24626"/>
                    <a:pt x="30588" y="24456"/>
                  </a:cubicBezTo>
                  <a:cubicBezTo>
                    <a:pt x="30495" y="24326"/>
                    <a:pt x="30353" y="24256"/>
                    <a:pt x="30210" y="24256"/>
                  </a:cubicBezTo>
                  <a:close/>
                  <a:moveTo>
                    <a:pt x="29897" y="28332"/>
                  </a:moveTo>
                  <a:cubicBezTo>
                    <a:pt x="29862" y="28332"/>
                    <a:pt x="29827" y="28337"/>
                    <a:pt x="29793" y="28347"/>
                  </a:cubicBezTo>
                  <a:cubicBezTo>
                    <a:pt x="29623" y="28375"/>
                    <a:pt x="29509" y="28432"/>
                    <a:pt x="29396" y="28517"/>
                  </a:cubicBezTo>
                  <a:cubicBezTo>
                    <a:pt x="28203" y="29284"/>
                    <a:pt x="26925" y="29880"/>
                    <a:pt x="25562" y="30249"/>
                  </a:cubicBezTo>
                  <a:cubicBezTo>
                    <a:pt x="22608" y="31101"/>
                    <a:pt x="19570" y="31584"/>
                    <a:pt x="16503" y="31698"/>
                  </a:cubicBezTo>
                  <a:cubicBezTo>
                    <a:pt x="15660" y="31743"/>
                    <a:pt x="14818" y="31765"/>
                    <a:pt x="13977" y="31765"/>
                  </a:cubicBezTo>
                  <a:cubicBezTo>
                    <a:pt x="12180" y="31765"/>
                    <a:pt x="10387" y="31664"/>
                    <a:pt x="8608" y="31471"/>
                  </a:cubicBezTo>
                  <a:cubicBezTo>
                    <a:pt x="6137" y="31187"/>
                    <a:pt x="3723" y="30619"/>
                    <a:pt x="1394" y="29767"/>
                  </a:cubicBezTo>
                  <a:cubicBezTo>
                    <a:pt x="1196" y="29710"/>
                    <a:pt x="1025" y="29625"/>
                    <a:pt x="826" y="29596"/>
                  </a:cubicBezTo>
                  <a:cubicBezTo>
                    <a:pt x="774" y="29574"/>
                    <a:pt x="719" y="29563"/>
                    <a:pt x="662" y="29563"/>
                  </a:cubicBezTo>
                  <a:cubicBezTo>
                    <a:pt x="504" y="29563"/>
                    <a:pt x="342" y="29648"/>
                    <a:pt x="258" y="29795"/>
                  </a:cubicBezTo>
                  <a:cubicBezTo>
                    <a:pt x="173" y="29994"/>
                    <a:pt x="230" y="30249"/>
                    <a:pt x="429" y="30391"/>
                  </a:cubicBezTo>
                  <a:cubicBezTo>
                    <a:pt x="571" y="30477"/>
                    <a:pt x="713" y="30590"/>
                    <a:pt x="855" y="30647"/>
                  </a:cubicBezTo>
                  <a:cubicBezTo>
                    <a:pt x="1224" y="30817"/>
                    <a:pt x="1622" y="31016"/>
                    <a:pt x="1991" y="31130"/>
                  </a:cubicBezTo>
                  <a:cubicBezTo>
                    <a:pt x="3439" y="31669"/>
                    <a:pt x="4916" y="32039"/>
                    <a:pt x="6449" y="32294"/>
                  </a:cubicBezTo>
                  <a:cubicBezTo>
                    <a:pt x="8807" y="32692"/>
                    <a:pt x="11220" y="32891"/>
                    <a:pt x="13634" y="32891"/>
                  </a:cubicBezTo>
                  <a:cubicBezTo>
                    <a:pt x="13796" y="32892"/>
                    <a:pt x="13959" y="32893"/>
                    <a:pt x="14121" y="32893"/>
                  </a:cubicBezTo>
                  <a:cubicBezTo>
                    <a:pt x="16543" y="32893"/>
                    <a:pt x="18963" y="32695"/>
                    <a:pt x="21359" y="32323"/>
                  </a:cubicBezTo>
                  <a:cubicBezTo>
                    <a:pt x="23205" y="32067"/>
                    <a:pt x="25022" y="31613"/>
                    <a:pt x="26783" y="30988"/>
                  </a:cubicBezTo>
                  <a:cubicBezTo>
                    <a:pt x="27834" y="30647"/>
                    <a:pt x="28828" y="30164"/>
                    <a:pt x="29737" y="29568"/>
                  </a:cubicBezTo>
                  <a:cubicBezTo>
                    <a:pt x="29935" y="29454"/>
                    <a:pt x="30106" y="29312"/>
                    <a:pt x="30248" y="29170"/>
                  </a:cubicBezTo>
                  <a:cubicBezTo>
                    <a:pt x="30390" y="29028"/>
                    <a:pt x="30418" y="28801"/>
                    <a:pt x="30333" y="28631"/>
                  </a:cubicBezTo>
                  <a:cubicBezTo>
                    <a:pt x="30239" y="28443"/>
                    <a:pt x="30067" y="28332"/>
                    <a:pt x="29897" y="28332"/>
                  </a:cubicBezTo>
                  <a:close/>
                  <a:moveTo>
                    <a:pt x="30173" y="31640"/>
                  </a:moveTo>
                  <a:cubicBezTo>
                    <a:pt x="30096" y="31640"/>
                    <a:pt x="30016" y="31658"/>
                    <a:pt x="29935" y="31698"/>
                  </a:cubicBezTo>
                  <a:cubicBezTo>
                    <a:pt x="29822" y="31783"/>
                    <a:pt x="29680" y="31868"/>
                    <a:pt x="29595" y="31953"/>
                  </a:cubicBezTo>
                  <a:cubicBezTo>
                    <a:pt x="29140" y="32323"/>
                    <a:pt x="28629" y="32663"/>
                    <a:pt x="28118" y="32919"/>
                  </a:cubicBezTo>
                  <a:cubicBezTo>
                    <a:pt x="27379" y="33260"/>
                    <a:pt x="26641" y="33544"/>
                    <a:pt x="25874" y="33771"/>
                  </a:cubicBezTo>
                  <a:cubicBezTo>
                    <a:pt x="23148" y="34566"/>
                    <a:pt x="20365" y="34992"/>
                    <a:pt x="17525" y="35077"/>
                  </a:cubicBezTo>
                  <a:cubicBezTo>
                    <a:pt x="16650" y="35121"/>
                    <a:pt x="15771" y="35144"/>
                    <a:pt x="14890" y="35144"/>
                  </a:cubicBezTo>
                  <a:cubicBezTo>
                    <a:pt x="13485" y="35144"/>
                    <a:pt x="12078" y="35086"/>
                    <a:pt x="10681" y="34964"/>
                  </a:cubicBezTo>
                  <a:cubicBezTo>
                    <a:pt x="9261" y="34850"/>
                    <a:pt x="7869" y="34680"/>
                    <a:pt x="6478" y="34453"/>
                  </a:cubicBezTo>
                  <a:cubicBezTo>
                    <a:pt x="4717" y="34140"/>
                    <a:pt x="2956" y="33714"/>
                    <a:pt x="1252" y="33175"/>
                  </a:cubicBezTo>
                  <a:cubicBezTo>
                    <a:pt x="1082" y="33118"/>
                    <a:pt x="912" y="33061"/>
                    <a:pt x="741" y="33033"/>
                  </a:cubicBezTo>
                  <a:cubicBezTo>
                    <a:pt x="711" y="33028"/>
                    <a:pt x="683" y="33025"/>
                    <a:pt x="655" y="33025"/>
                  </a:cubicBezTo>
                  <a:cubicBezTo>
                    <a:pt x="203" y="33025"/>
                    <a:pt x="1" y="33645"/>
                    <a:pt x="429" y="33913"/>
                  </a:cubicBezTo>
                  <a:cubicBezTo>
                    <a:pt x="656" y="34027"/>
                    <a:pt x="883" y="34140"/>
                    <a:pt x="1139" y="34225"/>
                  </a:cubicBezTo>
                  <a:cubicBezTo>
                    <a:pt x="2502" y="34736"/>
                    <a:pt x="3922" y="35106"/>
                    <a:pt x="5342" y="35390"/>
                  </a:cubicBezTo>
                  <a:cubicBezTo>
                    <a:pt x="8466" y="35986"/>
                    <a:pt x="11618" y="36270"/>
                    <a:pt x="14799" y="36270"/>
                  </a:cubicBezTo>
                  <a:cubicBezTo>
                    <a:pt x="15991" y="36270"/>
                    <a:pt x="17156" y="36213"/>
                    <a:pt x="18320" y="36128"/>
                  </a:cubicBezTo>
                  <a:cubicBezTo>
                    <a:pt x="20450" y="36014"/>
                    <a:pt x="22580" y="35702"/>
                    <a:pt x="24653" y="35219"/>
                  </a:cubicBezTo>
                  <a:cubicBezTo>
                    <a:pt x="26045" y="34907"/>
                    <a:pt x="27408" y="34453"/>
                    <a:pt x="28714" y="33799"/>
                  </a:cubicBezTo>
                  <a:cubicBezTo>
                    <a:pt x="29254" y="33544"/>
                    <a:pt x="29765" y="33203"/>
                    <a:pt x="30219" y="32805"/>
                  </a:cubicBezTo>
                  <a:cubicBezTo>
                    <a:pt x="30390" y="32692"/>
                    <a:pt x="30503" y="32550"/>
                    <a:pt x="30617" y="32379"/>
                  </a:cubicBezTo>
                  <a:cubicBezTo>
                    <a:pt x="30804" y="32029"/>
                    <a:pt x="30529" y="31640"/>
                    <a:pt x="30173" y="31640"/>
                  </a:cubicBezTo>
                  <a:close/>
                  <a:moveTo>
                    <a:pt x="30188" y="34925"/>
                  </a:moveTo>
                  <a:cubicBezTo>
                    <a:pt x="30121" y="34925"/>
                    <a:pt x="30054" y="34937"/>
                    <a:pt x="29992" y="34964"/>
                  </a:cubicBezTo>
                  <a:cubicBezTo>
                    <a:pt x="29850" y="35049"/>
                    <a:pt x="29737" y="35134"/>
                    <a:pt x="29623" y="35219"/>
                  </a:cubicBezTo>
                  <a:cubicBezTo>
                    <a:pt x="29027" y="35759"/>
                    <a:pt x="28345" y="36185"/>
                    <a:pt x="27607" y="36554"/>
                  </a:cubicBezTo>
                  <a:cubicBezTo>
                    <a:pt x="26783" y="36952"/>
                    <a:pt x="25931" y="37292"/>
                    <a:pt x="25051" y="37576"/>
                  </a:cubicBezTo>
                  <a:cubicBezTo>
                    <a:pt x="22069" y="38485"/>
                    <a:pt x="18973" y="38968"/>
                    <a:pt x="15849" y="39025"/>
                  </a:cubicBezTo>
                  <a:cubicBezTo>
                    <a:pt x="15364" y="39043"/>
                    <a:pt x="14875" y="39052"/>
                    <a:pt x="14386" y="39052"/>
                  </a:cubicBezTo>
                  <a:cubicBezTo>
                    <a:pt x="13330" y="39052"/>
                    <a:pt x="12268" y="39008"/>
                    <a:pt x="11220" y="38911"/>
                  </a:cubicBezTo>
                  <a:cubicBezTo>
                    <a:pt x="9346" y="38769"/>
                    <a:pt x="7472" y="38485"/>
                    <a:pt x="5654" y="38059"/>
                  </a:cubicBezTo>
                  <a:cubicBezTo>
                    <a:pt x="4234" y="37718"/>
                    <a:pt x="2871" y="37292"/>
                    <a:pt x="1536" y="36753"/>
                  </a:cubicBezTo>
                  <a:cubicBezTo>
                    <a:pt x="1309" y="36639"/>
                    <a:pt x="1054" y="36554"/>
                    <a:pt x="770" y="36526"/>
                  </a:cubicBezTo>
                  <a:cubicBezTo>
                    <a:pt x="749" y="36523"/>
                    <a:pt x="729" y="36521"/>
                    <a:pt x="708" y="36521"/>
                  </a:cubicBezTo>
                  <a:cubicBezTo>
                    <a:pt x="531" y="36521"/>
                    <a:pt x="366" y="36628"/>
                    <a:pt x="315" y="36781"/>
                  </a:cubicBezTo>
                  <a:cubicBezTo>
                    <a:pt x="230" y="36980"/>
                    <a:pt x="287" y="37179"/>
                    <a:pt x="457" y="37321"/>
                  </a:cubicBezTo>
                  <a:cubicBezTo>
                    <a:pt x="656" y="37463"/>
                    <a:pt x="855" y="37576"/>
                    <a:pt x="1082" y="37690"/>
                  </a:cubicBezTo>
                  <a:cubicBezTo>
                    <a:pt x="1991" y="38116"/>
                    <a:pt x="2928" y="38485"/>
                    <a:pt x="3865" y="38741"/>
                  </a:cubicBezTo>
                  <a:cubicBezTo>
                    <a:pt x="7206" y="39679"/>
                    <a:pt x="10627" y="40162"/>
                    <a:pt x="14077" y="40162"/>
                  </a:cubicBezTo>
                  <a:cubicBezTo>
                    <a:pt x="14175" y="40162"/>
                    <a:pt x="14274" y="40161"/>
                    <a:pt x="14373" y="40161"/>
                  </a:cubicBezTo>
                  <a:cubicBezTo>
                    <a:pt x="16900" y="40161"/>
                    <a:pt x="19456" y="39905"/>
                    <a:pt x="21955" y="39451"/>
                  </a:cubicBezTo>
                  <a:cubicBezTo>
                    <a:pt x="23773" y="39138"/>
                    <a:pt x="25533" y="38599"/>
                    <a:pt x="27237" y="37889"/>
                  </a:cubicBezTo>
                  <a:cubicBezTo>
                    <a:pt x="28288" y="37434"/>
                    <a:pt x="29282" y="36838"/>
                    <a:pt x="30191" y="36128"/>
                  </a:cubicBezTo>
                  <a:cubicBezTo>
                    <a:pt x="30333" y="36014"/>
                    <a:pt x="30475" y="35872"/>
                    <a:pt x="30588" y="35730"/>
                  </a:cubicBezTo>
                  <a:cubicBezTo>
                    <a:pt x="30730" y="35532"/>
                    <a:pt x="30730" y="35276"/>
                    <a:pt x="30588" y="35106"/>
                  </a:cubicBezTo>
                  <a:cubicBezTo>
                    <a:pt x="30490" y="34988"/>
                    <a:pt x="30338" y="34925"/>
                    <a:pt x="30188" y="34925"/>
                  </a:cubicBezTo>
                  <a:close/>
                  <a:moveTo>
                    <a:pt x="30182" y="38418"/>
                  </a:moveTo>
                  <a:cubicBezTo>
                    <a:pt x="30118" y="38418"/>
                    <a:pt x="30054" y="38430"/>
                    <a:pt x="29992" y="38457"/>
                  </a:cubicBezTo>
                  <a:cubicBezTo>
                    <a:pt x="29850" y="38514"/>
                    <a:pt x="29737" y="38599"/>
                    <a:pt x="29623" y="38712"/>
                  </a:cubicBezTo>
                  <a:cubicBezTo>
                    <a:pt x="29027" y="39224"/>
                    <a:pt x="28345" y="39678"/>
                    <a:pt x="27607" y="40019"/>
                  </a:cubicBezTo>
                  <a:cubicBezTo>
                    <a:pt x="26783" y="40445"/>
                    <a:pt x="25931" y="40785"/>
                    <a:pt x="25051" y="41069"/>
                  </a:cubicBezTo>
                  <a:cubicBezTo>
                    <a:pt x="22069" y="41978"/>
                    <a:pt x="18973" y="42461"/>
                    <a:pt x="15849" y="42518"/>
                  </a:cubicBezTo>
                  <a:cubicBezTo>
                    <a:pt x="15487" y="42524"/>
                    <a:pt x="15124" y="42528"/>
                    <a:pt x="14759" y="42528"/>
                  </a:cubicBezTo>
                  <a:cubicBezTo>
                    <a:pt x="13580" y="42528"/>
                    <a:pt x="12392" y="42491"/>
                    <a:pt x="11220" y="42404"/>
                  </a:cubicBezTo>
                  <a:cubicBezTo>
                    <a:pt x="9346" y="42234"/>
                    <a:pt x="7472" y="41950"/>
                    <a:pt x="5654" y="41524"/>
                  </a:cubicBezTo>
                  <a:cubicBezTo>
                    <a:pt x="4234" y="41211"/>
                    <a:pt x="2871" y="40785"/>
                    <a:pt x="1536" y="40246"/>
                  </a:cubicBezTo>
                  <a:cubicBezTo>
                    <a:pt x="1309" y="40132"/>
                    <a:pt x="1054" y="40047"/>
                    <a:pt x="770" y="39990"/>
                  </a:cubicBezTo>
                  <a:cubicBezTo>
                    <a:pt x="749" y="39987"/>
                    <a:pt x="729" y="39986"/>
                    <a:pt x="709" y="39986"/>
                  </a:cubicBezTo>
                  <a:cubicBezTo>
                    <a:pt x="532" y="39986"/>
                    <a:pt x="366" y="40096"/>
                    <a:pt x="315" y="40274"/>
                  </a:cubicBezTo>
                  <a:cubicBezTo>
                    <a:pt x="230" y="40445"/>
                    <a:pt x="287" y="40672"/>
                    <a:pt x="457" y="40785"/>
                  </a:cubicBezTo>
                  <a:cubicBezTo>
                    <a:pt x="656" y="40927"/>
                    <a:pt x="855" y="41069"/>
                    <a:pt x="1082" y="41183"/>
                  </a:cubicBezTo>
                  <a:cubicBezTo>
                    <a:pt x="1991" y="41609"/>
                    <a:pt x="2928" y="41950"/>
                    <a:pt x="3865" y="42234"/>
                  </a:cubicBezTo>
                  <a:cubicBezTo>
                    <a:pt x="7301" y="43199"/>
                    <a:pt x="10823" y="43654"/>
                    <a:pt x="14373" y="43654"/>
                  </a:cubicBezTo>
                  <a:cubicBezTo>
                    <a:pt x="16900" y="43654"/>
                    <a:pt x="19456" y="43398"/>
                    <a:pt x="21955" y="42944"/>
                  </a:cubicBezTo>
                  <a:cubicBezTo>
                    <a:pt x="23773" y="42603"/>
                    <a:pt x="25533" y="42092"/>
                    <a:pt x="27237" y="41353"/>
                  </a:cubicBezTo>
                  <a:cubicBezTo>
                    <a:pt x="28288" y="40927"/>
                    <a:pt x="29282" y="40331"/>
                    <a:pt x="30191" y="39621"/>
                  </a:cubicBezTo>
                  <a:cubicBezTo>
                    <a:pt x="30333" y="39479"/>
                    <a:pt x="30475" y="39366"/>
                    <a:pt x="30588" y="39195"/>
                  </a:cubicBezTo>
                  <a:cubicBezTo>
                    <a:pt x="30730" y="39025"/>
                    <a:pt x="30730" y="38769"/>
                    <a:pt x="30588" y="38599"/>
                  </a:cubicBezTo>
                  <a:cubicBezTo>
                    <a:pt x="30471" y="38481"/>
                    <a:pt x="30326" y="38418"/>
                    <a:pt x="30182" y="3841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4" name="Google Shape;3914;p54"/>
          <p:cNvGrpSpPr/>
          <p:nvPr/>
        </p:nvGrpSpPr>
        <p:grpSpPr>
          <a:xfrm>
            <a:off x="8598143" y="2400917"/>
            <a:ext cx="1030199" cy="2558529"/>
            <a:chOff x="7280950" y="1859275"/>
            <a:chExt cx="1123200" cy="2789500"/>
          </a:xfrm>
        </p:grpSpPr>
        <p:sp>
          <p:nvSpPr>
            <p:cNvPr id="3915" name="Google Shape;3915;p54"/>
            <p:cNvSpPr/>
            <p:nvPr/>
          </p:nvSpPr>
          <p:spPr>
            <a:xfrm>
              <a:off x="7426500" y="4427250"/>
              <a:ext cx="793050" cy="221525"/>
            </a:xfrm>
            <a:custGeom>
              <a:avLst/>
              <a:gdLst/>
              <a:ahLst/>
              <a:cxnLst/>
              <a:rect l="l" t="t" r="r" b="b"/>
              <a:pathLst>
                <a:path w="31722" h="8861" extrusionOk="0">
                  <a:moveTo>
                    <a:pt x="15875" y="0"/>
                  </a:moveTo>
                  <a:cubicBezTo>
                    <a:pt x="7100" y="0"/>
                    <a:pt x="0" y="1988"/>
                    <a:pt x="0" y="4431"/>
                  </a:cubicBezTo>
                  <a:cubicBezTo>
                    <a:pt x="0" y="6873"/>
                    <a:pt x="7100" y="8861"/>
                    <a:pt x="15875" y="8861"/>
                  </a:cubicBezTo>
                  <a:cubicBezTo>
                    <a:pt x="24622" y="8861"/>
                    <a:pt x="31722" y="6873"/>
                    <a:pt x="31722" y="4431"/>
                  </a:cubicBezTo>
                  <a:cubicBezTo>
                    <a:pt x="31722" y="1988"/>
                    <a:pt x="24622" y="0"/>
                    <a:pt x="1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54"/>
            <p:cNvSpPr/>
            <p:nvPr/>
          </p:nvSpPr>
          <p:spPr>
            <a:xfrm>
              <a:off x="7448500" y="3988375"/>
              <a:ext cx="719225" cy="576900"/>
            </a:xfrm>
            <a:custGeom>
              <a:avLst/>
              <a:gdLst/>
              <a:ahLst/>
              <a:cxnLst/>
              <a:rect l="l" t="t" r="r" b="b"/>
              <a:pathLst>
                <a:path w="28769" h="23076" extrusionOk="0">
                  <a:moveTo>
                    <a:pt x="401" y="1"/>
                  </a:moveTo>
                  <a:cubicBezTo>
                    <a:pt x="382" y="1"/>
                    <a:pt x="362" y="2"/>
                    <a:pt x="341" y="5"/>
                  </a:cubicBezTo>
                  <a:cubicBezTo>
                    <a:pt x="114" y="62"/>
                    <a:pt x="1" y="260"/>
                    <a:pt x="57" y="544"/>
                  </a:cubicBezTo>
                  <a:cubicBezTo>
                    <a:pt x="86" y="885"/>
                    <a:pt x="143" y="1254"/>
                    <a:pt x="228" y="1595"/>
                  </a:cubicBezTo>
                  <a:cubicBezTo>
                    <a:pt x="512" y="2703"/>
                    <a:pt x="796" y="3810"/>
                    <a:pt x="1080" y="4946"/>
                  </a:cubicBezTo>
                  <a:cubicBezTo>
                    <a:pt x="2358" y="9944"/>
                    <a:pt x="3664" y="14943"/>
                    <a:pt x="4942" y="19941"/>
                  </a:cubicBezTo>
                  <a:cubicBezTo>
                    <a:pt x="4999" y="20140"/>
                    <a:pt x="5084" y="20310"/>
                    <a:pt x="5141" y="20480"/>
                  </a:cubicBezTo>
                  <a:cubicBezTo>
                    <a:pt x="5226" y="20764"/>
                    <a:pt x="5396" y="20963"/>
                    <a:pt x="5652" y="21105"/>
                  </a:cubicBezTo>
                  <a:cubicBezTo>
                    <a:pt x="6050" y="21332"/>
                    <a:pt x="6476" y="21531"/>
                    <a:pt x="6930" y="21645"/>
                  </a:cubicBezTo>
                  <a:cubicBezTo>
                    <a:pt x="9563" y="22486"/>
                    <a:pt x="12223" y="23068"/>
                    <a:pt x="14834" y="23068"/>
                  </a:cubicBezTo>
                  <a:cubicBezTo>
                    <a:pt x="14954" y="23068"/>
                    <a:pt x="15074" y="23067"/>
                    <a:pt x="15194" y="23065"/>
                  </a:cubicBezTo>
                  <a:cubicBezTo>
                    <a:pt x="15420" y="23072"/>
                    <a:pt x="15645" y="23075"/>
                    <a:pt x="15870" y="23075"/>
                  </a:cubicBezTo>
                  <a:cubicBezTo>
                    <a:pt x="17462" y="23075"/>
                    <a:pt x="19048" y="22898"/>
                    <a:pt x="20590" y="22525"/>
                  </a:cubicBezTo>
                  <a:cubicBezTo>
                    <a:pt x="21726" y="22241"/>
                    <a:pt x="22833" y="21787"/>
                    <a:pt x="23827" y="21190"/>
                  </a:cubicBezTo>
                  <a:cubicBezTo>
                    <a:pt x="24395" y="20821"/>
                    <a:pt x="24850" y="20367"/>
                    <a:pt x="24907" y="19628"/>
                  </a:cubicBezTo>
                  <a:cubicBezTo>
                    <a:pt x="24907" y="19572"/>
                    <a:pt x="24907" y="19515"/>
                    <a:pt x="24935" y="19458"/>
                  </a:cubicBezTo>
                  <a:cubicBezTo>
                    <a:pt x="25730" y="15624"/>
                    <a:pt x="26525" y="11762"/>
                    <a:pt x="27349" y="7900"/>
                  </a:cubicBezTo>
                  <a:cubicBezTo>
                    <a:pt x="27803" y="5741"/>
                    <a:pt x="28258" y="3555"/>
                    <a:pt x="28684" y="1368"/>
                  </a:cubicBezTo>
                  <a:cubicBezTo>
                    <a:pt x="28740" y="1084"/>
                    <a:pt x="28769" y="772"/>
                    <a:pt x="28740" y="488"/>
                  </a:cubicBezTo>
                  <a:cubicBezTo>
                    <a:pt x="28769" y="346"/>
                    <a:pt x="28655" y="204"/>
                    <a:pt x="28513" y="204"/>
                  </a:cubicBezTo>
                  <a:cubicBezTo>
                    <a:pt x="28494" y="199"/>
                    <a:pt x="28474" y="196"/>
                    <a:pt x="28455" y="196"/>
                  </a:cubicBezTo>
                  <a:cubicBezTo>
                    <a:pt x="28362" y="196"/>
                    <a:pt x="28276" y="252"/>
                    <a:pt x="28229" y="346"/>
                  </a:cubicBezTo>
                  <a:cubicBezTo>
                    <a:pt x="28030" y="715"/>
                    <a:pt x="27661" y="970"/>
                    <a:pt x="27235" y="970"/>
                  </a:cubicBezTo>
                  <a:cubicBezTo>
                    <a:pt x="27036" y="999"/>
                    <a:pt x="26866" y="1056"/>
                    <a:pt x="26696" y="1141"/>
                  </a:cubicBezTo>
                  <a:cubicBezTo>
                    <a:pt x="25333" y="1595"/>
                    <a:pt x="23941" y="1879"/>
                    <a:pt x="22521" y="1993"/>
                  </a:cubicBezTo>
                  <a:cubicBezTo>
                    <a:pt x="21328" y="2106"/>
                    <a:pt x="20164" y="2248"/>
                    <a:pt x="18943" y="2362"/>
                  </a:cubicBezTo>
                  <a:cubicBezTo>
                    <a:pt x="17693" y="2504"/>
                    <a:pt x="16472" y="2646"/>
                    <a:pt x="15251" y="2646"/>
                  </a:cubicBezTo>
                  <a:lnTo>
                    <a:pt x="12695" y="2646"/>
                  </a:lnTo>
                  <a:cubicBezTo>
                    <a:pt x="11502" y="2646"/>
                    <a:pt x="10309" y="2532"/>
                    <a:pt x="9117" y="2334"/>
                  </a:cubicBezTo>
                  <a:cubicBezTo>
                    <a:pt x="8350" y="2248"/>
                    <a:pt x="7612" y="2106"/>
                    <a:pt x="6845" y="1993"/>
                  </a:cubicBezTo>
                  <a:cubicBezTo>
                    <a:pt x="5851" y="1851"/>
                    <a:pt x="4828" y="1709"/>
                    <a:pt x="3835" y="1567"/>
                  </a:cubicBezTo>
                  <a:cubicBezTo>
                    <a:pt x="3636" y="1510"/>
                    <a:pt x="3430" y="1482"/>
                    <a:pt x="3227" y="1482"/>
                  </a:cubicBezTo>
                  <a:cubicBezTo>
                    <a:pt x="3025" y="1482"/>
                    <a:pt x="2826" y="1510"/>
                    <a:pt x="2642" y="1567"/>
                  </a:cubicBezTo>
                  <a:cubicBezTo>
                    <a:pt x="2557" y="1609"/>
                    <a:pt x="2471" y="1631"/>
                    <a:pt x="2390" y="1631"/>
                  </a:cubicBezTo>
                  <a:cubicBezTo>
                    <a:pt x="2308" y="1631"/>
                    <a:pt x="2230" y="1609"/>
                    <a:pt x="2159" y="1567"/>
                  </a:cubicBezTo>
                  <a:cubicBezTo>
                    <a:pt x="1903" y="1510"/>
                    <a:pt x="1676" y="1425"/>
                    <a:pt x="1449" y="1340"/>
                  </a:cubicBezTo>
                  <a:cubicBezTo>
                    <a:pt x="1222" y="1283"/>
                    <a:pt x="1051" y="1112"/>
                    <a:pt x="995" y="914"/>
                  </a:cubicBezTo>
                  <a:cubicBezTo>
                    <a:pt x="938" y="686"/>
                    <a:pt x="881" y="488"/>
                    <a:pt x="796" y="289"/>
                  </a:cubicBezTo>
                  <a:cubicBezTo>
                    <a:pt x="719" y="110"/>
                    <a:pt x="574" y="1"/>
                    <a:pt x="4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4"/>
            <p:cNvSpPr/>
            <p:nvPr/>
          </p:nvSpPr>
          <p:spPr>
            <a:xfrm>
              <a:off x="7368975" y="3711475"/>
              <a:ext cx="881125" cy="367325"/>
            </a:xfrm>
            <a:custGeom>
              <a:avLst/>
              <a:gdLst/>
              <a:ahLst/>
              <a:cxnLst/>
              <a:rect l="l" t="t" r="r" b="b"/>
              <a:pathLst>
                <a:path w="35245" h="14693" extrusionOk="0">
                  <a:moveTo>
                    <a:pt x="15437" y="655"/>
                  </a:moveTo>
                  <a:cubicBezTo>
                    <a:pt x="17070" y="655"/>
                    <a:pt x="18702" y="698"/>
                    <a:pt x="20335" y="772"/>
                  </a:cubicBezTo>
                  <a:cubicBezTo>
                    <a:pt x="22209" y="857"/>
                    <a:pt x="24112" y="999"/>
                    <a:pt x="25986" y="1198"/>
                  </a:cubicBezTo>
                  <a:cubicBezTo>
                    <a:pt x="27548" y="1368"/>
                    <a:pt x="29138" y="1596"/>
                    <a:pt x="30672" y="1908"/>
                  </a:cubicBezTo>
                  <a:cubicBezTo>
                    <a:pt x="31637" y="2078"/>
                    <a:pt x="32546" y="2362"/>
                    <a:pt x="33427" y="2703"/>
                  </a:cubicBezTo>
                  <a:cubicBezTo>
                    <a:pt x="33767" y="2817"/>
                    <a:pt x="34080" y="3016"/>
                    <a:pt x="34335" y="3271"/>
                  </a:cubicBezTo>
                  <a:cubicBezTo>
                    <a:pt x="34449" y="3356"/>
                    <a:pt x="34449" y="3527"/>
                    <a:pt x="34335" y="3640"/>
                  </a:cubicBezTo>
                  <a:cubicBezTo>
                    <a:pt x="34137" y="3811"/>
                    <a:pt x="33909" y="3953"/>
                    <a:pt x="33654" y="4066"/>
                  </a:cubicBezTo>
                  <a:cubicBezTo>
                    <a:pt x="32972" y="4322"/>
                    <a:pt x="32291" y="4521"/>
                    <a:pt x="31609" y="4634"/>
                  </a:cubicBezTo>
                  <a:cubicBezTo>
                    <a:pt x="30246" y="4890"/>
                    <a:pt x="28883" y="5089"/>
                    <a:pt x="27520" y="5202"/>
                  </a:cubicBezTo>
                  <a:cubicBezTo>
                    <a:pt x="24935" y="5401"/>
                    <a:pt x="22294" y="5515"/>
                    <a:pt x="19710" y="5515"/>
                  </a:cubicBezTo>
                  <a:cubicBezTo>
                    <a:pt x="16842" y="5515"/>
                    <a:pt x="14030" y="5373"/>
                    <a:pt x="11219" y="5174"/>
                  </a:cubicBezTo>
                  <a:cubicBezTo>
                    <a:pt x="9429" y="5060"/>
                    <a:pt x="7669" y="4833"/>
                    <a:pt x="5908" y="4521"/>
                  </a:cubicBezTo>
                  <a:cubicBezTo>
                    <a:pt x="4630" y="4294"/>
                    <a:pt x="3352" y="3981"/>
                    <a:pt x="2103" y="3555"/>
                  </a:cubicBezTo>
                  <a:cubicBezTo>
                    <a:pt x="1677" y="3442"/>
                    <a:pt x="1279" y="3214"/>
                    <a:pt x="967" y="2959"/>
                  </a:cubicBezTo>
                  <a:cubicBezTo>
                    <a:pt x="825" y="2845"/>
                    <a:pt x="825" y="2618"/>
                    <a:pt x="967" y="2504"/>
                  </a:cubicBezTo>
                  <a:cubicBezTo>
                    <a:pt x="1194" y="2334"/>
                    <a:pt x="1449" y="2164"/>
                    <a:pt x="1733" y="2078"/>
                  </a:cubicBezTo>
                  <a:cubicBezTo>
                    <a:pt x="2500" y="1794"/>
                    <a:pt x="3295" y="1567"/>
                    <a:pt x="4119" y="1454"/>
                  </a:cubicBezTo>
                  <a:cubicBezTo>
                    <a:pt x="6391" y="1084"/>
                    <a:pt x="8663" y="857"/>
                    <a:pt x="10963" y="772"/>
                  </a:cubicBezTo>
                  <a:cubicBezTo>
                    <a:pt x="12454" y="691"/>
                    <a:pt x="13946" y="655"/>
                    <a:pt x="15437" y="655"/>
                  </a:cubicBezTo>
                  <a:close/>
                  <a:moveTo>
                    <a:pt x="15256" y="0"/>
                  </a:moveTo>
                  <a:cubicBezTo>
                    <a:pt x="11962" y="0"/>
                    <a:pt x="8661" y="191"/>
                    <a:pt x="5397" y="602"/>
                  </a:cubicBezTo>
                  <a:cubicBezTo>
                    <a:pt x="4147" y="744"/>
                    <a:pt x="2954" y="999"/>
                    <a:pt x="1790" y="1397"/>
                  </a:cubicBezTo>
                  <a:cubicBezTo>
                    <a:pt x="1393" y="1510"/>
                    <a:pt x="1023" y="1681"/>
                    <a:pt x="683" y="1908"/>
                  </a:cubicBezTo>
                  <a:cubicBezTo>
                    <a:pt x="228" y="2220"/>
                    <a:pt x="1" y="2788"/>
                    <a:pt x="115" y="3328"/>
                  </a:cubicBezTo>
                  <a:cubicBezTo>
                    <a:pt x="143" y="3555"/>
                    <a:pt x="171" y="3726"/>
                    <a:pt x="228" y="3896"/>
                  </a:cubicBezTo>
                  <a:cubicBezTo>
                    <a:pt x="626" y="5515"/>
                    <a:pt x="995" y="7162"/>
                    <a:pt x="1393" y="8781"/>
                  </a:cubicBezTo>
                  <a:cubicBezTo>
                    <a:pt x="1449" y="8923"/>
                    <a:pt x="1478" y="9093"/>
                    <a:pt x="1478" y="9263"/>
                  </a:cubicBezTo>
                  <a:cubicBezTo>
                    <a:pt x="1506" y="9831"/>
                    <a:pt x="1648" y="10399"/>
                    <a:pt x="1932" y="10910"/>
                  </a:cubicBezTo>
                  <a:cubicBezTo>
                    <a:pt x="2131" y="11507"/>
                    <a:pt x="2642" y="11961"/>
                    <a:pt x="3238" y="12160"/>
                  </a:cubicBezTo>
                  <a:cubicBezTo>
                    <a:pt x="4062" y="12416"/>
                    <a:pt x="4857" y="12700"/>
                    <a:pt x="5681" y="12927"/>
                  </a:cubicBezTo>
                  <a:cubicBezTo>
                    <a:pt x="7669" y="13438"/>
                    <a:pt x="9713" y="13836"/>
                    <a:pt x="11787" y="14120"/>
                  </a:cubicBezTo>
                  <a:cubicBezTo>
                    <a:pt x="14257" y="14489"/>
                    <a:pt x="16728" y="14602"/>
                    <a:pt x="18517" y="14688"/>
                  </a:cubicBezTo>
                  <a:cubicBezTo>
                    <a:pt x="18751" y="14691"/>
                    <a:pt x="18986" y="14693"/>
                    <a:pt x="19220" y="14693"/>
                  </a:cubicBezTo>
                  <a:cubicBezTo>
                    <a:pt x="20860" y="14693"/>
                    <a:pt x="22500" y="14606"/>
                    <a:pt x="24140" y="14432"/>
                  </a:cubicBezTo>
                  <a:cubicBezTo>
                    <a:pt x="26327" y="14176"/>
                    <a:pt x="28514" y="13665"/>
                    <a:pt x="30587" y="12927"/>
                  </a:cubicBezTo>
                  <a:cubicBezTo>
                    <a:pt x="31240" y="12671"/>
                    <a:pt x="31836" y="12387"/>
                    <a:pt x="32433" y="12046"/>
                  </a:cubicBezTo>
                  <a:cubicBezTo>
                    <a:pt x="33029" y="11677"/>
                    <a:pt x="33455" y="11109"/>
                    <a:pt x="33625" y="10456"/>
                  </a:cubicBezTo>
                  <a:cubicBezTo>
                    <a:pt x="33995" y="9093"/>
                    <a:pt x="34392" y="7758"/>
                    <a:pt x="34733" y="6395"/>
                  </a:cubicBezTo>
                  <a:cubicBezTo>
                    <a:pt x="34960" y="5628"/>
                    <a:pt x="35074" y="4805"/>
                    <a:pt x="35159" y="3981"/>
                  </a:cubicBezTo>
                  <a:cubicBezTo>
                    <a:pt x="35244" y="3300"/>
                    <a:pt x="34875" y="2646"/>
                    <a:pt x="34250" y="2391"/>
                  </a:cubicBezTo>
                  <a:cubicBezTo>
                    <a:pt x="34023" y="2277"/>
                    <a:pt x="33796" y="2164"/>
                    <a:pt x="33569" y="2078"/>
                  </a:cubicBezTo>
                  <a:cubicBezTo>
                    <a:pt x="33057" y="1908"/>
                    <a:pt x="32546" y="1738"/>
                    <a:pt x="32007" y="1596"/>
                  </a:cubicBezTo>
                  <a:cubicBezTo>
                    <a:pt x="29678" y="1028"/>
                    <a:pt x="27292" y="658"/>
                    <a:pt x="24878" y="460"/>
                  </a:cubicBezTo>
                  <a:cubicBezTo>
                    <a:pt x="22493" y="204"/>
                    <a:pt x="20079" y="90"/>
                    <a:pt x="17665" y="34"/>
                  </a:cubicBezTo>
                  <a:cubicBezTo>
                    <a:pt x="16863" y="11"/>
                    <a:pt x="16060" y="0"/>
                    <a:pt x="15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54"/>
            <p:cNvSpPr/>
            <p:nvPr/>
          </p:nvSpPr>
          <p:spPr>
            <a:xfrm>
              <a:off x="7389575" y="3727650"/>
              <a:ext cx="840625" cy="121700"/>
            </a:xfrm>
            <a:custGeom>
              <a:avLst/>
              <a:gdLst/>
              <a:ahLst/>
              <a:cxnLst/>
              <a:rect l="l" t="t" r="r" b="b"/>
              <a:pathLst>
                <a:path w="33625" h="4868" extrusionOk="0">
                  <a:moveTo>
                    <a:pt x="14595" y="1"/>
                  </a:moveTo>
                  <a:cubicBezTo>
                    <a:pt x="13119" y="1"/>
                    <a:pt x="11643" y="30"/>
                    <a:pt x="10167" y="97"/>
                  </a:cubicBezTo>
                  <a:cubicBezTo>
                    <a:pt x="7867" y="182"/>
                    <a:pt x="5567" y="409"/>
                    <a:pt x="3295" y="778"/>
                  </a:cubicBezTo>
                  <a:cubicBezTo>
                    <a:pt x="2500" y="920"/>
                    <a:pt x="1704" y="1119"/>
                    <a:pt x="938" y="1403"/>
                  </a:cubicBezTo>
                  <a:cubicBezTo>
                    <a:pt x="625" y="1517"/>
                    <a:pt x="370" y="1659"/>
                    <a:pt x="143" y="1857"/>
                  </a:cubicBezTo>
                  <a:cubicBezTo>
                    <a:pt x="1" y="1971"/>
                    <a:pt x="1" y="2170"/>
                    <a:pt x="143" y="2283"/>
                  </a:cubicBezTo>
                  <a:cubicBezTo>
                    <a:pt x="483" y="2567"/>
                    <a:pt x="881" y="2766"/>
                    <a:pt x="1307" y="2908"/>
                  </a:cubicBezTo>
                  <a:cubicBezTo>
                    <a:pt x="2528" y="3306"/>
                    <a:pt x="3806" y="3618"/>
                    <a:pt x="5084" y="3845"/>
                  </a:cubicBezTo>
                  <a:cubicBezTo>
                    <a:pt x="6845" y="4158"/>
                    <a:pt x="8605" y="4385"/>
                    <a:pt x="10366" y="4498"/>
                  </a:cubicBezTo>
                  <a:cubicBezTo>
                    <a:pt x="13206" y="4726"/>
                    <a:pt x="16018" y="4868"/>
                    <a:pt x="18886" y="4868"/>
                  </a:cubicBezTo>
                  <a:cubicBezTo>
                    <a:pt x="21470" y="4868"/>
                    <a:pt x="24111" y="4754"/>
                    <a:pt x="26724" y="4527"/>
                  </a:cubicBezTo>
                  <a:cubicBezTo>
                    <a:pt x="28087" y="4413"/>
                    <a:pt x="29450" y="4243"/>
                    <a:pt x="30785" y="3987"/>
                  </a:cubicBezTo>
                  <a:cubicBezTo>
                    <a:pt x="31495" y="3845"/>
                    <a:pt x="32177" y="3647"/>
                    <a:pt x="32830" y="3391"/>
                  </a:cubicBezTo>
                  <a:cubicBezTo>
                    <a:pt x="33114" y="3306"/>
                    <a:pt x="33341" y="3164"/>
                    <a:pt x="33540" y="2965"/>
                  </a:cubicBezTo>
                  <a:cubicBezTo>
                    <a:pt x="33625" y="2880"/>
                    <a:pt x="33625" y="2709"/>
                    <a:pt x="33540" y="2596"/>
                  </a:cubicBezTo>
                  <a:cubicBezTo>
                    <a:pt x="33284" y="2369"/>
                    <a:pt x="32972" y="2170"/>
                    <a:pt x="32631" y="2056"/>
                  </a:cubicBezTo>
                  <a:cubicBezTo>
                    <a:pt x="31751" y="1687"/>
                    <a:pt x="30813" y="1431"/>
                    <a:pt x="29876" y="1261"/>
                  </a:cubicBezTo>
                  <a:cubicBezTo>
                    <a:pt x="28314" y="920"/>
                    <a:pt x="26752" y="721"/>
                    <a:pt x="25190" y="551"/>
                  </a:cubicBezTo>
                  <a:cubicBezTo>
                    <a:pt x="23288" y="324"/>
                    <a:pt x="21413" y="182"/>
                    <a:pt x="19539" y="97"/>
                  </a:cubicBezTo>
                  <a:cubicBezTo>
                    <a:pt x="17891" y="37"/>
                    <a:pt x="16243" y="1"/>
                    <a:pt x="14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54"/>
            <p:cNvSpPr/>
            <p:nvPr/>
          </p:nvSpPr>
          <p:spPr>
            <a:xfrm>
              <a:off x="7443525" y="3781775"/>
              <a:ext cx="734150" cy="67575"/>
            </a:xfrm>
            <a:custGeom>
              <a:avLst/>
              <a:gdLst/>
              <a:ahLst/>
              <a:cxnLst/>
              <a:rect l="l" t="t" r="r" b="b"/>
              <a:pathLst>
                <a:path w="29366" h="2703" extrusionOk="0">
                  <a:moveTo>
                    <a:pt x="12484" y="1"/>
                  </a:moveTo>
                  <a:cubicBezTo>
                    <a:pt x="10992" y="1"/>
                    <a:pt x="9501" y="37"/>
                    <a:pt x="8009" y="118"/>
                  </a:cubicBezTo>
                  <a:cubicBezTo>
                    <a:pt x="5709" y="175"/>
                    <a:pt x="3409" y="431"/>
                    <a:pt x="1137" y="800"/>
                  </a:cubicBezTo>
                  <a:cubicBezTo>
                    <a:pt x="768" y="857"/>
                    <a:pt x="370" y="942"/>
                    <a:pt x="1" y="1027"/>
                  </a:cubicBezTo>
                  <a:cubicBezTo>
                    <a:pt x="966" y="1311"/>
                    <a:pt x="1960" y="1510"/>
                    <a:pt x="2954" y="1709"/>
                  </a:cubicBezTo>
                  <a:cubicBezTo>
                    <a:pt x="4687" y="2021"/>
                    <a:pt x="6476" y="2220"/>
                    <a:pt x="8237" y="2333"/>
                  </a:cubicBezTo>
                  <a:cubicBezTo>
                    <a:pt x="11048" y="2561"/>
                    <a:pt x="13860" y="2703"/>
                    <a:pt x="16756" y="2703"/>
                  </a:cubicBezTo>
                  <a:cubicBezTo>
                    <a:pt x="19341" y="2703"/>
                    <a:pt x="21953" y="2589"/>
                    <a:pt x="24566" y="2390"/>
                  </a:cubicBezTo>
                  <a:cubicBezTo>
                    <a:pt x="25929" y="2277"/>
                    <a:pt x="27292" y="2078"/>
                    <a:pt x="28627" y="1822"/>
                  </a:cubicBezTo>
                  <a:cubicBezTo>
                    <a:pt x="28883" y="1766"/>
                    <a:pt x="29138" y="1709"/>
                    <a:pt x="29365" y="1652"/>
                  </a:cubicBezTo>
                  <a:cubicBezTo>
                    <a:pt x="28826" y="1510"/>
                    <a:pt x="28286" y="1368"/>
                    <a:pt x="27718" y="1254"/>
                  </a:cubicBezTo>
                  <a:cubicBezTo>
                    <a:pt x="26156" y="942"/>
                    <a:pt x="24594" y="715"/>
                    <a:pt x="23004" y="544"/>
                  </a:cubicBezTo>
                  <a:cubicBezTo>
                    <a:pt x="21130" y="346"/>
                    <a:pt x="19255" y="175"/>
                    <a:pt x="17381" y="118"/>
                  </a:cubicBezTo>
                  <a:cubicBezTo>
                    <a:pt x="15749" y="44"/>
                    <a:pt x="14116" y="1"/>
                    <a:pt x="12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54"/>
            <p:cNvSpPr/>
            <p:nvPr/>
          </p:nvSpPr>
          <p:spPr>
            <a:xfrm>
              <a:off x="7280950" y="2061108"/>
              <a:ext cx="415350" cy="1746802"/>
            </a:xfrm>
            <a:custGeom>
              <a:avLst/>
              <a:gdLst/>
              <a:ahLst/>
              <a:cxnLst/>
              <a:rect l="l" t="t" r="r" b="b"/>
              <a:pathLst>
                <a:path w="16614" h="72943" extrusionOk="0">
                  <a:moveTo>
                    <a:pt x="4277" y="1"/>
                  </a:moveTo>
                  <a:cubicBezTo>
                    <a:pt x="4253" y="1"/>
                    <a:pt x="4228" y="3"/>
                    <a:pt x="4204" y="6"/>
                  </a:cubicBezTo>
                  <a:cubicBezTo>
                    <a:pt x="4005" y="6"/>
                    <a:pt x="3834" y="148"/>
                    <a:pt x="3778" y="318"/>
                  </a:cubicBezTo>
                  <a:cubicBezTo>
                    <a:pt x="3721" y="517"/>
                    <a:pt x="3664" y="688"/>
                    <a:pt x="3664" y="886"/>
                  </a:cubicBezTo>
                  <a:cubicBezTo>
                    <a:pt x="3607" y="1369"/>
                    <a:pt x="3607" y="1880"/>
                    <a:pt x="3550" y="2363"/>
                  </a:cubicBezTo>
                  <a:cubicBezTo>
                    <a:pt x="3323" y="4550"/>
                    <a:pt x="3011" y="6765"/>
                    <a:pt x="2613" y="8923"/>
                  </a:cubicBezTo>
                  <a:cubicBezTo>
                    <a:pt x="2159" y="11224"/>
                    <a:pt x="1676" y="13496"/>
                    <a:pt x="1307" y="15796"/>
                  </a:cubicBezTo>
                  <a:cubicBezTo>
                    <a:pt x="625" y="19999"/>
                    <a:pt x="199" y="24259"/>
                    <a:pt x="86" y="28519"/>
                  </a:cubicBezTo>
                  <a:cubicBezTo>
                    <a:pt x="1" y="31216"/>
                    <a:pt x="285" y="33886"/>
                    <a:pt x="938" y="36499"/>
                  </a:cubicBezTo>
                  <a:cubicBezTo>
                    <a:pt x="1676" y="39651"/>
                    <a:pt x="2613" y="42775"/>
                    <a:pt x="3749" y="45842"/>
                  </a:cubicBezTo>
                  <a:cubicBezTo>
                    <a:pt x="5254" y="49960"/>
                    <a:pt x="6277" y="54220"/>
                    <a:pt x="7299" y="58479"/>
                  </a:cubicBezTo>
                  <a:cubicBezTo>
                    <a:pt x="7924" y="61546"/>
                    <a:pt x="8776" y="64585"/>
                    <a:pt x="9770" y="67567"/>
                  </a:cubicBezTo>
                  <a:cubicBezTo>
                    <a:pt x="10054" y="68334"/>
                    <a:pt x="10281" y="69129"/>
                    <a:pt x="10451" y="69924"/>
                  </a:cubicBezTo>
                  <a:cubicBezTo>
                    <a:pt x="10537" y="70379"/>
                    <a:pt x="10622" y="70833"/>
                    <a:pt x="10735" y="71287"/>
                  </a:cubicBezTo>
                  <a:cubicBezTo>
                    <a:pt x="10821" y="71656"/>
                    <a:pt x="10934" y="71997"/>
                    <a:pt x="11048" y="72310"/>
                  </a:cubicBezTo>
                  <a:cubicBezTo>
                    <a:pt x="11177" y="72696"/>
                    <a:pt x="11516" y="72942"/>
                    <a:pt x="11896" y="72942"/>
                  </a:cubicBezTo>
                  <a:cubicBezTo>
                    <a:pt x="11934" y="72942"/>
                    <a:pt x="11974" y="72940"/>
                    <a:pt x="12013" y="72934"/>
                  </a:cubicBezTo>
                  <a:cubicBezTo>
                    <a:pt x="12127" y="72934"/>
                    <a:pt x="12212" y="72906"/>
                    <a:pt x="12326" y="72878"/>
                  </a:cubicBezTo>
                  <a:cubicBezTo>
                    <a:pt x="12491" y="72887"/>
                    <a:pt x="12657" y="72892"/>
                    <a:pt x="12822" y="72892"/>
                  </a:cubicBezTo>
                  <a:cubicBezTo>
                    <a:pt x="13649" y="72892"/>
                    <a:pt x="14470" y="72773"/>
                    <a:pt x="15251" y="72537"/>
                  </a:cubicBezTo>
                  <a:lnTo>
                    <a:pt x="15080" y="71188"/>
                  </a:lnTo>
                  <a:lnTo>
                    <a:pt x="15080" y="71188"/>
                  </a:lnTo>
                  <a:cubicBezTo>
                    <a:pt x="15137" y="71635"/>
                    <a:pt x="15194" y="72082"/>
                    <a:pt x="15251" y="72537"/>
                  </a:cubicBezTo>
                  <a:cubicBezTo>
                    <a:pt x="16160" y="72224"/>
                    <a:pt x="16330" y="72054"/>
                    <a:pt x="16330" y="71145"/>
                  </a:cubicBezTo>
                  <a:lnTo>
                    <a:pt x="16330" y="69243"/>
                  </a:lnTo>
                  <a:cubicBezTo>
                    <a:pt x="16273" y="67652"/>
                    <a:pt x="16245" y="66033"/>
                    <a:pt x="16330" y="64415"/>
                  </a:cubicBezTo>
                  <a:cubicBezTo>
                    <a:pt x="16358" y="63023"/>
                    <a:pt x="16387" y="61603"/>
                    <a:pt x="16415" y="60212"/>
                  </a:cubicBezTo>
                  <a:lnTo>
                    <a:pt x="16415" y="56605"/>
                  </a:lnTo>
                  <a:cubicBezTo>
                    <a:pt x="16415" y="54134"/>
                    <a:pt x="16529" y="51692"/>
                    <a:pt x="16444" y="49221"/>
                  </a:cubicBezTo>
                  <a:cubicBezTo>
                    <a:pt x="16415" y="48199"/>
                    <a:pt x="16415" y="47205"/>
                    <a:pt x="16444" y="46183"/>
                  </a:cubicBezTo>
                  <a:cubicBezTo>
                    <a:pt x="16444" y="44195"/>
                    <a:pt x="16500" y="42178"/>
                    <a:pt x="16500" y="40190"/>
                  </a:cubicBezTo>
                  <a:cubicBezTo>
                    <a:pt x="16500" y="39168"/>
                    <a:pt x="16500" y="38174"/>
                    <a:pt x="16529" y="37152"/>
                  </a:cubicBezTo>
                  <a:cubicBezTo>
                    <a:pt x="16614" y="34426"/>
                    <a:pt x="16415" y="31671"/>
                    <a:pt x="15989" y="28973"/>
                  </a:cubicBezTo>
                  <a:cubicBezTo>
                    <a:pt x="15506" y="26303"/>
                    <a:pt x="14882" y="23662"/>
                    <a:pt x="14058" y="21078"/>
                  </a:cubicBezTo>
                  <a:cubicBezTo>
                    <a:pt x="12865" y="17244"/>
                    <a:pt x="11246" y="13581"/>
                    <a:pt x="9202" y="10173"/>
                  </a:cubicBezTo>
                  <a:cubicBezTo>
                    <a:pt x="7327" y="7219"/>
                    <a:pt x="5879" y="4039"/>
                    <a:pt x="4857" y="716"/>
                  </a:cubicBezTo>
                  <a:cubicBezTo>
                    <a:pt x="4800" y="546"/>
                    <a:pt x="4743" y="404"/>
                    <a:pt x="4686" y="262"/>
                  </a:cubicBezTo>
                  <a:cubicBezTo>
                    <a:pt x="4587" y="88"/>
                    <a:pt x="4444" y="1"/>
                    <a:pt x="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54"/>
            <p:cNvSpPr/>
            <p:nvPr/>
          </p:nvSpPr>
          <p:spPr>
            <a:xfrm>
              <a:off x="7280950" y="2061108"/>
              <a:ext cx="414650" cy="1746802"/>
            </a:xfrm>
            <a:custGeom>
              <a:avLst/>
              <a:gdLst/>
              <a:ahLst/>
              <a:cxnLst/>
              <a:rect l="l" t="t" r="r" b="b"/>
              <a:pathLst>
                <a:path w="16586" h="72943" extrusionOk="0">
                  <a:moveTo>
                    <a:pt x="4277" y="1"/>
                  </a:moveTo>
                  <a:cubicBezTo>
                    <a:pt x="4253" y="1"/>
                    <a:pt x="4228" y="3"/>
                    <a:pt x="4204" y="6"/>
                  </a:cubicBezTo>
                  <a:cubicBezTo>
                    <a:pt x="4005" y="6"/>
                    <a:pt x="3834" y="120"/>
                    <a:pt x="3778" y="318"/>
                  </a:cubicBezTo>
                  <a:cubicBezTo>
                    <a:pt x="3721" y="489"/>
                    <a:pt x="3664" y="688"/>
                    <a:pt x="3664" y="886"/>
                  </a:cubicBezTo>
                  <a:cubicBezTo>
                    <a:pt x="3607" y="1369"/>
                    <a:pt x="3607" y="1852"/>
                    <a:pt x="3550" y="2363"/>
                  </a:cubicBezTo>
                  <a:cubicBezTo>
                    <a:pt x="3323" y="4550"/>
                    <a:pt x="3039" y="6765"/>
                    <a:pt x="2613" y="8923"/>
                  </a:cubicBezTo>
                  <a:cubicBezTo>
                    <a:pt x="2159" y="11224"/>
                    <a:pt x="1676" y="13496"/>
                    <a:pt x="1307" y="15796"/>
                  </a:cubicBezTo>
                  <a:cubicBezTo>
                    <a:pt x="625" y="19999"/>
                    <a:pt x="199" y="24259"/>
                    <a:pt x="86" y="28519"/>
                  </a:cubicBezTo>
                  <a:cubicBezTo>
                    <a:pt x="1" y="31216"/>
                    <a:pt x="285" y="33886"/>
                    <a:pt x="909" y="36499"/>
                  </a:cubicBezTo>
                  <a:cubicBezTo>
                    <a:pt x="1676" y="39651"/>
                    <a:pt x="2613" y="42775"/>
                    <a:pt x="3749" y="45842"/>
                  </a:cubicBezTo>
                  <a:cubicBezTo>
                    <a:pt x="5254" y="49960"/>
                    <a:pt x="6277" y="54220"/>
                    <a:pt x="7271" y="58479"/>
                  </a:cubicBezTo>
                  <a:cubicBezTo>
                    <a:pt x="7924" y="61546"/>
                    <a:pt x="8747" y="64585"/>
                    <a:pt x="9770" y="67567"/>
                  </a:cubicBezTo>
                  <a:cubicBezTo>
                    <a:pt x="10054" y="68334"/>
                    <a:pt x="10281" y="69129"/>
                    <a:pt x="10451" y="69924"/>
                  </a:cubicBezTo>
                  <a:cubicBezTo>
                    <a:pt x="10537" y="70379"/>
                    <a:pt x="10622" y="70861"/>
                    <a:pt x="10735" y="71316"/>
                  </a:cubicBezTo>
                  <a:cubicBezTo>
                    <a:pt x="10821" y="71656"/>
                    <a:pt x="10934" y="71997"/>
                    <a:pt x="11048" y="72310"/>
                  </a:cubicBezTo>
                  <a:cubicBezTo>
                    <a:pt x="11177" y="72696"/>
                    <a:pt x="11516" y="72942"/>
                    <a:pt x="11896" y="72942"/>
                  </a:cubicBezTo>
                  <a:cubicBezTo>
                    <a:pt x="11934" y="72942"/>
                    <a:pt x="11974" y="72940"/>
                    <a:pt x="12013" y="72934"/>
                  </a:cubicBezTo>
                  <a:cubicBezTo>
                    <a:pt x="12127" y="72934"/>
                    <a:pt x="12212" y="72906"/>
                    <a:pt x="12326" y="72906"/>
                  </a:cubicBezTo>
                  <a:cubicBezTo>
                    <a:pt x="12240" y="72196"/>
                    <a:pt x="12127" y="71514"/>
                    <a:pt x="11928" y="70833"/>
                  </a:cubicBezTo>
                  <a:cubicBezTo>
                    <a:pt x="11843" y="70577"/>
                    <a:pt x="11814" y="70293"/>
                    <a:pt x="11786" y="70038"/>
                  </a:cubicBezTo>
                  <a:cubicBezTo>
                    <a:pt x="11616" y="69669"/>
                    <a:pt x="11530" y="69299"/>
                    <a:pt x="11474" y="68902"/>
                  </a:cubicBezTo>
                  <a:cubicBezTo>
                    <a:pt x="11246" y="68305"/>
                    <a:pt x="11105" y="67709"/>
                    <a:pt x="10991" y="67113"/>
                  </a:cubicBezTo>
                  <a:cubicBezTo>
                    <a:pt x="10821" y="66743"/>
                    <a:pt x="10707" y="66374"/>
                    <a:pt x="10707" y="65977"/>
                  </a:cubicBezTo>
                  <a:cubicBezTo>
                    <a:pt x="10451" y="65352"/>
                    <a:pt x="10281" y="64699"/>
                    <a:pt x="10196" y="64046"/>
                  </a:cubicBezTo>
                  <a:cubicBezTo>
                    <a:pt x="10054" y="63733"/>
                    <a:pt x="9969" y="63421"/>
                    <a:pt x="9940" y="63080"/>
                  </a:cubicBezTo>
                  <a:cubicBezTo>
                    <a:pt x="9685" y="62171"/>
                    <a:pt x="9457" y="61234"/>
                    <a:pt x="9287" y="60297"/>
                  </a:cubicBezTo>
                  <a:cubicBezTo>
                    <a:pt x="9117" y="59956"/>
                    <a:pt x="9031" y="59559"/>
                    <a:pt x="9003" y="59161"/>
                  </a:cubicBezTo>
                  <a:cubicBezTo>
                    <a:pt x="8719" y="58309"/>
                    <a:pt x="8520" y="57457"/>
                    <a:pt x="8350" y="56577"/>
                  </a:cubicBezTo>
                  <a:cubicBezTo>
                    <a:pt x="8208" y="56207"/>
                    <a:pt x="8094" y="55838"/>
                    <a:pt x="8066" y="55441"/>
                  </a:cubicBezTo>
                  <a:cubicBezTo>
                    <a:pt x="7924" y="55157"/>
                    <a:pt x="7810" y="54844"/>
                    <a:pt x="7782" y="54504"/>
                  </a:cubicBezTo>
                  <a:cubicBezTo>
                    <a:pt x="7555" y="53595"/>
                    <a:pt x="7356" y="52686"/>
                    <a:pt x="7129" y="51777"/>
                  </a:cubicBezTo>
                  <a:cubicBezTo>
                    <a:pt x="6930" y="51380"/>
                    <a:pt x="6816" y="50982"/>
                    <a:pt x="6788" y="50556"/>
                  </a:cubicBezTo>
                  <a:cubicBezTo>
                    <a:pt x="6617" y="50300"/>
                    <a:pt x="6532" y="50017"/>
                    <a:pt x="6504" y="49733"/>
                  </a:cubicBezTo>
                  <a:cubicBezTo>
                    <a:pt x="6277" y="48881"/>
                    <a:pt x="6021" y="48029"/>
                    <a:pt x="5794" y="47177"/>
                  </a:cubicBezTo>
                  <a:cubicBezTo>
                    <a:pt x="5624" y="46836"/>
                    <a:pt x="5510" y="46467"/>
                    <a:pt x="5425" y="46069"/>
                  </a:cubicBezTo>
                  <a:cubicBezTo>
                    <a:pt x="5056" y="44990"/>
                    <a:pt x="4686" y="43854"/>
                    <a:pt x="4402" y="42718"/>
                  </a:cubicBezTo>
                  <a:cubicBezTo>
                    <a:pt x="4175" y="42320"/>
                    <a:pt x="4062" y="41866"/>
                    <a:pt x="4005" y="41412"/>
                  </a:cubicBezTo>
                  <a:cubicBezTo>
                    <a:pt x="3749" y="40673"/>
                    <a:pt x="3522" y="39907"/>
                    <a:pt x="3380" y="39140"/>
                  </a:cubicBezTo>
                  <a:cubicBezTo>
                    <a:pt x="3068" y="38345"/>
                    <a:pt x="2869" y="37521"/>
                    <a:pt x="2755" y="36669"/>
                  </a:cubicBezTo>
                  <a:cubicBezTo>
                    <a:pt x="2500" y="36243"/>
                    <a:pt x="2528" y="35732"/>
                    <a:pt x="2386" y="35277"/>
                  </a:cubicBezTo>
                  <a:cubicBezTo>
                    <a:pt x="2301" y="34937"/>
                    <a:pt x="2244" y="34596"/>
                    <a:pt x="2216" y="34255"/>
                  </a:cubicBezTo>
                  <a:cubicBezTo>
                    <a:pt x="2102" y="33858"/>
                    <a:pt x="2045" y="33460"/>
                    <a:pt x="2045" y="33062"/>
                  </a:cubicBezTo>
                  <a:cubicBezTo>
                    <a:pt x="2017" y="33062"/>
                    <a:pt x="2017" y="33034"/>
                    <a:pt x="1988" y="33006"/>
                  </a:cubicBezTo>
                  <a:cubicBezTo>
                    <a:pt x="1790" y="32125"/>
                    <a:pt x="1676" y="31216"/>
                    <a:pt x="1619" y="30308"/>
                  </a:cubicBezTo>
                  <a:cubicBezTo>
                    <a:pt x="1506" y="29938"/>
                    <a:pt x="1477" y="29541"/>
                    <a:pt x="1534" y="29143"/>
                  </a:cubicBezTo>
                  <a:cubicBezTo>
                    <a:pt x="1392" y="28178"/>
                    <a:pt x="1364" y="27212"/>
                    <a:pt x="1477" y="26218"/>
                  </a:cubicBezTo>
                  <a:cubicBezTo>
                    <a:pt x="1392" y="25735"/>
                    <a:pt x="1392" y="25224"/>
                    <a:pt x="1506" y="24741"/>
                  </a:cubicBezTo>
                  <a:cubicBezTo>
                    <a:pt x="1477" y="24145"/>
                    <a:pt x="1506" y="23520"/>
                    <a:pt x="1619" y="22924"/>
                  </a:cubicBezTo>
                  <a:cubicBezTo>
                    <a:pt x="1591" y="22498"/>
                    <a:pt x="1648" y="22044"/>
                    <a:pt x="1733" y="21589"/>
                  </a:cubicBezTo>
                  <a:cubicBezTo>
                    <a:pt x="1761" y="20538"/>
                    <a:pt x="1903" y="19488"/>
                    <a:pt x="2130" y="18465"/>
                  </a:cubicBezTo>
                  <a:cubicBezTo>
                    <a:pt x="2102" y="18039"/>
                    <a:pt x="2187" y="17642"/>
                    <a:pt x="2329" y="17273"/>
                  </a:cubicBezTo>
                  <a:cubicBezTo>
                    <a:pt x="2414" y="16222"/>
                    <a:pt x="2585" y="15228"/>
                    <a:pt x="2869" y="14234"/>
                  </a:cubicBezTo>
                  <a:cubicBezTo>
                    <a:pt x="2869" y="13865"/>
                    <a:pt x="2954" y="13524"/>
                    <a:pt x="3096" y="13212"/>
                  </a:cubicBezTo>
                  <a:cubicBezTo>
                    <a:pt x="3096" y="12700"/>
                    <a:pt x="3181" y="12218"/>
                    <a:pt x="3352" y="11735"/>
                  </a:cubicBezTo>
                  <a:cubicBezTo>
                    <a:pt x="3352" y="11252"/>
                    <a:pt x="3437" y="10741"/>
                    <a:pt x="3607" y="10286"/>
                  </a:cubicBezTo>
                  <a:cubicBezTo>
                    <a:pt x="3692" y="9491"/>
                    <a:pt x="3806" y="8696"/>
                    <a:pt x="3976" y="7929"/>
                  </a:cubicBezTo>
                  <a:cubicBezTo>
                    <a:pt x="3976" y="7532"/>
                    <a:pt x="4062" y="7134"/>
                    <a:pt x="4204" y="6765"/>
                  </a:cubicBezTo>
                  <a:cubicBezTo>
                    <a:pt x="4204" y="6169"/>
                    <a:pt x="4289" y="5601"/>
                    <a:pt x="4402" y="5033"/>
                  </a:cubicBezTo>
                  <a:cubicBezTo>
                    <a:pt x="4772" y="5544"/>
                    <a:pt x="5112" y="6083"/>
                    <a:pt x="5368" y="6680"/>
                  </a:cubicBezTo>
                  <a:cubicBezTo>
                    <a:pt x="5652" y="6992"/>
                    <a:pt x="5879" y="7361"/>
                    <a:pt x="6021" y="7787"/>
                  </a:cubicBezTo>
                  <a:cubicBezTo>
                    <a:pt x="6362" y="8270"/>
                    <a:pt x="6646" y="8781"/>
                    <a:pt x="6845" y="9349"/>
                  </a:cubicBezTo>
                  <a:cubicBezTo>
                    <a:pt x="7100" y="9690"/>
                    <a:pt x="7299" y="10059"/>
                    <a:pt x="7413" y="10485"/>
                  </a:cubicBezTo>
                  <a:cubicBezTo>
                    <a:pt x="7782" y="11025"/>
                    <a:pt x="8066" y="11621"/>
                    <a:pt x="8293" y="12246"/>
                  </a:cubicBezTo>
                  <a:cubicBezTo>
                    <a:pt x="8549" y="12558"/>
                    <a:pt x="8747" y="12928"/>
                    <a:pt x="8861" y="13354"/>
                  </a:cubicBezTo>
                  <a:cubicBezTo>
                    <a:pt x="9315" y="14149"/>
                    <a:pt x="9713" y="14972"/>
                    <a:pt x="9997" y="15853"/>
                  </a:cubicBezTo>
                  <a:cubicBezTo>
                    <a:pt x="10224" y="16165"/>
                    <a:pt x="10395" y="16477"/>
                    <a:pt x="10480" y="16847"/>
                  </a:cubicBezTo>
                  <a:cubicBezTo>
                    <a:pt x="10707" y="17187"/>
                    <a:pt x="10877" y="17585"/>
                    <a:pt x="10963" y="17983"/>
                  </a:cubicBezTo>
                  <a:cubicBezTo>
                    <a:pt x="11190" y="18323"/>
                    <a:pt x="11360" y="18693"/>
                    <a:pt x="11474" y="19090"/>
                  </a:cubicBezTo>
                  <a:cubicBezTo>
                    <a:pt x="11900" y="19970"/>
                    <a:pt x="12240" y="20908"/>
                    <a:pt x="12496" y="21845"/>
                  </a:cubicBezTo>
                  <a:cubicBezTo>
                    <a:pt x="12752" y="22356"/>
                    <a:pt x="12922" y="22896"/>
                    <a:pt x="13007" y="23464"/>
                  </a:cubicBezTo>
                  <a:cubicBezTo>
                    <a:pt x="13320" y="24514"/>
                    <a:pt x="13604" y="25593"/>
                    <a:pt x="13802" y="26701"/>
                  </a:cubicBezTo>
                  <a:cubicBezTo>
                    <a:pt x="13973" y="27042"/>
                    <a:pt x="14058" y="27439"/>
                    <a:pt x="14058" y="27837"/>
                  </a:cubicBezTo>
                  <a:cubicBezTo>
                    <a:pt x="14342" y="28661"/>
                    <a:pt x="14484" y="29541"/>
                    <a:pt x="14484" y="30421"/>
                  </a:cubicBezTo>
                  <a:cubicBezTo>
                    <a:pt x="14569" y="30819"/>
                    <a:pt x="14598" y="31216"/>
                    <a:pt x="14569" y="31614"/>
                  </a:cubicBezTo>
                  <a:cubicBezTo>
                    <a:pt x="14683" y="32523"/>
                    <a:pt x="14740" y="33460"/>
                    <a:pt x="14740" y="34397"/>
                  </a:cubicBezTo>
                  <a:cubicBezTo>
                    <a:pt x="14853" y="35135"/>
                    <a:pt x="14853" y="35902"/>
                    <a:pt x="14768" y="36669"/>
                  </a:cubicBezTo>
                  <a:cubicBezTo>
                    <a:pt x="14882" y="37379"/>
                    <a:pt x="14910" y="38089"/>
                    <a:pt x="14853" y="38799"/>
                  </a:cubicBezTo>
                  <a:cubicBezTo>
                    <a:pt x="14938" y="39168"/>
                    <a:pt x="14967" y="39566"/>
                    <a:pt x="14910" y="39963"/>
                  </a:cubicBezTo>
                  <a:cubicBezTo>
                    <a:pt x="14967" y="40531"/>
                    <a:pt x="15052" y="41042"/>
                    <a:pt x="15052" y="41582"/>
                  </a:cubicBezTo>
                  <a:cubicBezTo>
                    <a:pt x="15080" y="42576"/>
                    <a:pt x="15080" y="43570"/>
                    <a:pt x="15080" y="44592"/>
                  </a:cubicBezTo>
                  <a:cubicBezTo>
                    <a:pt x="15137" y="44962"/>
                    <a:pt x="15137" y="45359"/>
                    <a:pt x="15109" y="45728"/>
                  </a:cubicBezTo>
                  <a:cubicBezTo>
                    <a:pt x="15137" y="46893"/>
                    <a:pt x="15109" y="48057"/>
                    <a:pt x="14995" y="49193"/>
                  </a:cubicBezTo>
                  <a:cubicBezTo>
                    <a:pt x="15024" y="49619"/>
                    <a:pt x="14995" y="50073"/>
                    <a:pt x="14910" y="50499"/>
                  </a:cubicBezTo>
                  <a:cubicBezTo>
                    <a:pt x="14882" y="51522"/>
                    <a:pt x="14825" y="52544"/>
                    <a:pt x="14796" y="53566"/>
                  </a:cubicBezTo>
                  <a:cubicBezTo>
                    <a:pt x="14768" y="53652"/>
                    <a:pt x="14740" y="53708"/>
                    <a:pt x="14711" y="53794"/>
                  </a:cubicBezTo>
                  <a:cubicBezTo>
                    <a:pt x="14768" y="54191"/>
                    <a:pt x="14768" y="54589"/>
                    <a:pt x="14711" y="54986"/>
                  </a:cubicBezTo>
                  <a:cubicBezTo>
                    <a:pt x="14683" y="55923"/>
                    <a:pt x="14711" y="56861"/>
                    <a:pt x="14598" y="57798"/>
                  </a:cubicBezTo>
                  <a:cubicBezTo>
                    <a:pt x="14683" y="58224"/>
                    <a:pt x="14654" y="58650"/>
                    <a:pt x="14569" y="59076"/>
                  </a:cubicBezTo>
                  <a:cubicBezTo>
                    <a:pt x="14598" y="59899"/>
                    <a:pt x="14626" y="60751"/>
                    <a:pt x="14654" y="61575"/>
                  </a:cubicBezTo>
                  <a:cubicBezTo>
                    <a:pt x="14626" y="61745"/>
                    <a:pt x="14626" y="61887"/>
                    <a:pt x="14569" y="62058"/>
                  </a:cubicBezTo>
                  <a:cubicBezTo>
                    <a:pt x="14626" y="62484"/>
                    <a:pt x="14654" y="62910"/>
                    <a:pt x="14598" y="63364"/>
                  </a:cubicBezTo>
                  <a:cubicBezTo>
                    <a:pt x="14683" y="63733"/>
                    <a:pt x="14683" y="64131"/>
                    <a:pt x="14626" y="64500"/>
                  </a:cubicBezTo>
                  <a:cubicBezTo>
                    <a:pt x="14711" y="64898"/>
                    <a:pt x="14711" y="65295"/>
                    <a:pt x="14626" y="65693"/>
                  </a:cubicBezTo>
                  <a:cubicBezTo>
                    <a:pt x="14683" y="66658"/>
                    <a:pt x="14740" y="67652"/>
                    <a:pt x="14796" y="68618"/>
                  </a:cubicBezTo>
                  <a:cubicBezTo>
                    <a:pt x="14853" y="69015"/>
                    <a:pt x="14882" y="69413"/>
                    <a:pt x="14882" y="69811"/>
                  </a:cubicBezTo>
                  <a:cubicBezTo>
                    <a:pt x="14995" y="70691"/>
                    <a:pt x="15109" y="71600"/>
                    <a:pt x="15222" y="72508"/>
                  </a:cubicBezTo>
                  <a:cubicBezTo>
                    <a:pt x="16131" y="72168"/>
                    <a:pt x="16302" y="72026"/>
                    <a:pt x="16302" y="71117"/>
                  </a:cubicBezTo>
                  <a:lnTo>
                    <a:pt x="16302" y="69214"/>
                  </a:lnTo>
                  <a:cubicBezTo>
                    <a:pt x="16245" y="67595"/>
                    <a:pt x="16245" y="66005"/>
                    <a:pt x="16302" y="64386"/>
                  </a:cubicBezTo>
                  <a:cubicBezTo>
                    <a:pt x="16330" y="62966"/>
                    <a:pt x="16358" y="61575"/>
                    <a:pt x="16387" y="60183"/>
                  </a:cubicBezTo>
                  <a:lnTo>
                    <a:pt x="16387" y="56577"/>
                  </a:lnTo>
                  <a:cubicBezTo>
                    <a:pt x="16387" y="54106"/>
                    <a:pt x="16500" y="51664"/>
                    <a:pt x="16415" y="49193"/>
                  </a:cubicBezTo>
                  <a:lnTo>
                    <a:pt x="16415" y="46154"/>
                  </a:lnTo>
                  <a:cubicBezTo>
                    <a:pt x="16444" y="44166"/>
                    <a:pt x="16472" y="42150"/>
                    <a:pt x="16500" y="40162"/>
                  </a:cubicBezTo>
                  <a:cubicBezTo>
                    <a:pt x="16500" y="39140"/>
                    <a:pt x="16500" y="38146"/>
                    <a:pt x="16500" y="37123"/>
                  </a:cubicBezTo>
                  <a:cubicBezTo>
                    <a:pt x="16586" y="34397"/>
                    <a:pt x="16415" y="31642"/>
                    <a:pt x="15989" y="28945"/>
                  </a:cubicBezTo>
                  <a:cubicBezTo>
                    <a:pt x="15506" y="26275"/>
                    <a:pt x="14882" y="23662"/>
                    <a:pt x="14058" y="21078"/>
                  </a:cubicBezTo>
                  <a:cubicBezTo>
                    <a:pt x="12865" y="17244"/>
                    <a:pt x="11246" y="13581"/>
                    <a:pt x="9202" y="10173"/>
                  </a:cubicBezTo>
                  <a:cubicBezTo>
                    <a:pt x="7327" y="7219"/>
                    <a:pt x="5879" y="4039"/>
                    <a:pt x="4857" y="716"/>
                  </a:cubicBezTo>
                  <a:cubicBezTo>
                    <a:pt x="4800" y="546"/>
                    <a:pt x="4743" y="404"/>
                    <a:pt x="4686" y="262"/>
                  </a:cubicBezTo>
                  <a:cubicBezTo>
                    <a:pt x="4587" y="88"/>
                    <a:pt x="4444" y="1"/>
                    <a:pt x="4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54"/>
            <p:cNvSpPr/>
            <p:nvPr/>
          </p:nvSpPr>
          <p:spPr>
            <a:xfrm>
              <a:off x="7315025" y="2221037"/>
              <a:ext cx="345775" cy="1517290"/>
            </a:xfrm>
            <a:custGeom>
              <a:avLst/>
              <a:gdLst/>
              <a:ahLst/>
              <a:cxnLst/>
              <a:rect l="l" t="t" r="r" b="b"/>
              <a:pathLst>
                <a:path w="13831" h="63359" extrusionOk="0">
                  <a:moveTo>
                    <a:pt x="4005" y="1"/>
                  </a:moveTo>
                  <a:lnTo>
                    <a:pt x="2841" y="86"/>
                  </a:lnTo>
                  <a:cubicBezTo>
                    <a:pt x="2699" y="455"/>
                    <a:pt x="2613" y="853"/>
                    <a:pt x="2613" y="1279"/>
                  </a:cubicBezTo>
                  <a:lnTo>
                    <a:pt x="4658" y="1108"/>
                  </a:lnTo>
                  <a:cubicBezTo>
                    <a:pt x="4516" y="711"/>
                    <a:pt x="4289" y="313"/>
                    <a:pt x="4005" y="1"/>
                  </a:cubicBezTo>
                  <a:close/>
                  <a:moveTo>
                    <a:pt x="5482" y="2670"/>
                  </a:moveTo>
                  <a:cubicBezTo>
                    <a:pt x="5254" y="2727"/>
                    <a:pt x="5056" y="2755"/>
                    <a:pt x="4857" y="2812"/>
                  </a:cubicBezTo>
                  <a:cubicBezTo>
                    <a:pt x="3977" y="3039"/>
                    <a:pt x="3096" y="3295"/>
                    <a:pt x="2244" y="3607"/>
                  </a:cubicBezTo>
                  <a:cubicBezTo>
                    <a:pt x="2074" y="4062"/>
                    <a:pt x="1989" y="4573"/>
                    <a:pt x="1989" y="5084"/>
                  </a:cubicBezTo>
                  <a:cubicBezTo>
                    <a:pt x="2386" y="4885"/>
                    <a:pt x="2784" y="4715"/>
                    <a:pt x="3210" y="4573"/>
                  </a:cubicBezTo>
                  <a:cubicBezTo>
                    <a:pt x="4147" y="4289"/>
                    <a:pt x="5112" y="4062"/>
                    <a:pt x="6050" y="3806"/>
                  </a:cubicBezTo>
                  <a:cubicBezTo>
                    <a:pt x="5936" y="3380"/>
                    <a:pt x="5737" y="3011"/>
                    <a:pt x="5482" y="2670"/>
                  </a:cubicBezTo>
                  <a:close/>
                  <a:moveTo>
                    <a:pt x="6958" y="5595"/>
                  </a:moveTo>
                  <a:cubicBezTo>
                    <a:pt x="6305" y="5823"/>
                    <a:pt x="5680" y="6107"/>
                    <a:pt x="5056" y="6476"/>
                  </a:cubicBezTo>
                  <a:cubicBezTo>
                    <a:pt x="4658" y="6675"/>
                    <a:pt x="4232" y="6788"/>
                    <a:pt x="3806" y="6788"/>
                  </a:cubicBezTo>
                  <a:cubicBezTo>
                    <a:pt x="3735" y="6795"/>
                    <a:pt x="3662" y="6799"/>
                    <a:pt x="3589" y="6799"/>
                  </a:cubicBezTo>
                  <a:cubicBezTo>
                    <a:pt x="3368" y="6799"/>
                    <a:pt x="3139" y="6767"/>
                    <a:pt x="2926" y="6703"/>
                  </a:cubicBezTo>
                  <a:cubicBezTo>
                    <a:pt x="2594" y="6585"/>
                    <a:pt x="2263" y="6525"/>
                    <a:pt x="1932" y="6525"/>
                  </a:cubicBezTo>
                  <a:cubicBezTo>
                    <a:pt x="1866" y="6525"/>
                    <a:pt x="1799" y="6528"/>
                    <a:pt x="1733" y="6533"/>
                  </a:cubicBezTo>
                  <a:cubicBezTo>
                    <a:pt x="1591" y="6845"/>
                    <a:pt x="1506" y="7214"/>
                    <a:pt x="1506" y="7555"/>
                  </a:cubicBezTo>
                  <a:cubicBezTo>
                    <a:pt x="1903" y="7555"/>
                    <a:pt x="2301" y="7640"/>
                    <a:pt x="2699" y="7782"/>
                  </a:cubicBezTo>
                  <a:cubicBezTo>
                    <a:pt x="3068" y="7867"/>
                    <a:pt x="3437" y="7924"/>
                    <a:pt x="3806" y="7952"/>
                  </a:cubicBezTo>
                  <a:cubicBezTo>
                    <a:pt x="4516" y="7924"/>
                    <a:pt x="5198" y="7725"/>
                    <a:pt x="5794" y="7385"/>
                  </a:cubicBezTo>
                  <a:cubicBezTo>
                    <a:pt x="6334" y="7044"/>
                    <a:pt x="6930" y="6817"/>
                    <a:pt x="7526" y="6703"/>
                  </a:cubicBezTo>
                  <a:cubicBezTo>
                    <a:pt x="7413" y="6305"/>
                    <a:pt x="7242" y="5908"/>
                    <a:pt x="6958" y="5595"/>
                  </a:cubicBezTo>
                  <a:close/>
                  <a:moveTo>
                    <a:pt x="8691" y="9202"/>
                  </a:moveTo>
                  <a:cubicBezTo>
                    <a:pt x="8350" y="9316"/>
                    <a:pt x="8009" y="9401"/>
                    <a:pt x="7668" y="9514"/>
                  </a:cubicBezTo>
                  <a:cubicBezTo>
                    <a:pt x="6873" y="9827"/>
                    <a:pt x="6021" y="10054"/>
                    <a:pt x="5169" y="10139"/>
                  </a:cubicBezTo>
                  <a:cubicBezTo>
                    <a:pt x="3778" y="10281"/>
                    <a:pt x="2329" y="10224"/>
                    <a:pt x="966" y="10594"/>
                  </a:cubicBezTo>
                  <a:cubicBezTo>
                    <a:pt x="824" y="10963"/>
                    <a:pt x="739" y="11360"/>
                    <a:pt x="767" y="11786"/>
                  </a:cubicBezTo>
                  <a:cubicBezTo>
                    <a:pt x="1847" y="11531"/>
                    <a:pt x="2983" y="11389"/>
                    <a:pt x="4090" y="11360"/>
                  </a:cubicBezTo>
                  <a:cubicBezTo>
                    <a:pt x="4346" y="11360"/>
                    <a:pt x="4573" y="11332"/>
                    <a:pt x="4828" y="11304"/>
                  </a:cubicBezTo>
                  <a:cubicBezTo>
                    <a:pt x="5964" y="11247"/>
                    <a:pt x="7100" y="10991"/>
                    <a:pt x="8151" y="10565"/>
                  </a:cubicBezTo>
                  <a:lnTo>
                    <a:pt x="9145" y="10196"/>
                  </a:lnTo>
                  <a:cubicBezTo>
                    <a:pt x="9060" y="9855"/>
                    <a:pt x="8890" y="9514"/>
                    <a:pt x="8691" y="9202"/>
                  </a:cubicBezTo>
                  <a:close/>
                  <a:moveTo>
                    <a:pt x="9685" y="11332"/>
                  </a:moveTo>
                  <a:cubicBezTo>
                    <a:pt x="9316" y="11616"/>
                    <a:pt x="8975" y="11928"/>
                    <a:pt x="8606" y="12212"/>
                  </a:cubicBezTo>
                  <a:cubicBezTo>
                    <a:pt x="8350" y="12440"/>
                    <a:pt x="8038" y="12582"/>
                    <a:pt x="7697" y="12610"/>
                  </a:cubicBezTo>
                  <a:cubicBezTo>
                    <a:pt x="7322" y="12657"/>
                    <a:pt x="6946" y="12678"/>
                    <a:pt x="6571" y="12678"/>
                  </a:cubicBezTo>
                  <a:cubicBezTo>
                    <a:pt x="6265" y="12678"/>
                    <a:pt x="5958" y="12664"/>
                    <a:pt x="5652" y="12638"/>
                  </a:cubicBezTo>
                  <a:cubicBezTo>
                    <a:pt x="5474" y="12615"/>
                    <a:pt x="5294" y="12604"/>
                    <a:pt x="5113" y="12604"/>
                  </a:cubicBezTo>
                  <a:cubicBezTo>
                    <a:pt x="4399" y="12604"/>
                    <a:pt x="3674" y="12781"/>
                    <a:pt x="3039" y="13121"/>
                  </a:cubicBezTo>
                  <a:cubicBezTo>
                    <a:pt x="2415" y="13462"/>
                    <a:pt x="1847" y="13859"/>
                    <a:pt x="1307" y="14342"/>
                  </a:cubicBezTo>
                  <a:cubicBezTo>
                    <a:pt x="1080" y="14626"/>
                    <a:pt x="739" y="14825"/>
                    <a:pt x="370" y="14910"/>
                  </a:cubicBezTo>
                  <a:cubicBezTo>
                    <a:pt x="256" y="15365"/>
                    <a:pt x="228" y="15819"/>
                    <a:pt x="256" y="16245"/>
                  </a:cubicBezTo>
                  <a:cubicBezTo>
                    <a:pt x="909" y="16131"/>
                    <a:pt x="1534" y="15819"/>
                    <a:pt x="2017" y="15308"/>
                  </a:cubicBezTo>
                  <a:cubicBezTo>
                    <a:pt x="2500" y="14853"/>
                    <a:pt x="3068" y="14456"/>
                    <a:pt x="3664" y="14143"/>
                  </a:cubicBezTo>
                  <a:cubicBezTo>
                    <a:pt x="4068" y="13882"/>
                    <a:pt x="4511" y="13760"/>
                    <a:pt x="4977" y="13760"/>
                  </a:cubicBezTo>
                  <a:cubicBezTo>
                    <a:pt x="5068" y="13760"/>
                    <a:pt x="5161" y="13765"/>
                    <a:pt x="5254" y="13774"/>
                  </a:cubicBezTo>
                  <a:cubicBezTo>
                    <a:pt x="5529" y="13822"/>
                    <a:pt x="5800" y="13837"/>
                    <a:pt x="6071" y="13837"/>
                  </a:cubicBezTo>
                  <a:cubicBezTo>
                    <a:pt x="6611" y="13837"/>
                    <a:pt x="7148" y="13774"/>
                    <a:pt x="7697" y="13774"/>
                  </a:cubicBezTo>
                  <a:cubicBezTo>
                    <a:pt x="8180" y="13746"/>
                    <a:pt x="8662" y="13575"/>
                    <a:pt x="9060" y="13291"/>
                  </a:cubicBezTo>
                  <a:cubicBezTo>
                    <a:pt x="9287" y="13093"/>
                    <a:pt x="9543" y="12922"/>
                    <a:pt x="9770" y="12724"/>
                  </a:cubicBezTo>
                  <a:cubicBezTo>
                    <a:pt x="9883" y="12582"/>
                    <a:pt x="10025" y="12496"/>
                    <a:pt x="10167" y="12468"/>
                  </a:cubicBezTo>
                  <a:cubicBezTo>
                    <a:pt x="10082" y="12042"/>
                    <a:pt x="9912" y="11673"/>
                    <a:pt x="9685" y="11332"/>
                  </a:cubicBezTo>
                  <a:close/>
                  <a:moveTo>
                    <a:pt x="11161" y="15194"/>
                  </a:moveTo>
                  <a:cubicBezTo>
                    <a:pt x="10338" y="15365"/>
                    <a:pt x="9514" y="15592"/>
                    <a:pt x="8691" y="15734"/>
                  </a:cubicBezTo>
                  <a:cubicBezTo>
                    <a:pt x="8236" y="15791"/>
                    <a:pt x="7782" y="15876"/>
                    <a:pt x="7328" y="15989"/>
                  </a:cubicBezTo>
                  <a:cubicBezTo>
                    <a:pt x="6731" y="16131"/>
                    <a:pt x="6163" y="16245"/>
                    <a:pt x="5567" y="16387"/>
                  </a:cubicBezTo>
                  <a:cubicBezTo>
                    <a:pt x="4999" y="16501"/>
                    <a:pt x="4516" y="16586"/>
                    <a:pt x="3977" y="16728"/>
                  </a:cubicBezTo>
                  <a:cubicBezTo>
                    <a:pt x="2897" y="17012"/>
                    <a:pt x="1847" y="17381"/>
                    <a:pt x="824" y="17835"/>
                  </a:cubicBezTo>
                  <a:cubicBezTo>
                    <a:pt x="597" y="17949"/>
                    <a:pt x="341" y="18006"/>
                    <a:pt x="114" y="18034"/>
                  </a:cubicBezTo>
                  <a:cubicBezTo>
                    <a:pt x="1" y="18545"/>
                    <a:pt x="1" y="19056"/>
                    <a:pt x="86" y="19539"/>
                  </a:cubicBezTo>
                  <a:cubicBezTo>
                    <a:pt x="171" y="19539"/>
                    <a:pt x="256" y="19511"/>
                    <a:pt x="341" y="19511"/>
                  </a:cubicBezTo>
                  <a:cubicBezTo>
                    <a:pt x="1108" y="19170"/>
                    <a:pt x="1932" y="18914"/>
                    <a:pt x="2755" y="18744"/>
                  </a:cubicBezTo>
                  <a:cubicBezTo>
                    <a:pt x="3238" y="18630"/>
                    <a:pt x="3693" y="18545"/>
                    <a:pt x="4175" y="18432"/>
                  </a:cubicBezTo>
                  <a:cubicBezTo>
                    <a:pt x="4772" y="18318"/>
                    <a:pt x="5368" y="18233"/>
                    <a:pt x="5936" y="18119"/>
                  </a:cubicBezTo>
                  <a:cubicBezTo>
                    <a:pt x="6958" y="17921"/>
                    <a:pt x="7981" y="17693"/>
                    <a:pt x="8975" y="17466"/>
                  </a:cubicBezTo>
                  <a:cubicBezTo>
                    <a:pt x="9401" y="17381"/>
                    <a:pt x="9855" y="17324"/>
                    <a:pt x="10253" y="17182"/>
                  </a:cubicBezTo>
                  <a:cubicBezTo>
                    <a:pt x="10735" y="17040"/>
                    <a:pt x="11247" y="17069"/>
                    <a:pt x="11673" y="16813"/>
                  </a:cubicBezTo>
                  <a:cubicBezTo>
                    <a:pt x="11587" y="16245"/>
                    <a:pt x="11417" y="15705"/>
                    <a:pt x="11161" y="15194"/>
                  </a:cubicBezTo>
                  <a:close/>
                  <a:moveTo>
                    <a:pt x="7121" y="19870"/>
                  </a:moveTo>
                  <a:cubicBezTo>
                    <a:pt x="6645" y="19870"/>
                    <a:pt x="6172" y="20016"/>
                    <a:pt x="5766" y="20306"/>
                  </a:cubicBezTo>
                  <a:cubicBezTo>
                    <a:pt x="5482" y="20505"/>
                    <a:pt x="5198" y="20732"/>
                    <a:pt x="4942" y="20959"/>
                  </a:cubicBezTo>
                  <a:cubicBezTo>
                    <a:pt x="4544" y="21272"/>
                    <a:pt x="4147" y="21612"/>
                    <a:pt x="3749" y="21953"/>
                  </a:cubicBezTo>
                  <a:cubicBezTo>
                    <a:pt x="3310" y="22324"/>
                    <a:pt x="2775" y="22524"/>
                    <a:pt x="2224" y="22524"/>
                  </a:cubicBezTo>
                  <a:cubicBezTo>
                    <a:pt x="2099" y="22524"/>
                    <a:pt x="1973" y="22514"/>
                    <a:pt x="1847" y="22493"/>
                  </a:cubicBezTo>
                  <a:cubicBezTo>
                    <a:pt x="1496" y="22458"/>
                    <a:pt x="1145" y="22433"/>
                    <a:pt x="794" y="22433"/>
                  </a:cubicBezTo>
                  <a:cubicBezTo>
                    <a:pt x="577" y="22433"/>
                    <a:pt x="360" y="22443"/>
                    <a:pt x="143" y="22464"/>
                  </a:cubicBezTo>
                  <a:cubicBezTo>
                    <a:pt x="114" y="22862"/>
                    <a:pt x="143" y="23259"/>
                    <a:pt x="228" y="23629"/>
                  </a:cubicBezTo>
                  <a:cubicBezTo>
                    <a:pt x="449" y="23609"/>
                    <a:pt x="655" y="23589"/>
                    <a:pt x="868" y="23589"/>
                  </a:cubicBezTo>
                  <a:cubicBezTo>
                    <a:pt x="956" y="23589"/>
                    <a:pt x="1045" y="23592"/>
                    <a:pt x="1137" y="23600"/>
                  </a:cubicBezTo>
                  <a:cubicBezTo>
                    <a:pt x="1485" y="23655"/>
                    <a:pt x="1833" y="23687"/>
                    <a:pt x="2182" y="23687"/>
                  </a:cubicBezTo>
                  <a:cubicBezTo>
                    <a:pt x="2373" y="23687"/>
                    <a:pt x="2564" y="23677"/>
                    <a:pt x="2755" y="23657"/>
                  </a:cubicBezTo>
                  <a:cubicBezTo>
                    <a:pt x="3323" y="23629"/>
                    <a:pt x="3891" y="23401"/>
                    <a:pt x="4346" y="23061"/>
                  </a:cubicBezTo>
                  <a:cubicBezTo>
                    <a:pt x="4743" y="22720"/>
                    <a:pt x="5141" y="22408"/>
                    <a:pt x="5510" y="22067"/>
                  </a:cubicBezTo>
                  <a:cubicBezTo>
                    <a:pt x="5879" y="21726"/>
                    <a:pt x="6277" y="21442"/>
                    <a:pt x="6703" y="21186"/>
                  </a:cubicBezTo>
                  <a:cubicBezTo>
                    <a:pt x="6854" y="21111"/>
                    <a:pt x="7018" y="21073"/>
                    <a:pt x="7178" y="21073"/>
                  </a:cubicBezTo>
                  <a:cubicBezTo>
                    <a:pt x="7258" y="21073"/>
                    <a:pt x="7337" y="21082"/>
                    <a:pt x="7413" y="21101"/>
                  </a:cubicBezTo>
                  <a:cubicBezTo>
                    <a:pt x="7754" y="21215"/>
                    <a:pt x="8094" y="21328"/>
                    <a:pt x="8435" y="21470"/>
                  </a:cubicBezTo>
                  <a:cubicBezTo>
                    <a:pt x="8989" y="21712"/>
                    <a:pt x="9592" y="21832"/>
                    <a:pt x="10199" y="21832"/>
                  </a:cubicBezTo>
                  <a:cubicBezTo>
                    <a:pt x="10806" y="21832"/>
                    <a:pt x="11417" y="21712"/>
                    <a:pt x="11985" y="21470"/>
                  </a:cubicBezTo>
                  <a:cubicBezTo>
                    <a:pt x="12212" y="21357"/>
                    <a:pt x="12496" y="21272"/>
                    <a:pt x="12752" y="21186"/>
                  </a:cubicBezTo>
                  <a:cubicBezTo>
                    <a:pt x="12752" y="20789"/>
                    <a:pt x="12638" y="20391"/>
                    <a:pt x="12468" y="20050"/>
                  </a:cubicBezTo>
                  <a:cubicBezTo>
                    <a:pt x="12184" y="20079"/>
                    <a:pt x="11900" y="20164"/>
                    <a:pt x="11616" y="20334"/>
                  </a:cubicBezTo>
                  <a:cubicBezTo>
                    <a:pt x="11176" y="20547"/>
                    <a:pt x="10693" y="20654"/>
                    <a:pt x="10207" y="20654"/>
                  </a:cubicBezTo>
                  <a:cubicBezTo>
                    <a:pt x="9720" y="20654"/>
                    <a:pt x="9230" y="20547"/>
                    <a:pt x="8776" y="20334"/>
                  </a:cubicBezTo>
                  <a:cubicBezTo>
                    <a:pt x="8662" y="20278"/>
                    <a:pt x="8549" y="20221"/>
                    <a:pt x="8407" y="20164"/>
                  </a:cubicBezTo>
                  <a:cubicBezTo>
                    <a:pt x="8208" y="20107"/>
                    <a:pt x="8009" y="20022"/>
                    <a:pt x="7782" y="19965"/>
                  </a:cubicBezTo>
                  <a:cubicBezTo>
                    <a:pt x="7565" y="19902"/>
                    <a:pt x="7342" y="19870"/>
                    <a:pt x="7121" y="19870"/>
                  </a:cubicBezTo>
                  <a:close/>
                  <a:moveTo>
                    <a:pt x="13178" y="23771"/>
                  </a:moveTo>
                  <a:cubicBezTo>
                    <a:pt x="12667" y="23827"/>
                    <a:pt x="12155" y="23969"/>
                    <a:pt x="11644" y="24055"/>
                  </a:cubicBezTo>
                  <a:cubicBezTo>
                    <a:pt x="11048" y="24140"/>
                    <a:pt x="10423" y="24282"/>
                    <a:pt x="9827" y="24452"/>
                  </a:cubicBezTo>
                  <a:cubicBezTo>
                    <a:pt x="8776" y="24736"/>
                    <a:pt x="7782" y="25219"/>
                    <a:pt x="6760" y="25531"/>
                  </a:cubicBezTo>
                  <a:cubicBezTo>
                    <a:pt x="6106" y="25759"/>
                    <a:pt x="5425" y="25901"/>
                    <a:pt x="4772" y="25957"/>
                  </a:cubicBezTo>
                  <a:cubicBezTo>
                    <a:pt x="4474" y="25986"/>
                    <a:pt x="4182" y="26000"/>
                    <a:pt x="3895" y="26000"/>
                  </a:cubicBezTo>
                  <a:cubicBezTo>
                    <a:pt x="3607" y="26000"/>
                    <a:pt x="3323" y="25986"/>
                    <a:pt x="3039" y="25957"/>
                  </a:cubicBezTo>
                  <a:cubicBezTo>
                    <a:pt x="2920" y="25941"/>
                    <a:pt x="2801" y="25933"/>
                    <a:pt x="2682" y="25933"/>
                  </a:cubicBezTo>
                  <a:cubicBezTo>
                    <a:pt x="1985" y="25933"/>
                    <a:pt x="1309" y="26193"/>
                    <a:pt x="654" y="26412"/>
                  </a:cubicBezTo>
                  <a:cubicBezTo>
                    <a:pt x="654" y="26781"/>
                    <a:pt x="711" y="27179"/>
                    <a:pt x="824" y="27576"/>
                  </a:cubicBezTo>
                  <a:cubicBezTo>
                    <a:pt x="1421" y="27377"/>
                    <a:pt x="1983" y="27144"/>
                    <a:pt x="2592" y="27144"/>
                  </a:cubicBezTo>
                  <a:cubicBezTo>
                    <a:pt x="2765" y="27144"/>
                    <a:pt x="2942" y="27163"/>
                    <a:pt x="3125" y="27207"/>
                  </a:cubicBezTo>
                  <a:cubicBezTo>
                    <a:pt x="3181" y="27221"/>
                    <a:pt x="3238" y="27228"/>
                    <a:pt x="3295" y="27228"/>
                  </a:cubicBezTo>
                  <a:cubicBezTo>
                    <a:pt x="3352" y="27228"/>
                    <a:pt x="3409" y="27221"/>
                    <a:pt x="3465" y="27207"/>
                  </a:cubicBezTo>
                  <a:cubicBezTo>
                    <a:pt x="4033" y="27179"/>
                    <a:pt x="4601" y="27150"/>
                    <a:pt x="5169" y="27122"/>
                  </a:cubicBezTo>
                  <a:cubicBezTo>
                    <a:pt x="5453" y="27122"/>
                    <a:pt x="5709" y="27093"/>
                    <a:pt x="5993" y="27037"/>
                  </a:cubicBezTo>
                  <a:cubicBezTo>
                    <a:pt x="6731" y="26809"/>
                    <a:pt x="7498" y="26582"/>
                    <a:pt x="8236" y="26327"/>
                  </a:cubicBezTo>
                  <a:cubicBezTo>
                    <a:pt x="9259" y="25872"/>
                    <a:pt x="10338" y="25588"/>
                    <a:pt x="11417" y="25389"/>
                  </a:cubicBezTo>
                  <a:cubicBezTo>
                    <a:pt x="12042" y="25304"/>
                    <a:pt x="12638" y="25105"/>
                    <a:pt x="13235" y="24963"/>
                  </a:cubicBezTo>
                  <a:cubicBezTo>
                    <a:pt x="13263" y="24566"/>
                    <a:pt x="13263" y="24168"/>
                    <a:pt x="13178" y="23771"/>
                  </a:cubicBezTo>
                  <a:close/>
                  <a:moveTo>
                    <a:pt x="13405" y="27747"/>
                  </a:moveTo>
                  <a:cubicBezTo>
                    <a:pt x="12155" y="28059"/>
                    <a:pt x="10906" y="28258"/>
                    <a:pt x="9628" y="28314"/>
                  </a:cubicBezTo>
                  <a:cubicBezTo>
                    <a:pt x="9287" y="28343"/>
                    <a:pt x="8918" y="28400"/>
                    <a:pt x="8577" y="28485"/>
                  </a:cubicBezTo>
                  <a:cubicBezTo>
                    <a:pt x="8123" y="28570"/>
                    <a:pt x="7668" y="28598"/>
                    <a:pt x="7214" y="28627"/>
                  </a:cubicBezTo>
                  <a:cubicBezTo>
                    <a:pt x="6731" y="28627"/>
                    <a:pt x="6220" y="28684"/>
                    <a:pt x="5766" y="28854"/>
                  </a:cubicBezTo>
                  <a:cubicBezTo>
                    <a:pt x="5680" y="28882"/>
                    <a:pt x="5595" y="28882"/>
                    <a:pt x="5538" y="28882"/>
                  </a:cubicBezTo>
                  <a:cubicBezTo>
                    <a:pt x="4317" y="28996"/>
                    <a:pt x="3125" y="29308"/>
                    <a:pt x="2017" y="29820"/>
                  </a:cubicBezTo>
                  <a:cubicBezTo>
                    <a:pt x="1818" y="29905"/>
                    <a:pt x="1591" y="29962"/>
                    <a:pt x="1392" y="29990"/>
                  </a:cubicBezTo>
                  <a:cubicBezTo>
                    <a:pt x="1506" y="30842"/>
                    <a:pt x="1705" y="31666"/>
                    <a:pt x="2017" y="32461"/>
                  </a:cubicBezTo>
                  <a:cubicBezTo>
                    <a:pt x="2983" y="32148"/>
                    <a:pt x="3920" y="31808"/>
                    <a:pt x="4885" y="31524"/>
                  </a:cubicBezTo>
                  <a:cubicBezTo>
                    <a:pt x="5908" y="31154"/>
                    <a:pt x="6987" y="30927"/>
                    <a:pt x="8066" y="30870"/>
                  </a:cubicBezTo>
                  <a:cubicBezTo>
                    <a:pt x="8606" y="30842"/>
                    <a:pt x="9117" y="30586"/>
                    <a:pt x="9685" y="30586"/>
                  </a:cubicBezTo>
                  <a:cubicBezTo>
                    <a:pt x="10196" y="30586"/>
                    <a:pt x="10707" y="30501"/>
                    <a:pt x="11218" y="30388"/>
                  </a:cubicBezTo>
                  <a:cubicBezTo>
                    <a:pt x="11957" y="30217"/>
                    <a:pt x="12695" y="30132"/>
                    <a:pt x="13462" y="30018"/>
                  </a:cubicBezTo>
                  <a:cubicBezTo>
                    <a:pt x="13547" y="29252"/>
                    <a:pt x="13519" y="28485"/>
                    <a:pt x="13405" y="27747"/>
                  </a:cubicBezTo>
                  <a:close/>
                  <a:moveTo>
                    <a:pt x="13547" y="32148"/>
                  </a:moveTo>
                  <a:cubicBezTo>
                    <a:pt x="13206" y="32177"/>
                    <a:pt x="12894" y="32205"/>
                    <a:pt x="12581" y="32290"/>
                  </a:cubicBezTo>
                  <a:cubicBezTo>
                    <a:pt x="11758" y="32518"/>
                    <a:pt x="10963" y="32773"/>
                    <a:pt x="10167" y="33057"/>
                  </a:cubicBezTo>
                  <a:cubicBezTo>
                    <a:pt x="9202" y="33483"/>
                    <a:pt x="8151" y="33710"/>
                    <a:pt x="7072" y="33739"/>
                  </a:cubicBezTo>
                  <a:cubicBezTo>
                    <a:pt x="6788" y="33739"/>
                    <a:pt x="6476" y="33795"/>
                    <a:pt x="6192" y="33795"/>
                  </a:cubicBezTo>
                  <a:cubicBezTo>
                    <a:pt x="5112" y="33824"/>
                    <a:pt x="4062" y="34079"/>
                    <a:pt x="3125" y="34562"/>
                  </a:cubicBezTo>
                  <a:cubicBezTo>
                    <a:pt x="2954" y="34647"/>
                    <a:pt x="2812" y="34676"/>
                    <a:pt x="2642" y="34704"/>
                  </a:cubicBezTo>
                  <a:cubicBezTo>
                    <a:pt x="2699" y="35187"/>
                    <a:pt x="2812" y="35641"/>
                    <a:pt x="3039" y="36039"/>
                  </a:cubicBezTo>
                  <a:cubicBezTo>
                    <a:pt x="3096" y="35954"/>
                    <a:pt x="3181" y="35869"/>
                    <a:pt x="3267" y="35812"/>
                  </a:cubicBezTo>
                  <a:cubicBezTo>
                    <a:pt x="3778" y="35443"/>
                    <a:pt x="4374" y="35215"/>
                    <a:pt x="4999" y="35187"/>
                  </a:cubicBezTo>
                  <a:cubicBezTo>
                    <a:pt x="5680" y="35130"/>
                    <a:pt x="6390" y="35102"/>
                    <a:pt x="7072" y="35045"/>
                  </a:cubicBezTo>
                  <a:cubicBezTo>
                    <a:pt x="8009" y="34960"/>
                    <a:pt x="8946" y="34789"/>
                    <a:pt x="9855" y="34477"/>
                  </a:cubicBezTo>
                  <a:cubicBezTo>
                    <a:pt x="10508" y="34278"/>
                    <a:pt x="11133" y="33994"/>
                    <a:pt x="11786" y="33824"/>
                  </a:cubicBezTo>
                  <a:cubicBezTo>
                    <a:pt x="12383" y="33597"/>
                    <a:pt x="12979" y="33426"/>
                    <a:pt x="13604" y="33313"/>
                  </a:cubicBezTo>
                  <a:cubicBezTo>
                    <a:pt x="13632" y="32915"/>
                    <a:pt x="13604" y="32518"/>
                    <a:pt x="13547" y="32148"/>
                  </a:cubicBezTo>
                  <a:close/>
                  <a:moveTo>
                    <a:pt x="9912" y="37374"/>
                  </a:moveTo>
                  <a:cubicBezTo>
                    <a:pt x="9145" y="37374"/>
                    <a:pt x="8378" y="37487"/>
                    <a:pt x="7668" y="37715"/>
                  </a:cubicBezTo>
                  <a:cubicBezTo>
                    <a:pt x="6390" y="38055"/>
                    <a:pt x="5169" y="38652"/>
                    <a:pt x="4090" y="39418"/>
                  </a:cubicBezTo>
                  <a:cubicBezTo>
                    <a:pt x="4147" y="39788"/>
                    <a:pt x="4232" y="40157"/>
                    <a:pt x="4403" y="40498"/>
                  </a:cubicBezTo>
                  <a:cubicBezTo>
                    <a:pt x="4715" y="40327"/>
                    <a:pt x="5056" y="40185"/>
                    <a:pt x="5340" y="40015"/>
                  </a:cubicBezTo>
                  <a:cubicBezTo>
                    <a:pt x="6731" y="39220"/>
                    <a:pt x="8180" y="38652"/>
                    <a:pt x="9827" y="38652"/>
                  </a:cubicBezTo>
                  <a:cubicBezTo>
                    <a:pt x="10168" y="38632"/>
                    <a:pt x="10524" y="38612"/>
                    <a:pt x="10873" y="38612"/>
                  </a:cubicBezTo>
                  <a:cubicBezTo>
                    <a:pt x="11018" y="38612"/>
                    <a:pt x="11162" y="38615"/>
                    <a:pt x="11303" y="38623"/>
                  </a:cubicBezTo>
                  <a:cubicBezTo>
                    <a:pt x="12155" y="38680"/>
                    <a:pt x="12979" y="38850"/>
                    <a:pt x="13774" y="39078"/>
                  </a:cubicBezTo>
                  <a:cubicBezTo>
                    <a:pt x="13831" y="38708"/>
                    <a:pt x="13831" y="38311"/>
                    <a:pt x="13746" y="37942"/>
                  </a:cubicBezTo>
                  <a:cubicBezTo>
                    <a:pt x="13689" y="37942"/>
                    <a:pt x="13632" y="37913"/>
                    <a:pt x="13575" y="37913"/>
                  </a:cubicBezTo>
                  <a:cubicBezTo>
                    <a:pt x="12411" y="37431"/>
                    <a:pt x="11161" y="37431"/>
                    <a:pt x="9912" y="37374"/>
                  </a:cubicBezTo>
                  <a:close/>
                  <a:moveTo>
                    <a:pt x="13689" y="42542"/>
                  </a:moveTo>
                  <a:lnTo>
                    <a:pt x="13689" y="42542"/>
                  </a:lnTo>
                  <a:cubicBezTo>
                    <a:pt x="12809" y="42656"/>
                    <a:pt x="11957" y="42912"/>
                    <a:pt x="11190" y="43338"/>
                  </a:cubicBezTo>
                  <a:cubicBezTo>
                    <a:pt x="10963" y="43451"/>
                    <a:pt x="10707" y="43565"/>
                    <a:pt x="10451" y="43678"/>
                  </a:cubicBezTo>
                  <a:cubicBezTo>
                    <a:pt x="10239" y="43761"/>
                    <a:pt x="10012" y="43804"/>
                    <a:pt x="9786" y="43804"/>
                  </a:cubicBezTo>
                  <a:cubicBezTo>
                    <a:pt x="9469" y="43804"/>
                    <a:pt x="9155" y="43719"/>
                    <a:pt x="8890" y="43536"/>
                  </a:cubicBezTo>
                  <a:cubicBezTo>
                    <a:pt x="8634" y="43366"/>
                    <a:pt x="8378" y="43252"/>
                    <a:pt x="8123" y="43082"/>
                  </a:cubicBezTo>
                  <a:cubicBezTo>
                    <a:pt x="7858" y="42906"/>
                    <a:pt x="7554" y="42819"/>
                    <a:pt x="7254" y="42819"/>
                  </a:cubicBezTo>
                  <a:cubicBezTo>
                    <a:pt x="6877" y="42819"/>
                    <a:pt x="6504" y="42955"/>
                    <a:pt x="6220" y="43224"/>
                  </a:cubicBezTo>
                  <a:cubicBezTo>
                    <a:pt x="5936" y="43423"/>
                    <a:pt x="5680" y="43650"/>
                    <a:pt x="5396" y="43877"/>
                  </a:cubicBezTo>
                  <a:cubicBezTo>
                    <a:pt x="5453" y="44303"/>
                    <a:pt x="5567" y="44701"/>
                    <a:pt x="5766" y="45098"/>
                  </a:cubicBezTo>
                  <a:cubicBezTo>
                    <a:pt x="5964" y="44615"/>
                    <a:pt x="6419" y="44388"/>
                    <a:pt x="6816" y="44076"/>
                  </a:cubicBezTo>
                  <a:cubicBezTo>
                    <a:pt x="6944" y="43986"/>
                    <a:pt x="7089" y="43943"/>
                    <a:pt x="7234" y="43943"/>
                  </a:cubicBezTo>
                  <a:cubicBezTo>
                    <a:pt x="7410" y="43943"/>
                    <a:pt x="7585" y="44008"/>
                    <a:pt x="7725" y="44133"/>
                  </a:cubicBezTo>
                  <a:cubicBezTo>
                    <a:pt x="7952" y="44303"/>
                    <a:pt x="8208" y="44473"/>
                    <a:pt x="8464" y="44615"/>
                  </a:cubicBezTo>
                  <a:cubicBezTo>
                    <a:pt x="8841" y="44828"/>
                    <a:pt x="9278" y="44942"/>
                    <a:pt x="9708" y="44942"/>
                  </a:cubicBezTo>
                  <a:cubicBezTo>
                    <a:pt x="9795" y="44942"/>
                    <a:pt x="9882" y="44937"/>
                    <a:pt x="9969" y="44928"/>
                  </a:cubicBezTo>
                  <a:cubicBezTo>
                    <a:pt x="10508" y="44899"/>
                    <a:pt x="11019" y="44757"/>
                    <a:pt x="11531" y="44502"/>
                  </a:cubicBezTo>
                  <a:cubicBezTo>
                    <a:pt x="12155" y="44133"/>
                    <a:pt x="12865" y="43934"/>
                    <a:pt x="13604" y="43849"/>
                  </a:cubicBezTo>
                  <a:cubicBezTo>
                    <a:pt x="13689" y="43423"/>
                    <a:pt x="13689" y="42968"/>
                    <a:pt x="13689" y="42542"/>
                  </a:cubicBezTo>
                  <a:close/>
                  <a:moveTo>
                    <a:pt x="13377" y="47143"/>
                  </a:moveTo>
                  <a:cubicBezTo>
                    <a:pt x="13036" y="47200"/>
                    <a:pt x="12695" y="47257"/>
                    <a:pt x="12354" y="47370"/>
                  </a:cubicBezTo>
                  <a:cubicBezTo>
                    <a:pt x="11531" y="47626"/>
                    <a:pt x="10707" y="47853"/>
                    <a:pt x="9883" y="48052"/>
                  </a:cubicBezTo>
                  <a:cubicBezTo>
                    <a:pt x="9003" y="48194"/>
                    <a:pt x="8123" y="48393"/>
                    <a:pt x="7271" y="48648"/>
                  </a:cubicBezTo>
                  <a:cubicBezTo>
                    <a:pt x="7100" y="48705"/>
                    <a:pt x="6902" y="48733"/>
                    <a:pt x="6731" y="48762"/>
                  </a:cubicBezTo>
                  <a:cubicBezTo>
                    <a:pt x="6760" y="49159"/>
                    <a:pt x="6845" y="49528"/>
                    <a:pt x="6987" y="49898"/>
                  </a:cubicBezTo>
                  <a:cubicBezTo>
                    <a:pt x="7981" y="49756"/>
                    <a:pt x="8890" y="49443"/>
                    <a:pt x="9855" y="49301"/>
                  </a:cubicBezTo>
                  <a:cubicBezTo>
                    <a:pt x="11076" y="49102"/>
                    <a:pt x="12241" y="48762"/>
                    <a:pt x="13377" y="48336"/>
                  </a:cubicBezTo>
                  <a:cubicBezTo>
                    <a:pt x="13433" y="47938"/>
                    <a:pt x="13433" y="47541"/>
                    <a:pt x="13377" y="47143"/>
                  </a:cubicBezTo>
                  <a:close/>
                  <a:moveTo>
                    <a:pt x="13263" y="51147"/>
                  </a:moveTo>
                  <a:cubicBezTo>
                    <a:pt x="12894" y="51176"/>
                    <a:pt x="12525" y="51261"/>
                    <a:pt x="12155" y="51403"/>
                  </a:cubicBezTo>
                  <a:cubicBezTo>
                    <a:pt x="11360" y="51573"/>
                    <a:pt x="10537" y="51687"/>
                    <a:pt x="9770" y="51942"/>
                  </a:cubicBezTo>
                  <a:cubicBezTo>
                    <a:pt x="9060" y="52170"/>
                    <a:pt x="8350" y="52312"/>
                    <a:pt x="7640" y="52482"/>
                  </a:cubicBezTo>
                  <a:cubicBezTo>
                    <a:pt x="7668" y="52880"/>
                    <a:pt x="7754" y="53277"/>
                    <a:pt x="7924" y="53618"/>
                  </a:cubicBezTo>
                  <a:lnTo>
                    <a:pt x="8861" y="53391"/>
                  </a:lnTo>
                  <a:cubicBezTo>
                    <a:pt x="9742" y="53164"/>
                    <a:pt x="10593" y="52936"/>
                    <a:pt x="11474" y="52738"/>
                  </a:cubicBezTo>
                  <a:cubicBezTo>
                    <a:pt x="12042" y="52567"/>
                    <a:pt x="12638" y="52454"/>
                    <a:pt x="13235" y="52425"/>
                  </a:cubicBezTo>
                  <a:cubicBezTo>
                    <a:pt x="13348" y="51999"/>
                    <a:pt x="13348" y="51573"/>
                    <a:pt x="13263" y="51147"/>
                  </a:cubicBezTo>
                  <a:close/>
                  <a:moveTo>
                    <a:pt x="13235" y="55407"/>
                  </a:moveTo>
                  <a:cubicBezTo>
                    <a:pt x="12027" y="55764"/>
                    <a:pt x="10847" y="56147"/>
                    <a:pt x="9539" y="56147"/>
                  </a:cubicBezTo>
                  <a:cubicBezTo>
                    <a:pt x="9493" y="56147"/>
                    <a:pt x="9447" y="56146"/>
                    <a:pt x="9401" y="56145"/>
                  </a:cubicBezTo>
                  <a:cubicBezTo>
                    <a:pt x="9230" y="56145"/>
                    <a:pt x="9088" y="56174"/>
                    <a:pt x="8918" y="56202"/>
                  </a:cubicBezTo>
                  <a:cubicBezTo>
                    <a:pt x="8776" y="56231"/>
                    <a:pt x="8634" y="56287"/>
                    <a:pt x="8549" y="56401"/>
                  </a:cubicBezTo>
                  <a:cubicBezTo>
                    <a:pt x="8577" y="56742"/>
                    <a:pt x="8662" y="57054"/>
                    <a:pt x="8804" y="57367"/>
                  </a:cubicBezTo>
                  <a:cubicBezTo>
                    <a:pt x="9401" y="57310"/>
                    <a:pt x="9969" y="57253"/>
                    <a:pt x="10565" y="57225"/>
                  </a:cubicBezTo>
                  <a:cubicBezTo>
                    <a:pt x="11190" y="57225"/>
                    <a:pt x="11815" y="57083"/>
                    <a:pt x="12383" y="56884"/>
                  </a:cubicBezTo>
                  <a:cubicBezTo>
                    <a:pt x="12667" y="56770"/>
                    <a:pt x="12951" y="56713"/>
                    <a:pt x="13235" y="56685"/>
                  </a:cubicBezTo>
                  <a:cubicBezTo>
                    <a:pt x="13291" y="56259"/>
                    <a:pt x="13291" y="55833"/>
                    <a:pt x="13235" y="55407"/>
                  </a:cubicBezTo>
                  <a:close/>
                  <a:moveTo>
                    <a:pt x="13263" y="57849"/>
                  </a:moveTo>
                  <a:cubicBezTo>
                    <a:pt x="12951" y="57878"/>
                    <a:pt x="12638" y="57963"/>
                    <a:pt x="12326" y="58077"/>
                  </a:cubicBezTo>
                  <a:cubicBezTo>
                    <a:pt x="11616" y="58417"/>
                    <a:pt x="10906" y="58645"/>
                    <a:pt x="10224" y="58985"/>
                  </a:cubicBezTo>
                  <a:cubicBezTo>
                    <a:pt x="9940" y="59156"/>
                    <a:pt x="9628" y="59269"/>
                    <a:pt x="9316" y="59298"/>
                  </a:cubicBezTo>
                  <a:cubicBezTo>
                    <a:pt x="9344" y="59695"/>
                    <a:pt x="9429" y="60064"/>
                    <a:pt x="9600" y="60434"/>
                  </a:cubicBezTo>
                  <a:cubicBezTo>
                    <a:pt x="10451" y="60178"/>
                    <a:pt x="11275" y="59866"/>
                    <a:pt x="12099" y="59525"/>
                  </a:cubicBezTo>
                  <a:cubicBezTo>
                    <a:pt x="12468" y="59383"/>
                    <a:pt x="12865" y="59212"/>
                    <a:pt x="13263" y="59042"/>
                  </a:cubicBezTo>
                  <a:cubicBezTo>
                    <a:pt x="13348" y="58645"/>
                    <a:pt x="13348" y="58247"/>
                    <a:pt x="13263" y="57849"/>
                  </a:cubicBezTo>
                  <a:close/>
                  <a:moveTo>
                    <a:pt x="13433" y="61967"/>
                  </a:moveTo>
                  <a:lnTo>
                    <a:pt x="10111" y="62223"/>
                  </a:lnTo>
                  <a:cubicBezTo>
                    <a:pt x="10139" y="62620"/>
                    <a:pt x="10253" y="62990"/>
                    <a:pt x="10423" y="63359"/>
                  </a:cubicBezTo>
                  <a:lnTo>
                    <a:pt x="13519" y="63160"/>
                  </a:lnTo>
                  <a:cubicBezTo>
                    <a:pt x="13547" y="62762"/>
                    <a:pt x="13519" y="62365"/>
                    <a:pt x="13433" y="6196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54"/>
            <p:cNvSpPr/>
            <p:nvPr/>
          </p:nvSpPr>
          <p:spPr>
            <a:xfrm>
              <a:off x="7950450" y="2098510"/>
              <a:ext cx="453700" cy="1738157"/>
            </a:xfrm>
            <a:custGeom>
              <a:avLst/>
              <a:gdLst/>
              <a:ahLst/>
              <a:cxnLst/>
              <a:rect l="l" t="t" r="r" b="b"/>
              <a:pathLst>
                <a:path w="18148" h="72582" extrusionOk="0">
                  <a:moveTo>
                    <a:pt x="15147" y="1"/>
                  </a:moveTo>
                  <a:cubicBezTo>
                    <a:pt x="14975" y="1"/>
                    <a:pt x="14811" y="84"/>
                    <a:pt x="14711" y="233"/>
                  </a:cubicBezTo>
                  <a:cubicBezTo>
                    <a:pt x="14655" y="375"/>
                    <a:pt x="14569" y="546"/>
                    <a:pt x="14541" y="688"/>
                  </a:cubicBezTo>
                  <a:cubicBezTo>
                    <a:pt x="13348" y="3953"/>
                    <a:pt x="11758" y="7077"/>
                    <a:pt x="9770" y="9917"/>
                  </a:cubicBezTo>
                  <a:cubicBezTo>
                    <a:pt x="7583" y="13268"/>
                    <a:pt x="5794" y="16875"/>
                    <a:pt x="4459" y="20624"/>
                  </a:cubicBezTo>
                  <a:cubicBezTo>
                    <a:pt x="3522" y="23179"/>
                    <a:pt x="2755" y="25792"/>
                    <a:pt x="2187" y="28433"/>
                  </a:cubicBezTo>
                  <a:cubicBezTo>
                    <a:pt x="1648" y="31131"/>
                    <a:pt x="1335" y="33886"/>
                    <a:pt x="1307" y="36641"/>
                  </a:cubicBezTo>
                  <a:cubicBezTo>
                    <a:pt x="1250" y="37635"/>
                    <a:pt x="1222" y="38657"/>
                    <a:pt x="1193" y="39651"/>
                  </a:cubicBezTo>
                  <a:cubicBezTo>
                    <a:pt x="1137" y="41667"/>
                    <a:pt x="1080" y="43655"/>
                    <a:pt x="995" y="45643"/>
                  </a:cubicBezTo>
                  <a:cubicBezTo>
                    <a:pt x="966" y="46665"/>
                    <a:pt x="938" y="47688"/>
                    <a:pt x="853" y="48682"/>
                  </a:cubicBezTo>
                  <a:cubicBezTo>
                    <a:pt x="654" y="51152"/>
                    <a:pt x="654" y="53623"/>
                    <a:pt x="569" y="56065"/>
                  </a:cubicBezTo>
                  <a:cubicBezTo>
                    <a:pt x="512" y="57287"/>
                    <a:pt x="455" y="58479"/>
                    <a:pt x="398" y="59672"/>
                  </a:cubicBezTo>
                  <a:cubicBezTo>
                    <a:pt x="370" y="61092"/>
                    <a:pt x="313" y="62484"/>
                    <a:pt x="313" y="63875"/>
                  </a:cubicBezTo>
                  <a:cubicBezTo>
                    <a:pt x="313" y="65494"/>
                    <a:pt x="228" y="67113"/>
                    <a:pt x="86" y="68703"/>
                  </a:cubicBezTo>
                  <a:cubicBezTo>
                    <a:pt x="58" y="69328"/>
                    <a:pt x="29" y="69981"/>
                    <a:pt x="29" y="70606"/>
                  </a:cubicBezTo>
                  <a:cubicBezTo>
                    <a:pt x="1" y="71486"/>
                    <a:pt x="114" y="71656"/>
                    <a:pt x="1023" y="72026"/>
                  </a:cubicBezTo>
                  <a:cubicBezTo>
                    <a:pt x="1960" y="72338"/>
                    <a:pt x="2926" y="72508"/>
                    <a:pt x="3920" y="72508"/>
                  </a:cubicBezTo>
                  <a:cubicBezTo>
                    <a:pt x="4033" y="72537"/>
                    <a:pt x="4147" y="72565"/>
                    <a:pt x="4261" y="72565"/>
                  </a:cubicBezTo>
                  <a:cubicBezTo>
                    <a:pt x="4312" y="72576"/>
                    <a:pt x="4364" y="72582"/>
                    <a:pt x="4416" y="72582"/>
                  </a:cubicBezTo>
                  <a:cubicBezTo>
                    <a:pt x="4764" y="72582"/>
                    <a:pt x="5103" y="72343"/>
                    <a:pt x="5226" y="71997"/>
                  </a:cubicBezTo>
                  <a:cubicBezTo>
                    <a:pt x="5368" y="71656"/>
                    <a:pt x="5482" y="71344"/>
                    <a:pt x="5595" y="71003"/>
                  </a:cubicBezTo>
                  <a:cubicBezTo>
                    <a:pt x="5709" y="70549"/>
                    <a:pt x="5822" y="70094"/>
                    <a:pt x="5936" y="69640"/>
                  </a:cubicBezTo>
                  <a:cubicBezTo>
                    <a:pt x="6135" y="68845"/>
                    <a:pt x="6390" y="68078"/>
                    <a:pt x="6703" y="67311"/>
                  </a:cubicBezTo>
                  <a:cubicBezTo>
                    <a:pt x="7839" y="64386"/>
                    <a:pt x="8833" y="61376"/>
                    <a:pt x="9600" y="58337"/>
                  </a:cubicBezTo>
                  <a:cubicBezTo>
                    <a:pt x="10764" y="54106"/>
                    <a:pt x="11985" y="49903"/>
                    <a:pt x="13689" y="45870"/>
                  </a:cubicBezTo>
                  <a:cubicBezTo>
                    <a:pt x="14939" y="42832"/>
                    <a:pt x="15989" y="39764"/>
                    <a:pt x="16898" y="36641"/>
                  </a:cubicBezTo>
                  <a:cubicBezTo>
                    <a:pt x="17636" y="34056"/>
                    <a:pt x="18034" y="31387"/>
                    <a:pt x="18062" y="28689"/>
                  </a:cubicBezTo>
                  <a:cubicBezTo>
                    <a:pt x="18148" y="24429"/>
                    <a:pt x="17920" y="20169"/>
                    <a:pt x="17409" y="15909"/>
                  </a:cubicBezTo>
                  <a:cubicBezTo>
                    <a:pt x="17125" y="13609"/>
                    <a:pt x="16784" y="11309"/>
                    <a:pt x="16415" y="9008"/>
                  </a:cubicBezTo>
                  <a:cubicBezTo>
                    <a:pt x="16103" y="6822"/>
                    <a:pt x="15904" y="4607"/>
                    <a:pt x="15762" y="2392"/>
                  </a:cubicBezTo>
                  <a:cubicBezTo>
                    <a:pt x="15705" y="1909"/>
                    <a:pt x="15734" y="1426"/>
                    <a:pt x="15705" y="915"/>
                  </a:cubicBezTo>
                  <a:cubicBezTo>
                    <a:pt x="15705" y="744"/>
                    <a:pt x="15677" y="546"/>
                    <a:pt x="15620" y="375"/>
                  </a:cubicBezTo>
                  <a:cubicBezTo>
                    <a:pt x="15592" y="176"/>
                    <a:pt x="15421" y="6"/>
                    <a:pt x="15223" y="6"/>
                  </a:cubicBezTo>
                  <a:cubicBezTo>
                    <a:pt x="15197" y="2"/>
                    <a:pt x="15172" y="1"/>
                    <a:pt x="15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54"/>
            <p:cNvSpPr/>
            <p:nvPr/>
          </p:nvSpPr>
          <p:spPr>
            <a:xfrm>
              <a:off x="7950450" y="2097840"/>
              <a:ext cx="453700" cy="1738157"/>
            </a:xfrm>
            <a:custGeom>
              <a:avLst/>
              <a:gdLst/>
              <a:ahLst/>
              <a:cxnLst/>
              <a:rect l="l" t="t" r="r" b="b"/>
              <a:pathLst>
                <a:path w="18148" h="72582" extrusionOk="0">
                  <a:moveTo>
                    <a:pt x="15147" y="0"/>
                  </a:moveTo>
                  <a:cubicBezTo>
                    <a:pt x="14975" y="0"/>
                    <a:pt x="14811" y="84"/>
                    <a:pt x="14711" y="233"/>
                  </a:cubicBezTo>
                  <a:cubicBezTo>
                    <a:pt x="14655" y="375"/>
                    <a:pt x="14569" y="545"/>
                    <a:pt x="14541" y="687"/>
                  </a:cubicBezTo>
                  <a:cubicBezTo>
                    <a:pt x="13348" y="3953"/>
                    <a:pt x="11758" y="7077"/>
                    <a:pt x="9798" y="9945"/>
                  </a:cubicBezTo>
                  <a:cubicBezTo>
                    <a:pt x="7583" y="13268"/>
                    <a:pt x="5794" y="16875"/>
                    <a:pt x="4459" y="20652"/>
                  </a:cubicBezTo>
                  <a:cubicBezTo>
                    <a:pt x="3522" y="23179"/>
                    <a:pt x="2784" y="25792"/>
                    <a:pt x="2187" y="28461"/>
                  </a:cubicBezTo>
                  <a:cubicBezTo>
                    <a:pt x="1648" y="31131"/>
                    <a:pt x="1364" y="33857"/>
                    <a:pt x="1307" y="36612"/>
                  </a:cubicBezTo>
                  <a:cubicBezTo>
                    <a:pt x="1279" y="37634"/>
                    <a:pt x="1222" y="38628"/>
                    <a:pt x="1193" y="39650"/>
                  </a:cubicBezTo>
                  <a:cubicBezTo>
                    <a:pt x="1137" y="41638"/>
                    <a:pt x="1080" y="43655"/>
                    <a:pt x="1023" y="45643"/>
                  </a:cubicBezTo>
                  <a:cubicBezTo>
                    <a:pt x="966" y="46665"/>
                    <a:pt x="938" y="47659"/>
                    <a:pt x="853" y="48681"/>
                  </a:cubicBezTo>
                  <a:cubicBezTo>
                    <a:pt x="682" y="51124"/>
                    <a:pt x="682" y="53594"/>
                    <a:pt x="569" y="56065"/>
                  </a:cubicBezTo>
                  <a:cubicBezTo>
                    <a:pt x="540" y="57258"/>
                    <a:pt x="455" y="58451"/>
                    <a:pt x="427" y="59672"/>
                  </a:cubicBezTo>
                  <a:cubicBezTo>
                    <a:pt x="370" y="61063"/>
                    <a:pt x="342" y="62455"/>
                    <a:pt x="342" y="63846"/>
                  </a:cubicBezTo>
                  <a:cubicBezTo>
                    <a:pt x="342" y="65465"/>
                    <a:pt x="228" y="67084"/>
                    <a:pt x="114" y="68703"/>
                  </a:cubicBezTo>
                  <a:cubicBezTo>
                    <a:pt x="58" y="69327"/>
                    <a:pt x="58" y="69952"/>
                    <a:pt x="29" y="70577"/>
                  </a:cubicBezTo>
                  <a:cubicBezTo>
                    <a:pt x="1" y="71486"/>
                    <a:pt x="143" y="71656"/>
                    <a:pt x="1023" y="71997"/>
                  </a:cubicBezTo>
                  <a:cubicBezTo>
                    <a:pt x="1193" y="71116"/>
                    <a:pt x="1364" y="70236"/>
                    <a:pt x="1506" y="69327"/>
                  </a:cubicBezTo>
                  <a:cubicBezTo>
                    <a:pt x="1506" y="68930"/>
                    <a:pt x="1563" y="68532"/>
                    <a:pt x="1648" y="68163"/>
                  </a:cubicBezTo>
                  <a:lnTo>
                    <a:pt x="1932" y="65209"/>
                  </a:lnTo>
                  <a:cubicBezTo>
                    <a:pt x="1875" y="64812"/>
                    <a:pt x="1875" y="64414"/>
                    <a:pt x="1989" y="64017"/>
                  </a:cubicBezTo>
                  <a:cubicBezTo>
                    <a:pt x="1932" y="63648"/>
                    <a:pt x="1960" y="63250"/>
                    <a:pt x="2045" y="62881"/>
                  </a:cubicBezTo>
                  <a:cubicBezTo>
                    <a:pt x="2017" y="62455"/>
                    <a:pt x="2045" y="62029"/>
                    <a:pt x="2131" y="61603"/>
                  </a:cubicBezTo>
                  <a:cubicBezTo>
                    <a:pt x="2102" y="61432"/>
                    <a:pt x="2102" y="61262"/>
                    <a:pt x="2102" y="61120"/>
                  </a:cubicBezTo>
                  <a:cubicBezTo>
                    <a:pt x="2159" y="60268"/>
                    <a:pt x="2216" y="59444"/>
                    <a:pt x="2273" y="58621"/>
                  </a:cubicBezTo>
                  <a:cubicBezTo>
                    <a:pt x="2187" y="58195"/>
                    <a:pt x="2216" y="57741"/>
                    <a:pt x="2301" y="57315"/>
                  </a:cubicBezTo>
                  <a:cubicBezTo>
                    <a:pt x="2216" y="56377"/>
                    <a:pt x="2301" y="55469"/>
                    <a:pt x="2301" y="54531"/>
                  </a:cubicBezTo>
                  <a:cubicBezTo>
                    <a:pt x="2244" y="54105"/>
                    <a:pt x="2273" y="53708"/>
                    <a:pt x="2329" y="53310"/>
                  </a:cubicBezTo>
                  <a:cubicBezTo>
                    <a:pt x="2301" y="53254"/>
                    <a:pt x="2273" y="53168"/>
                    <a:pt x="2273" y="53083"/>
                  </a:cubicBezTo>
                  <a:lnTo>
                    <a:pt x="2273" y="50044"/>
                  </a:lnTo>
                  <a:cubicBezTo>
                    <a:pt x="2216" y="49590"/>
                    <a:pt x="2216" y="49164"/>
                    <a:pt x="2244" y="48710"/>
                  </a:cubicBezTo>
                  <a:cubicBezTo>
                    <a:pt x="2187" y="47574"/>
                    <a:pt x="2187" y="46409"/>
                    <a:pt x="2301" y="45273"/>
                  </a:cubicBezTo>
                  <a:cubicBezTo>
                    <a:pt x="2273" y="44876"/>
                    <a:pt x="2301" y="44478"/>
                    <a:pt x="2386" y="44109"/>
                  </a:cubicBezTo>
                  <a:cubicBezTo>
                    <a:pt x="2443" y="43115"/>
                    <a:pt x="2471" y="42121"/>
                    <a:pt x="2528" y="41127"/>
                  </a:cubicBezTo>
                  <a:cubicBezTo>
                    <a:pt x="2585" y="40588"/>
                    <a:pt x="2670" y="40048"/>
                    <a:pt x="2727" y="39508"/>
                  </a:cubicBezTo>
                  <a:cubicBezTo>
                    <a:pt x="2699" y="39111"/>
                    <a:pt x="2755" y="38713"/>
                    <a:pt x="2841" y="38344"/>
                  </a:cubicBezTo>
                  <a:cubicBezTo>
                    <a:pt x="2841" y="37634"/>
                    <a:pt x="2897" y="36924"/>
                    <a:pt x="3011" y="36214"/>
                  </a:cubicBezTo>
                  <a:cubicBezTo>
                    <a:pt x="2954" y="35447"/>
                    <a:pt x="3011" y="34681"/>
                    <a:pt x="3153" y="33942"/>
                  </a:cubicBezTo>
                  <a:cubicBezTo>
                    <a:pt x="3181" y="33005"/>
                    <a:pt x="3295" y="32068"/>
                    <a:pt x="3437" y="31159"/>
                  </a:cubicBezTo>
                  <a:cubicBezTo>
                    <a:pt x="3437" y="30762"/>
                    <a:pt x="3465" y="30364"/>
                    <a:pt x="3551" y="29995"/>
                  </a:cubicBezTo>
                  <a:cubicBezTo>
                    <a:pt x="3607" y="29114"/>
                    <a:pt x="3778" y="28234"/>
                    <a:pt x="4090" y="27439"/>
                  </a:cubicBezTo>
                  <a:cubicBezTo>
                    <a:pt x="4119" y="27013"/>
                    <a:pt x="4232" y="26644"/>
                    <a:pt x="4403" y="26275"/>
                  </a:cubicBezTo>
                  <a:cubicBezTo>
                    <a:pt x="4658" y="25195"/>
                    <a:pt x="4971" y="24145"/>
                    <a:pt x="5340" y="23094"/>
                  </a:cubicBezTo>
                  <a:cubicBezTo>
                    <a:pt x="5453" y="22526"/>
                    <a:pt x="5652" y="21986"/>
                    <a:pt x="5936" y="21504"/>
                  </a:cubicBezTo>
                  <a:cubicBezTo>
                    <a:pt x="6220" y="20566"/>
                    <a:pt x="6618" y="19686"/>
                    <a:pt x="7072" y="18834"/>
                  </a:cubicBezTo>
                  <a:cubicBezTo>
                    <a:pt x="7186" y="18436"/>
                    <a:pt x="7384" y="18067"/>
                    <a:pt x="7612" y="17755"/>
                  </a:cubicBezTo>
                  <a:cubicBezTo>
                    <a:pt x="7725" y="17357"/>
                    <a:pt x="7896" y="16960"/>
                    <a:pt x="8151" y="16647"/>
                  </a:cubicBezTo>
                  <a:cubicBezTo>
                    <a:pt x="8265" y="16278"/>
                    <a:pt x="8435" y="15966"/>
                    <a:pt x="8662" y="15682"/>
                  </a:cubicBezTo>
                  <a:cubicBezTo>
                    <a:pt x="9003" y="14801"/>
                    <a:pt x="9429" y="13978"/>
                    <a:pt x="9940" y="13211"/>
                  </a:cubicBezTo>
                  <a:cubicBezTo>
                    <a:pt x="10054" y="12814"/>
                    <a:pt x="10253" y="12444"/>
                    <a:pt x="10537" y="12132"/>
                  </a:cubicBezTo>
                  <a:cubicBezTo>
                    <a:pt x="10792" y="11507"/>
                    <a:pt x="11133" y="10911"/>
                    <a:pt x="11559" y="10343"/>
                  </a:cubicBezTo>
                  <a:cubicBezTo>
                    <a:pt x="11673" y="9945"/>
                    <a:pt x="11871" y="9576"/>
                    <a:pt x="12155" y="9264"/>
                  </a:cubicBezTo>
                  <a:cubicBezTo>
                    <a:pt x="12383" y="8724"/>
                    <a:pt x="12667" y="8213"/>
                    <a:pt x="13036" y="7730"/>
                  </a:cubicBezTo>
                  <a:cubicBezTo>
                    <a:pt x="13206" y="7333"/>
                    <a:pt x="13462" y="6963"/>
                    <a:pt x="13746" y="6651"/>
                  </a:cubicBezTo>
                  <a:cubicBezTo>
                    <a:pt x="14030" y="6083"/>
                    <a:pt x="14371" y="5543"/>
                    <a:pt x="14768" y="5061"/>
                  </a:cubicBezTo>
                  <a:cubicBezTo>
                    <a:pt x="14882" y="5629"/>
                    <a:pt x="14910" y="6197"/>
                    <a:pt x="14910" y="6793"/>
                  </a:cubicBezTo>
                  <a:cubicBezTo>
                    <a:pt x="15024" y="7162"/>
                    <a:pt x="15081" y="7560"/>
                    <a:pt x="15052" y="7986"/>
                  </a:cubicBezTo>
                  <a:cubicBezTo>
                    <a:pt x="15194" y="8752"/>
                    <a:pt x="15308" y="9548"/>
                    <a:pt x="15336" y="10343"/>
                  </a:cubicBezTo>
                  <a:cubicBezTo>
                    <a:pt x="15478" y="10826"/>
                    <a:pt x="15535" y="11308"/>
                    <a:pt x="15535" y="11820"/>
                  </a:cubicBezTo>
                  <a:cubicBezTo>
                    <a:pt x="15677" y="12274"/>
                    <a:pt x="15734" y="12785"/>
                    <a:pt x="15734" y="13268"/>
                  </a:cubicBezTo>
                  <a:cubicBezTo>
                    <a:pt x="15876" y="13609"/>
                    <a:pt x="15933" y="13949"/>
                    <a:pt x="15904" y="14319"/>
                  </a:cubicBezTo>
                  <a:cubicBezTo>
                    <a:pt x="16131" y="15313"/>
                    <a:pt x="16273" y="16335"/>
                    <a:pt x="16330" y="17357"/>
                  </a:cubicBezTo>
                  <a:cubicBezTo>
                    <a:pt x="16444" y="17755"/>
                    <a:pt x="16500" y="18152"/>
                    <a:pt x="16472" y="18578"/>
                  </a:cubicBezTo>
                  <a:cubicBezTo>
                    <a:pt x="16642" y="19601"/>
                    <a:pt x="16756" y="20652"/>
                    <a:pt x="16728" y="21731"/>
                  </a:cubicBezTo>
                  <a:cubicBezTo>
                    <a:pt x="16813" y="22157"/>
                    <a:pt x="16841" y="22611"/>
                    <a:pt x="16784" y="23066"/>
                  </a:cubicBezTo>
                  <a:cubicBezTo>
                    <a:pt x="16870" y="23662"/>
                    <a:pt x="16898" y="24258"/>
                    <a:pt x="16841" y="24855"/>
                  </a:cubicBezTo>
                  <a:cubicBezTo>
                    <a:pt x="16926" y="25337"/>
                    <a:pt x="16926" y="25849"/>
                    <a:pt x="16813" y="26360"/>
                  </a:cubicBezTo>
                  <a:cubicBezTo>
                    <a:pt x="16870" y="27325"/>
                    <a:pt x="16813" y="28319"/>
                    <a:pt x="16642" y="29285"/>
                  </a:cubicBezTo>
                  <a:cubicBezTo>
                    <a:pt x="16642" y="29654"/>
                    <a:pt x="16614" y="30052"/>
                    <a:pt x="16500" y="30421"/>
                  </a:cubicBezTo>
                  <a:cubicBezTo>
                    <a:pt x="16415" y="31330"/>
                    <a:pt x="16245" y="32210"/>
                    <a:pt x="15989" y="33090"/>
                  </a:cubicBezTo>
                  <a:cubicBezTo>
                    <a:pt x="15989" y="33119"/>
                    <a:pt x="15989" y="33147"/>
                    <a:pt x="15961" y="33176"/>
                  </a:cubicBezTo>
                  <a:cubicBezTo>
                    <a:pt x="15933" y="33573"/>
                    <a:pt x="15876" y="33942"/>
                    <a:pt x="15734" y="34340"/>
                  </a:cubicBezTo>
                  <a:cubicBezTo>
                    <a:pt x="15677" y="34681"/>
                    <a:pt x="15592" y="35021"/>
                    <a:pt x="15507" y="35362"/>
                  </a:cubicBezTo>
                  <a:cubicBezTo>
                    <a:pt x="15336" y="35817"/>
                    <a:pt x="15336" y="36328"/>
                    <a:pt x="15081" y="36725"/>
                  </a:cubicBezTo>
                  <a:cubicBezTo>
                    <a:pt x="14939" y="37577"/>
                    <a:pt x="14683" y="38373"/>
                    <a:pt x="14342" y="39168"/>
                  </a:cubicBezTo>
                  <a:cubicBezTo>
                    <a:pt x="14172" y="39934"/>
                    <a:pt x="13916" y="40673"/>
                    <a:pt x="13604" y="41383"/>
                  </a:cubicBezTo>
                  <a:cubicBezTo>
                    <a:pt x="13547" y="41866"/>
                    <a:pt x="13405" y="42292"/>
                    <a:pt x="13178" y="42689"/>
                  </a:cubicBezTo>
                  <a:cubicBezTo>
                    <a:pt x="12837" y="43825"/>
                    <a:pt x="12411" y="44933"/>
                    <a:pt x="11985" y="46012"/>
                  </a:cubicBezTo>
                  <a:cubicBezTo>
                    <a:pt x="11900" y="46381"/>
                    <a:pt x="11786" y="46750"/>
                    <a:pt x="11587" y="47063"/>
                  </a:cubicBezTo>
                  <a:cubicBezTo>
                    <a:pt x="11332" y="47915"/>
                    <a:pt x="11048" y="48766"/>
                    <a:pt x="10764" y="49590"/>
                  </a:cubicBezTo>
                  <a:cubicBezTo>
                    <a:pt x="10707" y="49874"/>
                    <a:pt x="10622" y="50158"/>
                    <a:pt x="10452" y="50414"/>
                  </a:cubicBezTo>
                  <a:cubicBezTo>
                    <a:pt x="10395" y="50840"/>
                    <a:pt x="10253" y="51237"/>
                    <a:pt x="10054" y="51606"/>
                  </a:cubicBezTo>
                  <a:cubicBezTo>
                    <a:pt x="9798" y="52515"/>
                    <a:pt x="9543" y="53424"/>
                    <a:pt x="9287" y="54304"/>
                  </a:cubicBezTo>
                  <a:cubicBezTo>
                    <a:pt x="9230" y="54645"/>
                    <a:pt x="9117" y="54957"/>
                    <a:pt x="8946" y="55213"/>
                  </a:cubicBezTo>
                  <a:cubicBezTo>
                    <a:pt x="8890" y="55611"/>
                    <a:pt x="8776" y="56008"/>
                    <a:pt x="8634" y="56349"/>
                  </a:cubicBezTo>
                  <a:cubicBezTo>
                    <a:pt x="8435" y="57229"/>
                    <a:pt x="8180" y="58081"/>
                    <a:pt x="7867" y="58933"/>
                  </a:cubicBezTo>
                  <a:cubicBezTo>
                    <a:pt x="7810" y="59331"/>
                    <a:pt x="7697" y="59700"/>
                    <a:pt x="7526" y="60069"/>
                  </a:cubicBezTo>
                  <a:cubicBezTo>
                    <a:pt x="7328" y="61006"/>
                    <a:pt x="7044" y="61915"/>
                    <a:pt x="6731" y="62824"/>
                  </a:cubicBezTo>
                  <a:cubicBezTo>
                    <a:pt x="6703" y="63165"/>
                    <a:pt x="6589" y="63477"/>
                    <a:pt x="6447" y="63761"/>
                  </a:cubicBezTo>
                  <a:cubicBezTo>
                    <a:pt x="6334" y="64414"/>
                    <a:pt x="6135" y="65067"/>
                    <a:pt x="5851" y="65664"/>
                  </a:cubicBezTo>
                  <a:cubicBezTo>
                    <a:pt x="5822" y="66061"/>
                    <a:pt x="5709" y="66431"/>
                    <a:pt x="5539" y="66771"/>
                  </a:cubicBezTo>
                  <a:cubicBezTo>
                    <a:pt x="5397" y="67396"/>
                    <a:pt x="5198" y="67993"/>
                    <a:pt x="4942" y="68561"/>
                  </a:cubicBezTo>
                  <a:cubicBezTo>
                    <a:pt x="4885" y="68958"/>
                    <a:pt x="4772" y="69327"/>
                    <a:pt x="4601" y="69668"/>
                  </a:cubicBezTo>
                  <a:cubicBezTo>
                    <a:pt x="4573" y="69952"/>
                    <a:pt x="4516" y="70208"/>
                    <a:pt x="4431" y="70463"/>
                  </a:cubicBezTo>
                  <a:cubicBezTo>
                    <a:pt x="4204" y="71145"/>
                    <a:pt x="4033" y="71826"/>
                    <a:pt x="3920" y="72508"/>
                  </a:cubicBezTo>
                  <a:cubicBezTo>
                    <a:pt x="4033" y="72536"/>
                    <a:pt x="4147" y="72565"/>
                    <a:pt x="4261" y="72565"/>
                  </a:cubicBezTo>
                  <a:cubicBezTo>
                    <a:pt x="4312" y="72576"/>
                    <a:pt x="4364" y="72581"/>
                    <a:pt x="4416" y="72581"/>
                  </a:cubicBezTo>
                  <a:cubicBezTo>
                    <a:pt x="4764" y="72581"/>
                    <a:pt x="5103" y="72343"/>
                    <a:pt x="5226" y="71997"/>
                  </a:cubicBezTo>
                  <a:cubicBezTo>
                    <a:pt x="5368" y="71656"/>
                    <a:pt x="5482" y="71344"/>
                    <a:pt x="5595" y="71003"/>
                  </a:cubicBezTo>
                  <a:cubicBezTo>
                    <a:pt x="5709" y="70548"/>
                    <a:pt x="5822" y="70094"/>
                    <a:pt x="5936" y="69640"/>
                  </a:cubicBezTo>
                  <a:cubicBezTo>
                    <a:pt x="6135" y="68845"/>
                    <a:pt x="6390" y="68078"/>
                    <a:pt x="6703" y="67311"/>
                  </a:cubicBezTo>
                  <a:cubicBezTo>
                    <a:pt x="7839" y="64386"/>
                    <a:pt x="8833" y="61376"/>
                    <a:pt x="9600" y="58337"/>
                  </a:cubicBezTo>
                  <a:cubicBezTo>
                    <a:pt x="10764" y="54105"/>
                    <a:pt x="11985" y="49902"/>
                    <a:pt x="13689" y="45870"/>
                  </a:cubicBezTo>
                  <a:cubicBezTo>
                    <a:pt x="14939" y="42831"/>
                    <a:pt x="15989" y="39764"/>
                    <a:pt x="16898" y="36640"/>
                  </a:cubicBezTo>
                  <a:cubicBezTo>
                    <a:pt x="17636" y="34056"/>
                    <a:pt x="18034" y="31386"/>
                    <a:pt x="18062" y="28688"/>
                  </a:cubicBezTo>
                  <a:cubicBezTo>
                    <a:pt x="18148" y="24429"/>
                    <a:pt x="17920" y="20169"/>
                    <a:pt x="17409" y="15909"/>
                  </a:cubicBezTo>
                  <a:cubicBezTo>
                    <a:pt x="17125" y="13609"/>
                    <a:pt x="16756" y="11308"/>
                    <a:pt x="16415" y="9008"/>
                  </a:cubicBezTo>
                  <a:cubicBezTo>
                    <a:pt x="16103" y="6821"/>
                    <a:pt x="15904" y="4606"/>
                    <a:pt x="15762" y="2391"/>
                  </a:cubicBezTo>
                  <a:cubicBezTo>
                    <a:pt x="15734" y="1908"/>
                    <a:pt x="15734" y="1426"/>
                    <a:pt x="15705" y="914"/>
                  </a:cubicBezTo>
                  <a:cubicBezTo>
                    <a:pt x="15705" y="744"/>
                    <a:pt x="15677" y="545"/>
                    <a:pt x="15620" y="375"/>
                  </a:cubicBezTo>
                  <a:cubicBezTo>
                    <a:pt x="15592" y="176"/>
                    <a:pt x="15421" y="6"/>
                    <a:pt x="15223" y="6"/>
                  </a:cubicBezTo>
                  <a:cubicBezTo>
                    <a:pt x="15197" y="2"/>
                    <a:pt x="15172" y="0"/>
                    <a:pt x="15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54"/>
            <p:cNvSpPr/>
            <p:nvPr/>
          </p:nvSpPr>
          <p:spPr>
            <a:xfrm>
              <a:off x="7988075" y="2257074"/>
              <a:ext cx="385550" cy="1509148"/>
            </a:xfrm>
            <a:custGeom>
              <a:avLst/>
              <a:gdLst/>
              <a:ahLst/>
              <a:cxnLst/>
              <a:rect l="l" t="t" r="r" b="b"/>
              <a:pathLst>
                <a:path w="15422" h="63019" extrusionOk="0">
                  <a:moveTo>
                    <a:pt x="12269" y="1"/>
                  </a:moveTo>
                  <a:cubicBezTo>
                    <a:pt x="11957" y="313"/>
                    <a:pt x="11730" y="683"/>
                    <a:pt x="11559" y="1080"/>
                  </a:cubicBezTo>
                  <a:lnTo>
                    <a:pt x="13576" y="1336"/>
                  </a:lnTo>
                  <a:cubicBezTo>
                    <a:pt x="13576" y="910"/>
                    <a:pt x="13547" y="512"/>
                    <a:pt x="13405" y="143"/>
                  </a:cubicBezTo>
                  <a:lnTo>
                    <a:pt x="12269" y="1"/>
                  </a:lnTo>
                  <a:close/>
                  <a:moveTo>
                    <a:pt x="10679" y="2614"/>
                  </a:moveTo>
                  <a:cubicBezTo>
                    <a:pt x="10395" y="2926"/>
                    <a:pt x="10196" y="3295"/>
                    <a:pt x="10054" y="3693"/>
                  </a:cubicBezTo>
                  <a:cubicBezTo>
                    <a:pt x="10991" y="4005"/>
                    <a:pt x="11928" y="4289"/>
                    <a:pt x="12866" y="4602"/>
                  </a:cubicBezTo>
                  <a:cubicBezTo>
                    <a:pt x="13263" y="4772"/>
                    <a:pt x="13661" y="4942"/>
                    <a:pt x="14030" y="5170"/>
                  </a:cubicBezTo>
                  <a:cubicBezTo>
                    <a:pt x="14058" y="4658"/>
                    <a:pt x="13973" y="4176"/>
                    <a:pt x="13860" y="3693"/>
                  </a:cubicBezTo>
                  <a:cubicBezTo>
                    <a:pt x="13008" y="3324"/>
                    <a:pt x="12156" y="3040"/>
                    <a:pt x="11275" y="2784"/>
                  </a:cubicBezTo>
                  <a:lnTo>
                    <a:pt x="10679" y="2614"/>
                  </a:lnTo>
                  <a:close/>
                  <a:moveTo>
                    <a:pt x="9032" y="5454"/>
                  </a:moveTo>
                  <a:cubicBezTo>
                    <a:pt x="8776" y="5766"/>
                    <a:pt x="8549" y="6135"/>
                    <a:pt x="8435" y="6533"/>
                  </a:cubicBezTo>
                  <a:cubicBezTo>
                    <a:pt x="9032" y="6703"/>
                    <a:pt x="9600" y="6930"/>
                    <a:pt x="10139" y="7299"/>
                  </a:cubicBezTo>
                  <a:cubicBezTo>
                    <a:pt x="10754" y="7716"/>
                    <a:pt x="11492" y="7938"/>
                    <a:pt x="12250" y="7938"/>
                  </a:cubicBezTo>
                  <a:cubicBezTo>
                    <a:pt x="12577" y="7938"/>
                    <a:pt x="12909" y="7896"/>
                    <a:pt x="13235" y="7811"/>
                  </a:cubicBezTo>
                  <a:cubicBezTo>
                    <a:pt x="13541" y="7717"/>
                    <a:pt x="13866" y="7661"/>
                    <a:pt x="14211" y="7661"/>
                  </a:cubicBezTo>
                  <a:cubicBezTo>
                    <a:pt x="14282" y="7661"/>
                    <a:pt x="14354" y="7664"/>
                    <a:pt x="14428" y="7669"/>
                  </a:cubicBezTo>
                  <a:cubicBezTo>
                    <a:pt x="14428" y="7299"/>
                    <a:pt x="14371" y="6959"/>
                    <a:pt x="14229" y="6618"/>
                  </a:cubicBezTo>
                  <a:cubicBezTo>
                    <a:pt x="14158" y="6613"/>
                    <a:pt x="14088" y="6611"/>
                    <a:pt x="14017" y="6611"/>
                  </a:cubicBezTo>
                  <a:cubicBezTo>
                    <a:pt x="13690" y="6611"/>
                    <a:pt x="13363" y="6661"/>
                    <a:pt x="13036" y="6731"/>
                  </a:cubicBezTo>
                  <a:cubicBezTo>
                    <a:pt x="12853" y="6787"/>
                    <a:pt x="12657" y="6818"/>
                    <a:pt x="12466" y="6818"/>
                  </a:cubicBezTo>
                  <a:cubicBezTo>
                    <a:pt x="12360" y="6818"/>
                    <a:pt x="12256" y="6808"/>
                    <a:pt x="12156" y="6788"/>
                  </a:cubicBezTo>
                  <a:cubicBezTo>
                    <a:pt x="11701" y="6760"/>
                    <a:pt x="11304" y="6646"/>
                    <a:pt x="10906" y="6419"/>
                  </a:cubicBezTo>
                  <a:cubicBezTo>
                    <a:pt x="10310" y="6050"/>
                    <a:pt x="9685" y="5738"/>
                    <a:pt x="9032" y="5454"/>
                  </a:cubicBezTo>
                  <a:close/>
                  <a:moveTo>
                    <a:pt x="7186" y="9003"/>
                  </a:moveTo>
                  <a:cubicBezTo>
                    <a:pt x="6959" y="9287"/>
                    <a:pt x="6760" y="9628"/>
                    <a:pt x="6675" y="9969"/>
                  </a:cubicBezTo>
                  <a:lnTo>
                    <a:pt x="7640" y="10395"/>
                  </a:lnTo>
                  <a:cubicBezTo>
                    <a:pt x="8691" y="10849"/>
                    <a:pt x="9798" y="11162"/>
                    <a:pt x="10934" y="11275"/>
                  </a:cubicBezTo>
                  <a:cubicBezTo>
                    <a:pt x="11190" y="11304"/>
                    <a:pt x="11417" y="11332"/>
                    <a:pt x="11673" y="11361"/>
                  </a:cubicBezTo>
                  <a:cubicBezTo>
                    <a:pt x="12780" y="11446"/>
                    <a:pt x="13888" y="11616"/>
                    <a:pt x="14967" y="11928"/>
                  </a:cubicBezTo>
                  <a:cubicBezTo>
                    <a:pt x="14995" y="11502"/>
                    <a:pt x="14967" y="11105"/>
                    <a:pt x="14825" y="10707"/>
                  </a:cubicBezTo>
                  <a:cubicBezTo>
                    <a:pt x="13462" y="10310"/>
                    <a:pt x="12042" y="10281"/>
                    <a:pt x="10650" y="10083"/>
                  </a:cubicBezTo>
                  <a:cubicBezTo>
                    <a:pt x="9798" y="9969"/>
                    <a:pt x="8947" y="9713"/>
                    <a:pt x="8180" y="9373"/>
                  </a:cubicBezTo>
                  <a:cubicBezTo>
                    <a:pt x="7839" y="9231"/>
                    <a:pt x="7498" y="9117"/>
                    <a:pt x="7186" y="9003"/>
                  </a:cubicBezTo>
                  <a:close/>
                  <a:moveTo>
                    <a:pt x="6135" y="11077"/>
                  </a:moveTo>
                  <a:cubicBezTo>
                    <a:pt x="5879" y="11417"/>
                    <a:pt x="5681" y="11786"/>
                    <a:pt x="5567" y="12184"/>
                  </a:cubicBezTo>
                  <a:cubicBezTo>
                    <a:pt x="5737" y="12212"/>
                    <a:pt x="5851" y="12326"/>
                    <a:pt x="5965" y="12440"/>
                  </a:cubicBezTo>
                  <a:cubicBezTo>
                    <a:pt x="6192" y="12667"/>
                    <a:pt x="6391" y="12866"/>
                    <a:pt x="6646" y="13036"/>
                  </a:cubicBezTo>
                  <a:cubicBezTo>
                    <a:pt x="7015" y="13348"/>
                    <a:pt x="7498" y="13547"/>
                    <a:pt x="7981" y="13604"/>
                  </a:cubicBezTo>
                  <a:cubicBezTo>
                    <a:pt x="8606" y="13647"/>
                    <a:pt x="9216" y="13756"/>
                    <a:pt x="9833" y="13756"/>
                  </a:cubicBezTo>
                  <a:cubicBezTo>
                    <a:pt x="10029" y="13756"/>
                    <a:pt x="10225" y="13745"/>
                    <a:pt x="10423" y="13718"/>
                  </a:cubicBezTo>
                  <a:cubicBezTo>
                    <a:pt x="10468" y="13715"/>
                    <a:pt x="10513" y="13714"/>
                    <a:pt x="10558" y="13714"/>
                  </a:cubicBezTo>
                  <a:cubicBezTo>
                    <a:pt x="11052" y="13714"/>
                    <a:pt x="11543" y="13857"/>
                    <a:pt x="11985" y="14144"/>
                  </a:cubicBezTo>
                  <a:cubicBezTo>
                    <a:pt x="12553" y="14456"/>
                    <a:pt x="13093" y="14882"/>
                    <a:pt x="13576" y="15393"/>
                  </a:cubicBezTo>
                  <a:cubicBezTo>
                    <a:pt x="14002" y="15904"/>
                    <a:pt x="14626" y="16274"/>
                    <a:pt x="15279" y="16416"/>
                  </a:cubicBezTo>
                  <a:cubicBezTo>
                    <a:pt x="15336" y="15961"/>
                    <a:pt x="15308" y="15507"/>
                    <a:pt x="15251" y="15081"/>
                  </a:cubicBezTo>
                  <a:lnTo>
                    <a:pt x="15251" y="15052"/>
                  </a:lnTo>
                  <a:cubicBezTo>
                    <a:pt x="14882" y="14967"/>
                    <a:pt x="14541" y="14740"/>
                    <a:pt x="14314" y="14428"/>
                  </a:cubicBezTo>
                  <a:cubicBezTo>
                    <a:pt x="13803" y="13945"/>
                    <a:pt x="13263" y="13519"/>
                    <a:pt x="12638" y="13150"/>
                  </a:cubicBezTo>
                  <a:cubicBezTo>
                    <a:pt x="11987" y="12739"/>
                    <a:pt x="11232" y="12534"/>
                    <a:pt x="10463" y="12534"/>
                  </a:cubicBezTo>
                  <a:cubicBezTo>
                    <a:pt x="10327" y="12534"/>
                    <a:pt x="10190" y="12540"/>
                    <a:pt x="10054" y="12553"/>
                  </a:cubicBezTo>
                  <a:cubicBezTo>
                    <a:pt x="9893" y="12560"/>
                    <a:pt x="9732" y="12563"/>
                    <a:pt x="9572" y="12563"/>
                  </a:cubicBezTo>
                  <a:cubicBezTo>
                    <a:pt x="9052" y="12563"/>
                    <a:pt x="8537" y="12526"/>
                    <a:pt x="8038" y="12440"/>
                  </a:cubicBezTo>
                  <a:cubicBezTo>
                    <a:pt x="7697" y="12383"/>
                    <a:pt x="7413" y="12212"/>
                    <a:pt x="7186" y="11985"/>
                  </a:cubicBezTo>
                  <a:cubicBezTo>
                    <a:pt x="6817" y="11730"/>
                    <a:pt x="6476" y="11389"/>
                    <a:pt x="6135" y="11077"/>
                  </a:cubicBezTo>
                  <a:close/>
                  <a:moveTo>
                    <a:pt x="4431" y="14882"/>
                  </a:moveTo>
                  <a:cubicBezTo>
                    <a:pt x="4176" y="15365"/>
                    <a:pt x="3977" y="15904"/>
                    <a:pt x="3863" y="16444"/>
                  </a:cubicBezTo>
                  <a:cubicBezTo>
                    <a:pt x="4289" y="16728"/>
                    <a:pt x="4800" y="16728"/>
                    <a:pt x="5255" y="16898"/>
                  </a:cubicBezTo>
                  <a:cubicBezTo>
                    <a:pt x="5652" y="17040"/>
                    <a:pt x="6107" y="17097"/>
                    <a:pt x="6504" y="17239"/>
                  </a:cubicBezTo>
                  <a:cubicBezTo>
                    <a:pt x="7498" y="17523"/>
                    <a:pt x="8521" y="17779"/>
                    <a:pt x="9515" y="18006"/>
                  </a:cubicBezTo>
                  <a:cubicBezTo>
                    <a:pt x="10082" y="18176"/>
                    <a:pt x="10679" y="18261"/>
                    <a:pt x="11275" y="18403"/>
                  </a:cubicBezTo>
                  <a:cubicBezTo>
                    <a:pt x="11758" y="18517"/>
                    <a:pt x="12212" y="18659"/>
                    <a:pt x="12695" y="18773"/>
                  </a:cubicBezTo>
                  <a:cubicBezTo>
                    <a:pt x="13519" y="18971"/>
                    <a:pt x="14314" y="19255"/>
                    <a:pt x="15081" y="19625"/>
                  </a:cubicBezTo>
                  <a:cubicBezTo>
                    <a:pt x="15137" y="19653"/>
                    <a:pt x="15223" y="19681"/>
                    <a:pt x="15308" y="19681"/>
                  </a:cubicBezTo>
                  <a:cubicBezTo>
                    <a:pt x="15421" y="19199"/>
                    <a:pt x="15421" y="18687"/>
                    <a:pt x="15336" y="18205"/>
                  </a:cubicBezTo>
                  <a:cubicBezTo>
                    <a:pt x="15081" y="18176"/>
                    <a:pt x="14854" y="18091"/>
                    <a:pt x="14655" y="17949"/>
                  </a:cubicBezTo>
                  <a:cubicBezTo>
                    <a:pt x="13632" y="17466"/>
                    <a:pt x="12610" y="17069"/>
                    <a:pt x="11531" y="16728"/>
                  </a:cubicBezTo>
                  <a:cubicBezTo>
                    <a:pt x="11020" y="16557"/>
                    <a:pt x="10480" y="16444"/>
                    <a:pt x="9969" y="16302"/>
                  </a:cubicBezTo>
                  <a:cubicBezTo>
                    <a:pt x="9429" y="16132"/>
                    <a:pt x="8805" y="15990"/>
                    <a:pt x="8237" y="15819"/>
                  </a:cubicBezTo>
                  <a:cubicBezTo>
                    <a:pt x="7782" y="15706"/>
                    <a:pt x="7328" y="15592"/>
                    <a:pt x="6873" y="15507"/>
                  </a:cubicBezTo>
                  <a:cubicBezTo>
                    <a:pt x="6050" y="15336"/>
                    <a:pt x="5255" y="15081"/>
                    <a:pt x="4431" y="14882"/>
                  </a:cubicBezTo>
                  <a:close/>
                  <a:moveTo>
                    <a:pt x="2898" y="19625"/>
                  </a:moveTo>
                  <a:cubicBezTo>
                    <a:pt x="2727" y="19994"/>
                    <a:pt x="2614" y="20363"/>
                    <a:pt x="2585" y="20789"/>
                  </a:cubicBezTo>
                  <a:cubicBezTo>
                    <a:pt x="2841" y="20874"/>
                    <a:pt x="3125" y="20959"/>
                    <a:pt x="3352" y="21073"/>
                  </a:cubicBezTo>
                  <a:cubicBezTo>
                    <a:pt x="3961" y="21370"/>
                    <a:pt x="4622" y="21520"/>
                    <a:pt x="5287" y="21520"/>
                  </a:cubicBezTo>
                  <a:cubicBezTo>
                    <a:pt x="5831" y="21520"/>
                    <a:pt x="6378" y="21419"/>
                    <a:pt x="6902" y="21215"/>
                  </a:cubicBezTo>
                  <a:cubicBezTo>
                    <a:pt x="7243" y="21101"/>
                    <a:pt x="7583" y="21016"/>
                    <a:pt x="7924" y="20931"/>
                  </a:cubicBezTo>
                  <a:cubicBezTo>
                    <a:pt x="7997" y="20904"/>
                    <a:pt x="8073" y="20891"/>
                    <a:pt x="8150" y="20891"/>
                  </a:cubicBezTo>
                  <a:cubicBezTo>
                    <a:pt x="8312" y="20891"/>
                    <a:pt x="8480" y="20948"/>
                    <a:pt x="8634" y="21045"/>
                  </a:cubicBezTo>
                  <a:cubicBezTo>
                    <a:pt x="9032" y="21300"/>
                    <a:pt x="9429" y="21613"/>
                    <a:pt x="9770" y="21953"/>
                  </a:cubicBezTo>
                  <a:cubicBezTo>
                    <a:pt x="10168" y="22294"/>
                    <a:pt x="10537" y="22663"/>
                    <a:pt x="10934" y="23004"/>
                  </a:cubicBezTo>
                  <a:cubicBezTo>
                    <a:pt x="11360" y="23373"/>
                    <a:pt x="11900" y="23600"/>
                    <a:pt x="12468" y="23657"/>
                  </a:cubicBezTo>
                  <a:cubicBezTo>
                    <a:pt x="12765" y="23704"/>
                    <a:pt x="13062" y="23725"/>
                    <a:pt x="13359" y="23725"/>
                  </a:cubicBezTo>
                  <a:cubicBezTo>
                    <a:pt x="13602" y="23725"/>
                    <a:pt x="13844" y="23711"/>
                    <a:pt x="14087" y="23686"/>
                  </a:cubicBezTo>
                  <a:cubicBezTo>
                    <a:pt x="14399" y="23686"/>
                    <a:pt x="14712" y="23686"/>
                    <a:pt x="14995" y="23742"/>
                  </a:cubicBezTo>
                  <a:cubicBezTo>
                    <a:pt x="15081" y="23373"/>
                    <a:pt x="15137" y="23004"/>
                    <a:pt x="15137" y="22635"/>
                  </a:cubicBezTo>
                  <a:cubicBezTo>
                    <a:pt x="14771" y="22580"/>
                    <a:pt x="14404" y="22549"/>
                    <a:pt x="14037" y="22549"/>
                  </a:cubicBezTo>
                  <a:cubicBezTo>
                    <a:pt x="13836" y="22549"/>
                    <a:pt x="13635" y="22558"/>
                    <a:pt x="13434" y="22578"/>
                  </a:cubicBezTo>
                  <a:cubicBezTo>
                    <a:pt x="13339" y="22590"/>
                    <a:pt x="13245" y="22596"/>
                    <a:pt x="13150" y="22596"/>
                  </a:cubicBezTo>
                  <a:cubicBezTo>
                    <a:pt x="12560" y="22596"/>
                    <a:pt x="11975" y="22369"/>
                    <a:pt x="11559" y="21953"/>
                  </a:cubicBezTo>
                  <a:cubicBezTo>
                    <a:pt x="11190" y="21584"/>
                    <a:pt x="10792" y="21243"/>
                    <a:pt x="10423" y="20874"/>
                  </a:cubicBezTo>
                  <a:cubicBezTo>
                    <a:pt x="10139" y="20647"/>
                    <a:pt x="9884" y="20420"/>
                    <a:pt x="9600" y="20193"/>
                  </a:cubicBezTo>
                  <a:cubicBezTo>
                    <a:pt x="9178" y="19877"/>
                    <a:pt x="8663" y="19701"/>
                    <a:pt x="8147" y="19701"/>
                  </a:cubicBezTo>
                  <a:cubicBezTo>
                    <a:pt x="7968" y="19701"/>
                    <a:pt x="7788" y="19723"/>
                    <a:pt x="7612" y="19767"/>
                  </a:cubicBezTo>
                  <a:cubicBezTo>
                    <a:pt x="7385" y="19823"/>
                    <a:pt x="7186" y="19880"/>
                    <a:pt x="6959" y="19937"/>
                  </a:cubicBezTo>
                  <a:cubicBezTo>
                    <a:pt x="6845" y="19994"/>
                    <a:pt x="6703" y="20051"/>
                    <a:pt x="6589" y="20079"/>
                  </a:cubicBezTo>
                  <a:cubicBezTo>
                    <a:pt x="6168" y="20258"/>
                    <a:pt x="5728" y="20345"/>
                    <a:pt x="5293" y="20345"/>
                  </a:cubicBezTo>
                  <a:cubicBezTo>
                    <a:pt x="4761" y="20345"/>
                    <a:pt x="4234" y="20215"/>
                    <a:pt x="3750" y="19965"/>
                  </a:cubicBezTo>
                  <a:cubicBezTo>
                    <a:pt x="3494" y="19795"/>
                    <a:pt x="3210" y="19681"/>
                    <a:pt x="2898" y="19625"/>
                  </a:cubicBezTo>
                  <a:close/>
                  <a:moveTo>
                    <a:pt x="2074" y="23345"/>
                  </a:moveTo>
                  <a:cubicBezTo>
                    <a:pt x="1960" y="23742"/>
                    <a:pt x="1932" y="24140"/>
                    <a:pt x="1932" y="24538"/>
                  </a:cubicBezTo>
                  <a:cubicBezTo>
                    <a:pt x="2528" y="24708"/>
                    <a:pt x="3125" y="24907"/>
                    <a:pt x="3750" y="25020"/>
                  </a:cubicBezTo>
                  <a:cubicBezTo>
                    <a:pt x="4829" y="25276"/>
                    <a:pt x="5879" y="25617"/>
                    <a:pt x="6902" y="26100"/>
                  </a:cubicBezTo>
                  <a:cubicBezTo>
                    <a:pt x="7612" y="26412"/>
                    <a:pt x="8379" y="26668"/>
                    <a:pt x="9117" y="26923"/>
                  </a:cubicBezTo>
                  <a:cubicBezTo>
                    <a:pt x="9373" y="26980"/>
                    <a:pt x="9628" y="27008"/>
                    <a:pt x="9912" y="27037"/>
                  </a:cubicBezTo>
                  <a:cubicBezTo>
                    <a:pt x="10480" y="27093"/>
                    <a:pt x="11048" y="27150"/>
                    <a:pt x="11616" y="27207"/>
                  </a:cubicBezTo>
                  <a:cubicBezTo>
                    <a:pt x="11730" y="27235"/>
                    <a:pt x="11843" y="27235"/>
                    <a:pt x="11957" y="27235"/>
                  </a:cubicBezTo>
                  <a:cubicBezTo>
                    <a:pt x="12119" y="27196"/>
                    <a:pt x="12278" y="27179"/>
                    <a:pt x="12432" y="27179"/>
                  </a:cubicBezTo>
                  <a:cubicBezTo>
                    <a:pt x="13062" y="27179"/>
                    <a:pt x="13636" y="27462"/>
                    <a:pt x="14229" y="27690"/>
                  </a:cubicBezTo>
                  <a:cubicBezTo>
                    <a:pt x="14371" y="27321"/>
                    <a:pt x="14428" y="26923"/>
                    <a:pt x="14456" y="26526"/>
                  </a:cubicBezTo>
                  <a:cubicBezTo>
                    <a:pt x="13771" y="26272"/>
                    <a:pt x="13086" y="25973"/>
                    <a:pt x="12360" y="25973"/>
                  </a:cubicBezTo>
                  <a:cubicBezTo>
                    <a:pt x="12273" y="25973"/>
                    <a:pt x="12186" y="25977"/>
                    <a:pt x="12099" y="25986"/>
                  </a:cubicBezTo>
                  <a:cubicBezTo>
                    <a:pt x="11950" y="25993"/>
                    <a:pt x="11802" y="25997"/>
                    <a:pt x="11656" y="25997"/>
                  </a:cubicBezTo>
                  <a:cubicBezTo>
                    <a:pt x="11218" y="25997"/>
                    <a:pt x="10792" y="25965"/>
                    <a:pt x="10366" y="25901"/>
                  </a:cubicBezTo>
                  <a:cubicBezTo>
                    <a:pt x="9713" y="25816"/>
                    <a:pt x="9032" y="25645"/>
                    <a:pt x="8407" y="25390"/>
                  </a:cubicBezTo>
                  <a:cubicBezTo>
                    <a:pt x="7385" y="25049"/>
                    <a:pt x="6419" y="24509"/>
                    <a:pt x="5368" y="24197"/>
                  </a:cubicBezTo>
                  <a:cubicBezTo>
                    <a:pt x="4772" y="23998"/>
                    <a:pt x="4176" y="23828"/>
                    <a:pt x="3579" y="23686"/>
                  </a:cubicBezTo>
                  <a:cubicBezTo>
                    <a:pt x="3068" y="23600"/>
                    <a:pt x="2585" y="23430"/>
                    <a:pt x="2074" y="23345"/>
                  </a:cubicBezTo>
                  <a:close/>
                  <a:moveTo>
                    <a:pt x="1648" y="27321"/>
                  </a:moveTo>
                  <a:cubicBezTo>
                    <a:pt x="1506" y="28059"/>
                    <a:pt x="1449" y="28826"/>
                    <a:pt x="1506" y="29593"/>
                  </a:cubicBezTo>
                  <a:cubicBezTo>
                    <a:pt x="2244" y="29735"/>
                    <a:pt x="3011" y="29848"/>
                    <a:pt x="3750" y="30047"/>
                  </a:cubicBezTo>
                  <a:cubicBezTo>
                    <a:pt x="4232" y="30217"/>
                    <a:pt x="4743" y="30303"/>
                    <a:pt x="5255" y="30331"/>
                  </a:cubicBezTo>
                  <a:cubicBezTo>
                    <a:pt x="5823" y="30359"/>
                    <a:pt x="6305" y="30615"/>
                    <a:pt x="6873" y="30672"/>
                  </a:cubicBezTo>
                  <a:cubicBezTo>
                    <a:pt x="7953" y="30785"/>
                    <a:pt x="9003" y="31069"/>
                    <a:pt x="10026" y="31467"/>
                  </a:cubicBezTo>
                  <a:cubicBezTo>
                    <a:pt x="10963" y="31779"/>
                    <a:pt x="11900" y="32148"/>
                    <a:pt x="12809" y="32489"/>
                  </a:cubicBezTo>
                  <a:cubicBezTo>
                    <a:pt x="13150" y="31723"/>
                    <a:pt x="13405" y="30899"/>
                    <a:pt x="13547" y="30075"/>
                  </a:cubicBezTo>
                  <a:cubicBezTo>
                    <a:pt x="13348" y="30019"/>
                    <a:pt x="13121" y="29962"/>
                    <a:pt x="12951" y="29848"/>
                  </a:cubicBezTo>
                  <a:cubicBezTo>
                    <a:pt x="11843" y="29309"/>
                    <a:pt x="10679" y="28939"/>
                    <a:pt x="9458" y="28797"/>
                  </a:cubicBezTo>
                  <a:cubicBezTo>
                    <a:pt x="9373" y="28797"/>
                    <a:pt x="9287" y="28769"/>
                    <a:pt x="9231" y="28741"/>
                  </a:cubicBezTo>
                  <a:cubicBezTo>
                    <a:pt x="8776" y="28570"/>
                    <a:pt x="8293" y="28485"/>
                    <a:pt x="7811" y="28457"/>
                  </a:cubicBezTo>
                  <a:cubicBezTo>
                    <a:pt x="7328" y="28428"/>
                    <a:pt x="6873" y="28343"/>
                    <a:pt x="6447" y="28258"/>
                  </a:cubicBezTo>
                  <a:cubicBezTo>
                    <a:pt x="6107" y="28144"/>
                    <a:pt x="5737" y="28087"/>
                    <a:pt x="5397" y="28059"/>
                  </a:cubicBezTo>
                  <a:cubicBezTo>
                    <a:pt x="4119" y="27917"/>
                    <a:pt x="2869" y="27690"/>
                    <a:pt x="1648" y="27321"/>
                  </a:cubicBezTo>
                  <a:close/>
                  <a:moveTo>
                    <a:pt x="1336" y="31694"/>
                  </a:moveTo>
                  <a:cubicBezTo>
                    <a:pt x="1250" y="32092"/>
                    <a:pt x="1194" y="32461"/>
                    <a:pt x="1222" y="32858"/>
                  </a:cubicBezTo>
                  <a:cubicBezTo>
                    <a:pt x="1818" y="33000"/>
                    <a:pt x="2415" y="33199"/>
                    <a:pt x="3011" y="33455"/>
                  </a:cubicBezTo>
                  <a:cubicBezTo>
                    <a:pt x="3636" y="33654"/>
                    <a:pt x="4261" y="33966"/>
                    <a:pt x="4914" y="34193"/>
                  </a:cubicBezTo>
                  <a:cubicBezTo>
                    <a:pt x="5794" y="34534"/>
                    <a:pt x="6731" y="34761"/>
                    <a:pt x="7669" y="34875"/>
                  </a:cubicBezTo>
                  <a:cubicBezTo>
                    <a:pt x="8350" y="34960"/>
                    <a:pt x="9032" y="35017"/>
                    <a:pt x="9713" y="35102"/>
                  </a:cubicBezTo>
                  <a:cubicBezTo>
                    <a:pt x="10338" y="35187"/>
                    <a:pt x="10934" y="35414"/>
                    <a:pt x="11446" y="35812"/>
                  </a:cubicBezTo>
                  <a:cubicBezTo>
                    <a:pt x="11531" y="35897"/>
                    <a:pt x="11588" y="35982"/>
                    <a:pt x="11644" y="36068"/>
                  </a:cubicBezTo>
                  <a:cubicBezTo>
                    <a:pt x="11900" y="35670"/>
                    <a:pt x="12042" y="35216"/>
                    <a:pt x="12099" y="34761"/>
                  </a:cubicBezTo>
                  <a:lnTo>
                    <a:pt x="12099" y="34733"/>
                  </a:lnTo>
                  <a:cubicBezTo>
                    <a:pt x="11928" y="34704"/>
                    <a:pt x="11786" y="34648"/>
                    <a:pt x="11644" y="34591"/>
                  </a:cubicBezTo>
                  <a:cubicBezTo>
                    <a:pt x="10707" y="34051"/>
                    <a:pt x="9685" y="33739"/>
                    <a:pt x="8606" y="33682"/>
                  </a:cubicBezTo>
                  <a:cubicBezTo>
                    <a:pt x="8322" y="33654"/>
                    <a:pt x="8009" y="33597"/>
                    <a:pt x="7725" y="33597"/>
                  </a:cubicBezTo>
                  <a:cubicBezTo>
                    <a:pt x="6675" y="33512"/>
                    <a:pt x="5624" y="33228"/>
                    <a:pt x="4658" y="32773"/>
                  </a:cubicBezTo>
                  <a:cubicBezTo>
                    <a:pt x="3892" y="32461"/>
                    <a:pt x="3096" y="32148"/>
                    <a:pt x="2301" y="31893"/>
                  </a:cubicBezTo>
                  <a:cubicBezTo>
                    <a:pt x="1989" y="31808"/>
                    <a:pt x="1648" y="31723"/>
                    <a:pt x="1336" y="31694"/>
                  </a:cubicBezTo>
                  <a:close/>
                  <a:moveTo>
                    <a:pt x="4743" y="37061"/>
                  </a:moveTo>
                  <a:cubicBezTo>
                    <a:pt x="3494" y="37090"/>
                    <a:pt x="2244" y="37033"/>
                    <a:pt x="1052" y="37459"/>
                  </a:cubicBezTo>
                  <a:lnTo>
                    <a:pt x="881" y="37459"/>
                  </a:lnTo>
                  <a:cubicBezTo>
                    <a:pt x="796" y="37828"/>
                    <a:pt x="768" y="38226"/>
                    <a:pt x="796" y="38623"/>
                  </a:cubicBezTo>
                  <a:cubicBezTo>
                    <a:pt x="1620" y="38396"/>
                    <a:pt x="2443" y="38283"/>
                    <a:pt x="3295" y="38226"/>
                  </a:cubicBezTo>
                  <a:cubicBezTo>
                    <a:pt x="3778" y="38254"/>
                    <a:pt x="4261" y="38283"/>
                    <a:pt x="4743" y="38339"/>
                  </a:cubicBezTo>
                  <a:cubicBezTo>
                    <a:pt x="6391" y="38396"/>
                    <a:pt x="7811" y="39049"/>
                    <a:pt x="9174" y="39901"/>
                  </a:cubicBezTo>
                  <a:cubicBezTo>
                    <a:pt x="9458" y="40072"/>
                    <a:pt x="9770" y="40242"/>
                    <a:pt x="10082" y="40441"/>
                  </a:cubicBezTo>
                  <a:cubicBezTo>
                    <a:pt x="10253" y="40100"/>
                    <a:pt x="10395" y="39731"/>
                    <a:pt x="10480" y="39362"/>
                  </a:cubicBezTo>
                  <a:cubicBezTo>
                    <a:pt x="9429" y="38538"/>
                    <a:pt x="8237" y="37913"/>
                    <a:pt x="6959" y="37516"/>
                  </a:cubicBezTo>
                  <a:cubicBezTo>
                    <a:pt x="6249" y="37260"/>
                    <a:pt x="5510" y="37090"/>
                    <a:pt x="4743" y="37061"/>
                  </a:cubicBezTo>
                  <a:close/>
                  <a:moveTo>
                    <a:pt x="768" y="42116"/>
                  </a:moveTo>
                  <a:lnTo>
                    <a:pt x="768" y="42116"/>
                  </a:lnTo>
                  <a:cubicBezTo>
                    <a:pt x="739" y="42542"/>
                    <a:pt x="739" y="42968"/>
                    <a:pt x="796" y="43423"/>
                  </a:cubicBezTo>
                  <a:cubicBezTo>
                    <a:pt x="1506" y="43508"/>
                    <a:pt x="2216" y="43764"/>
                    <a:pt x="2841" y="44161"/>
                  </a:cubicBezTo>
                  <a:cubicBezTo>
                    <a:pt x="3295" y="44417"/>
                    <a:pt x="3835" y="44587"/>
                    <a:pt x="4374" y="44644"/>
                  </a:cubicBezTo>
                  <a:cubicBezTo>
                    <a:pt x="4477" y="44655"/>
                    <a:pt x="4579" y="44661"/>
                    <a:pt x="4681" y="44661"/>
                  </a:cubicBezTo>
                  <a:cubicBezTo>
                    <a:pt x="5089" y="44661"/>
                    <a:pt x="5493" y="44570"/>
                    <a:pt x="5879" y="44388"/>
                  </a:cubicBezTo>
                  <a:cubicBezTo>
                    <a:pt x="6135" y="44246"/>
                    <a:pt x="6391" y="44104"/>
                    <a:pt x="6646" y="43934"/>
                  </a:cubicBezTo>
                  <a:cubicBezTo>
                    <a:pt x="6774" y="43820"/>
                    <a:pt x="6930" y="43764"/>
                    <a:pt x="7090" y="43764"/>
                  </a:cubicBezTo>
                  <a:cubicBezTo>
                    <a:pt x="7250" y="43764"/>
                    <a:pt x="7413" y="43820"/>
                    <a:pt x="7555" y="43934"/>
                  </a:cubicBezTo>
                  <a:cubicBezTo>
                    <a:pt x="7924" y="44246"/>
                    <a:pt x="8350" y="44502"/>
                    <a:pt x="8549" y="44985"/>
                  </a:cubicBezTo>
                  <a:cubicBezTo>
                    <a:pt x="8776" y="44616"/>
                    <a:pt x="8890" y="44218"/>
                    <a:pt x="8975" y="43792"/>
                  </a:cubicBezTo>
                  <a:cubicBezTo>
                    <a:pt x="8691" y="43565"/>
                    <a:pt x="8435" y="43309"/>
                    <a:pt x="8180" y="43082"/>
                  </a:cubicBezTo>
                  <a:cubicBezTo>
                    <a:pt x="7882" y="42801"/>
                    <a:pt x="7497" y="42654"/>
                    <a:pt x="7104" y="42654"/>
                  </a:cubicBezTo>
                  <a:cubicBezTo>
                    <a:pt x="6823" y="42654"/>
                    <a:pt x="6538" y="42729"/>
                    <a:pt x="6277" y="42883"/>
                  </a:cubicBezTo>
                  <a:cubicBezTo>
                    <a:pt x="6021" y="43025"/>
                    <a:pt x="5737" y="43139"/>
                    <a:pt x="5482" y="43281"/>
                  </a:cubicBezTo>
                  <a:cubicBezTo>
                    <a:pt x="5221" y="43434"/>
                    <a:pt x="4936" y="43513"/>
                    <a:pt x="4649" y="43513"/>
                  </a:cubicBezTo>
                  <a:cubicBezTo>
                    <a:pt x="4403" y="43513"/>
                    <a:pt x="4155" y="43455"/>
                    <a:pt x="3920" y="43338"/>
                  </a:cubicBezTo>
                  <a:cubicBezTo>
                    <a:pt x="3693" y="43252"/>
                    <a:pt x="3437" y="43110"/>
                    <a:pt x="3210" y="42997"/>
                  </a:cubicBezTo>
                  <a:cubicBezTo>
                    <a:pt x="2472" y="42542"/>
                    <a:pt x="1620" y="42258"/>
                    <a:pt x="768" y="42116"/>
                  </a:cubicBezTo>
                  <a:close/>
                  <a:moveTo>
                    <a:pt x="796" y="46717"/>
                  </a:moveTo>
                  <a:cubicBezTo>
                    <a:pt x="739" y="47086"/>
                    <a:pt x="739" y="47484"/>
                    <a:pt x="796" y="47881"/>
                  </a:cubicBezTo>
                  <a:cubicBezTo>
                    <a:pt x="1904" y="48364"/>
                    <a:pt x="3068" y="48762"/>
                    <a:pt x="4261" y="49017"/>
                  </a:cubicBezTo>
                  <a:cubicBezTo>
                    <a:pt x="5226" y="49216"/>
                    <a:pt x="6135" y="49557"/>
                    <a:pt x="7101" y="49727"/>
                  </a:cubicBezTo>
                  <a:cubicBezTo>
                    <a:pt x="7271" y="49358"/>
                    <a:pt x="7385" y="48989"/>
                    <a:pt x="7413" y="48591"/>
                  </a:cubicBezTo>
                  <a:cubicBezTo>
                    <a:pt x="7243" y="48563"/>
                    <a:pt x="7044" y="48535"/>
                    <a:pt x="6873" y="48478"/>
                  </a:cubicBezTo>
                  <a:cubicBezTo>
                    <a:pt x="6021" y="48165"/>
                    <a:pt x="5169" y="47938"/>
                    <a:pt x="4317" y="47768"/>
                  </a:cubicBezTo>
                  <a:cubicBezTo>
                    <a:pt x="3466" y="47541"/>
                    <a:pt x="2642" y="47285"/>
                    <a:pt x="1818" y="46973"/>
                  </a:cubicBezTo>
                  <a:cubicBezTo>
                    <a:pt x="1478" y="46859"/>
                    <a:pt x="1137" y="46774"/>
                    <a:pt x="796" y="46717"/>
                  </a:cubicBezTo>
                  <a:close/>
                  <a:moveTo>
                    <a:pt x="768" y="50693"/>
                  </a:moveTo>
                  <a:cubicBezTo>
                    <a:pt x="682" y="51119"/>
                    <a:pt x="682" y="51545"/>
                    <a:pt x="768" y="51971"/>
                  </a:cubicBezTo>
                  <a:lnTo>
                    <a:pt x="739" y="51971"/>
                  </a:lnTo>
                  <a:cubicBezTo>
                    <a:pt x="1336" y="52056"/>
                    <a:pt x="1932" y="52170"/>
                    <a:pt x="2500" y="52368"/>
                  </a:cubicBezTo>
                  <a:cubicBezTo>
                    <a:pt x="3352" y="52624"/>
                    <a:pt x="4204" y="52880"/>
                    <a:pt x="5084" y="53135"/>
                  </a:cubicBezTo>
                  <a:cubicBezTo>
                    <a:pt x="5397" y="53220"/>
                    <a:pt x="5709" y="53334"/>
                    <a:pt x="6021" y="53419"/>
                  </a:cubicBezTo>
                  <a:cubicBezTo>
                    <a:pt x="6192" y="53050"/>
                    <a:pt x="6277" y="52681"/>
                    <a:pt x="6334" y="52283"/>
                  </a:cubicBezTo>
                  <a:cubicBezTo>
                    <a:pt x="5624" y="52085"/>
                    <a:pt x="4914" y="51914"/>
                    <a:pt x="4204" y="51659"/>
                  </a:cubicBezTo>
                  <a:cubicBezTo>
                    <a:pt x="3437" y="51375"/>
                    <a:pt x="2642" y="51204"/>
                    <a:pt x="1847" y="51005"/>
                  </a:cubicBezTo>
                  <a:cubicBezTo>
                    <a:pt x="1506" y="50863"/>
                    <a:pt x="1137" y="50750"/>
                    <a:pt x="768" y="50693"/>
                  </a:cubicBezTo>
                  <a:close/>
                  <a:moveTo>
                    <a:pt x="597" y="54953"/>
                  </a:moveTo>
                  <a:cubicBezTo>
                    <a:pt x="540" y="55379"/>
                    <a:pt x="512" y="55805"/>
                    <a:pt x="540" y="56259"/>
                  </a:cubicBezTo>
                  <a:lnTo>
                    <a:pt x="540" y="56231"/>
                  </a:lnTo>
                  <a:cubicBezTo>
                    <a:pt x="824" y="56288"/>
                    <a:pt x="1108" y="56344"/>
                    <a:pt x="1392" y="56458"/>
                  </a:cubicBezTo>
                  <a:cubicBezTo>
                    <a:pt x="1960" y="56714"/>
                    <a:pt x="2557" y="56856"/>
                    <a:pt x="3153" y="56884"/>
                  </a:cubicBezTo>
                  <a:cubicBezTo>
                    <a:pt x="3750" y="56941"/>
                    <a:pt x="4346" y="57026"/>
                    <a:pt x="4942" y="57083"/>
                  </a:cubicBezTo>
                  <a:cubicBezTo>
                    <a:pt x="5084" y="56799"/>
                    <a:pt x="5169" y="56486"/>
                    <a:pt x="5226" y="56146"/>
                  </a:cubicBezTo>
                  <a:cubicBezTo>
                    <a:pt x="5141" y="56032"/>
                    <a:pt x="5027" y="55975"/>
                    <a:pt x="4885" y="55918"/>
                  </a:cubicBezTo>
                  <a:cubicBezTo>
                    <a:pt x="4715" y="55890"/>
                    <a:pt x="4573" y="55862"/>
                    <a:pt x="4403" y="55862"/>
                  </a:cubicBezTo>
                  <a:cubicBezTo>
                    <a:pt x="3068" y="55833"/>
                    <a:pt x="1847" y="55379"/>
                    <a:pt x="597" y="54953"/>
                  </a:cubicBezTo>
                  <a:close/>
                  <a:moveTo>
                    <a:pt x="455" y="57423"/>
                  </a:moveTo>
                  <a:cubicBezTo>
                    <a:pt x="370" y="57793"/>
                    <a:pt x="342" y="58190"/>
                    <a:pt x="427" y="58588"/>
                  </a:cubicBezTo>
                  <a:cubicBezTo>
                    <a:pt x="796" y="58787"/>
                    <a:pt x="1194" y="58957"/>
                    <a:pt x="1591" y="59156"/>
                  </a:cubicBezTo>
                  <a:cubicBezTo>
                    <a:pt x="2386" y="59525"/>
                    <a:pt x="3182" y="59866"/>
                    <a:pt x="4034" y="60150"/>
                  </a:cubicBezTo>
                  <a:cubicBezTo>
                    <a:pt x="4204" y="59809"/>
                    <a:pt x="4317" y="59411"/>
                    <a:pt x="4346" y="59042"/>
                  </a:cubicBezTo>
                  <a:cubicBezTo>
                    <a:pt x="4034" y="58985"/>
                    <a:pt x="3721" y="58843"/>
                    <a:pt x="3437" y="58673"/>
                  </a:cubicBezTo>
                  <a:cubicBezTo>
                    <a:pt x="2784" y="58304"/>
                    <a:pt x="2074" y="58048"/>
                    <a:pt x="1392" y="57679"/>
                  </a:cubicBezTo>
                  <a:cubicBezTo>
                    <a:pt x="1108" y="57565"/>
                    <a:pt x="796" y="57452"/>
                    <a:pt x="455" y="57423"/>
                  </a:cubicBezTo>
                  <a:close/>
                  <a:moveTo>
                    <a:pt x="143" y="61513"/>
                  </a:moveTo>
                  <a:cubicBezTo>
                    <a:pt x="29" y="61882"/>
                    <a:pt x="1" y="62280"/>
                    <a:pt x="1" y="62677"/>
                  </a:cubicBezTo>
                  <a:lnTo>
                    <a:pt x="3096" y="63018"/>
                  </a:lnTo>
                  <a:cubicBezTo>
                    <a:pt x="3267" y="62677"/>
                    <a:pt x="3380" y="62280"/>
                    <a:pt x="3437" y="61911"/>
                  </a:cubicBezTo>
                  <a:lnTo>
                    <a:pt x="143" y="6151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4"/>
            <p:cNvSpPr/>
            <p:nvPr/>
          </p:nvSpPr>
          <p:spPr>
            <a:xfrm>
              <a:off x="7674275" y="1859969"/>
              <a:ext cx="382000" cy="1989463"/>
            </a:xfrm>
            <a:custGeom>
              <a:avLst/>
              <a:gdLst/>
              <a:ahLst/>
              <a:cxnLst/>
              <a:rect l="l" t="t" r="r" b="b"/>
              <a:pathLst>
                <a:path w="15280" h="83076" extrusionOk="0">
                  <a:moveTo>
                    <a:pt x="8630" y="0"/>
                  </a:moveTo>
                  <a:cubicBezTo>
                    <a:pt x="8442" y="0"/>
                    <a:pt x="8250" y="85"/>
                    <a:pt x="8123" y="256"/>
                  </a:cubicBezTo>
                  <a:cubicBezTo>
                    <a:pt x="8037" y="426"/>
                    <a:pt x="7952" y="568"/>
                    <a:pt x="7895" y="738"/>
                  </a:cubicBezTo>
                  <a:cubicBezTo>
                    <a:pt x="7583" y="1477"/>
                    <a:pt x="7327" y="2244"/>
                    <a:pt x="7129" y="3010"/>
                  </a:cubicBezTo>
                  <a:cubicBezTo>
                    <a:pt x="6419" y="5424"/>
                    <a:pt x="5709" y="7810"/>
                    <a:pt x="4885" y="10195"/>
                  </a:cubicBezTo>
                  <a:cubicBezTo>
                    <a:pt x="4090" y="12581"/>
                    <a:pt x="3380" y="14995"/>
                    <a:pt x="2812" y="17437"/>
                  </a:cubicBezTo>
                  <a:cubicBezTo>
                    <a:pt x="2187" y="20078"/>
                    <a:pt x="1676" y="22748"/>
                    <a:pt x="938" y="25389"/>
                  </a:cubicBezTo>
                  <a:cubicBezTo>
                    <a:pt x="114" y="28257"/>
                    <a:pt x="86" y="31125"/>
                    <a:pt x="370" y="34022"/>
                  </a:cubicBezTo>
                  <a:cubicBezTo>
                    <a:pt x="540" y="35925"/>
                    <a:pt x="796" y="37827"/>
                    <a:pt x="994" y="39758"/>
                  </a:cubicBezTo>
                  <a:cubicBezTo>
                    <a:pt x="1108" y="41292"/>
                    <a:pt x="1136" y="42826"/>
                    <a:pt x="1051" y="44387"/>
                  </a:cubicBezTo>
                  <a:cubicBezTo>
                    <a:pt x="938" y="46290"/>
                    <a:pt x="625" y="48193"/>
                    <a:pt x="370" y="50067"/>
                  </a:cubicBezTo>
                  <a:cubicBezTo>
                    <a:pt x="86" y="52055"/>
                    <a:pt x="1" y="54043"/>
                    <a:pt x="143" y="56031"/>
                  </a:cubicBezTo>
                  <a:cubicBezTo>
                    <a:pt x="285" y="57849"/>
                    <a:pt x="569" y="59638"/>
                    <a:pt x="853" y="61427"/>
                  </a:cubicBezTo>
                  <a:cubicBezTo>
                    <a:pt x="1108" y="63188"/>
                    <a:pt x="1307" y="64920"/>
                    <a:pt x="1506" y="66681"/>
                  </a:cubicBezTo>
                  <a:cubicBezTo>
                    <a:pt x="1676" y="68101"/>
                    <a:pt x="1790" y="69520"/>
                    <a:pt x="1903" y="70940"/>
                  </a:cubicBezTo>
                  <a:cubicBezTo>
                    <a:pt x="2017" y="72247"/>
                    <a:pt x="2187" y="73553"/>
                    <a:pt x="2045" y="74859"/>
                  </a:cubicBezTo>
                  <a:cubicBezTo>
                    <a:pt x="1903" y="76251"/>
                    <a:pt x="1846" y="77671"/>
                    <a:pt x="1903" y="79062"/>
                  </a:cubicBezTo>
                  <a:cubicBezTo>
                    <a:pt x="1903" y="80028"/>
                    <a:pt x="2045" y="80965"/>
                    <a:pt x="2301" y="81874"/>
                  </a:cubicBezTo>
                  <a:cubicBezTo>
                    <a:pt x="2443" y="82385"/>
                    <a:pt x="2642" y="82840"/>
                    <a:pt x="3323" y="82953"/>
                  </a:cubicBezTo>
                  <a:cubicBezTo>
                    <a:pt x="3408" y="82982"/>
                    <a:pt x="3494" y="83038"/>
                    <a:pt x="3579" y="83038"/>
                  </a:cubicBezTo>
                  <a:cubicBezTo>
                    <a:pt x="3885" y="83063"/>
                    <a:pt x="4191" y="83076"/>
                    <a:pt x="4498" y="83076"/>
                  </a:cubicBezTo>
                  <a:cubicBezTo>
                    <a:pt x="5242" y="83076"/>
                    <a:pt x="5987" y="83001"/>
                    <a:pt x="6731" y="82840"/>
                  </a:cubicBezTo>
                  <a:cubicBezTo>
                    <a:pt x="7441" y="82811"/>
                    <a:pt x="8037" y="82272"/>
                    <a:pt x="8151" y="81562"/>
                  </a:cubicBezTo>
                  <a:cubicBezTo>
                    <a:pt x="8179" y="81420"/>
                    <a:pt x="8208" y="81278"/>
                    <a:pt x="8208" y="81136"/>
                  </a:cubicBezTo>
                  <a:cubicBezTo>
                    <a:pt x="8492" y="79204"/>
                    <a:pt x="8719" y="77273"/>
                    <a:pt x="9003" y="75371"/>
                  </a:cubicBezTo>
                  <a:cubicBezTo>
                    <a:pt x="9173" y="73752"/>
                    <a:pt x="9457" y="72162"/>
                    <a:pt x="9798" y="70571"/>
                  </a:cubicBezTo>
                  <a:cubicBezTo>
                    <a:pt x="10111" y="69236"/>
                    <a:pt x="10423" y="67930"/>
                    <a:pt x="10764" y="66595"/>
                  </a:cubicBezTo>
                  <a:cubicBezTo>
                    <a:pt x="11190" y="64948"/>
                    <a:pt x="11531" y="63273"/>
                    <a:pt x="11814" y="61597"/>
                  </a:cubicBezTo>
                  <a:cubicBezTo>
                    <a:pt x="12269" y="58984"/>
                    <a:pt x="12752" y="56372"/>
                    <a:pt x="13462" y="53787"/>
                  </a:cubicBezTo>
                  <a:cubicBezTo>
                    <a:pt x="14314" y="50777"/>
                    <a:pt x="14882" y="47682"/>
                    <a:pt x="15080" y="44558"/>
                  </a:cubicBezTo>
                  <a:cubicBezTo>
                    <a:pt x="15279" y="42144"/>
                    <a:pt x="15137" y="39730"/>
                    <a:pt x="14711" y="37373"/>
                  </a:cubicBezTo>
                  <a:cubicBezTo>
                    <a:pt x="14427" y="36038"/>
                    <a:pt x="14200" y="34732"/>
                    <a:pt x="13944" y="33397"/>
                  </a:cubicBezTo>
                  <a:cubicBezTo>
                    <a:pt x="13234" y="29762"/>
                    <a:pt x="13149" y="26013"/>
                    <a:pt x="13121" y="22293"/>
                  </a:cubicBezTo>
                  <a:cubicBezTo>
                    <a:pt x="13121" y="19538"/>
                    <a:pt x="12865" y="16755"/>
                    <a:pt x="12354" y="14029"/>
                  </a:cubicBezTo>
                  <a:cubicBezTo>
                    <a:pt x="11985" y="12070"/>
                    <a:pt x="11474" y="10138"/>
                    <a:pt x="10934" y="8179"/>
                  </a:cubicBezTo>
                  <a:cubicBezTo>
                    <a:pt x="10537" y="6702"/>
                    <a:pt x="10139" y="5225"/>
                    <a:pt x="9883" y="3692"/>
                  </a:cubicBezTo>
                  <a:cubicBezTo>
                    <a:pt x="9741" y="2811"/>
                    <a:pt x="9571" y="1931"/>
                    <a:pt x="9401" y="1051"/>
                  </a:cubicBezTo>
                  <a:cubicBezTo>
                    <a:pt x="9372" y="767"/>
                    <a:pt x="9259" y="511"/>
                    <a:pt x="9117" y="256"/>
                  </a:cubicBezTo>
                  <a:cubicBezTo>
                    <a:pt x="9003" y="85"/>
                    <a:pt x="8818" y="0"/>
                    <a:pt x="8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4"/>
            <p:cNvSpPr/>
            <p:nvPr/>
          </p:nvSpPr>
          <p:spPr>
            <a:xfrm>
              <a:off x="7673575" y="1859275"/>
              <a:ext cx="381275" cy="1986541"/>
            </a:xfrm>
            <a:custGeom>
              <a:avLst/>
              <a:gdLst/>
              <a:ahLst/>
              <a:cxnLst/>
              <a:rect l="l" t="t" r="r" b="b"/>
              <a:pathLst>
                <a:path w="15251" h="82954" extrusionOk="0">
                  <a:moveTo>
                    <a:pt x="8630" y="1"/>
                  </a:moveTo>
                  <a:cubicBezTo>
                    <a:pt x="8442" y="1"/>
                    <a:pt x="8250" y="86"/>
                    <a:pt x="8122" y="256"/>
                  </a:cubicBezTo>
                  <a:cubicBezTo>
                    <a:pt x="8037" y="427"/>
                    <a:pt x="7952" y="569"/>
                    <a:pt x="7895" y="739"/>
                  </a:cubicBezTo>
                  <a:cubicBezTo>
                    <a:pt x="7583" y="1477"/>
                    <a:pt x="7327" y="2244"/>
                    <a:pt x="7128" y="3011"/>
                  </a:cubicBezTo>
                  <a:cubicBezTo>
                    <a:pt x="6418" y="5425"/>
                    <a:pt x="5708" y="7810"/>
                    <a:pt x="4885" y="10196"/>
                  </a:cubicBezTo>
                  <a:cubicBezTo>
                    <a:pt x="4090" y="12581"/>
                    <a:pt x="3380" y="14995"/>
                    <a:pt x="2812" y="17438"/>
                  </a:cubicBezTo>
                  <a:cubicBezTo>
                    <a:pt x="2187" y="20079"/>
                    <a:pt x="1676" y="22748"/>
                    <a:pt x="937" y="25389"/>
                  </a:cubicBezTo>
                  <a:cubicBezTo>
                    <a:pt x="114" y="28257"/>
                    <a:pt x="85" y="31126"/>
                    <a:pt x="369" y="34022"/>
                  </a:cubicBezTo>
                  <a:cubicBezTo>
                    <a:pt x="540" y="35925"/>
                    <a:pt x="767" y="37828"/>
                    <a:pt x="966" y="39759"/>
                  </a:cubicBezTo>
                  <a:cubicBezTo>
                    <a:pt x="1108" y="41293"/>
                    <a:pt x="1136" y="42826"/>
                    <a:pt x="1051" y="44388"/>
                  </a:cubicBezTo>
                  <a:cubicBezTo>
                    <a:pt x="937" y="46291"/>
                    <a:pt x="625" y="48194"/>
                    <a:pt x="369" y="50068"/>
                  </a:cubicBezTo>
                  <a:cubicBezTo>
                    <a:pt x="85" y="52056"/>
                    <a:pt x="0" y="54044"/>
                    <a:pt x="142" y="56032"/>
                  </a:cubicBezTo>
                  <a:cubicBezTo>
                    <a:pt x="284" y="57849"/>
                    <a:pt x="568" y="59638"/>
                    <a:pt x="852" y="61427"/>
                  </a:cubicBezTo>
                  <a:cubicBezTo>
                    <a:pt x="1108" y="63188"/>
                    <a:pt x="1306" y="64920"/>
                    <a:pt x="1505" y="66681"/>
                  </a:cubicBezTo>
                  <a:cubicBezTo>
                    <a:pt x="1676" y="68101"/>
                    <a:pt x="1789" y="69521"/>
                    <a:pt x="1903" y="70941"/>
                  </a:cubicBezTo>
                  <a:cubicBezTo>
                    <a:pt x="2016" y="72247"/>
                    <a:pt x="2187" y="73554"/>
                    <a:pt x="2045" y="74860"/>
                  </a:cubicBezTo>
                  <a:cubicBezTo>
                    <a:pt x="1903" y="76280"/>
                    <a:pt x="1846" y="77672"/>
                    <a:pt x="1903" y="79063"/>
                  </a:cubicBezTo>
                  <a:cubicBezTo>
                    <a:pt x="1903" y="80029"/>
                    <a:pt x="2045" y="80966"/>
                    <a:pt x="2300" y="81875"/>
                  </a:cubicBezTo>
                  <a:cubicBezTo>
                    <a:pt x="2442" y="82386"/>
                    <a:pt x="2641" y="82869"/>
                    <a:pt x="3323" y="82954"/>
                  </a:cubicBezTo>
                  <a:cubicBezTo>
                    <a:pt x="3294" y="82528"/>
                    <a:pt x="3238" y="82130"/>
                    <a:pt x="3209" y="81733"/>
                  </a:cubicBezTo>
                  <a:cubicBezTo>
                    <a:pt x="3152" y="81449"/>
                    <a:pt x="3152" y="81193"/>
                    <a:pt x="3209" y="80909"/>
                  </a:cubicBezTo>
                  <a:cubicBezTo>
                    <a:pt x="3124" y="80597"/>
                    <a:pt x="3096" y="80256"/>
                    <a:pt x="3124" y="79915"/>
                  </a:cubicBezTo>
                  <a:cubicBezTo>
                    <a:pt x="3067" y="79404"/>
                    <a:pt x="3067" y="78893"/>
                    <a:pt x="3152" y="78410"/>
                  </a:cubicBezTo>
                  <a:cubicBezTo>
                    <a:pt x="3067" y="78012"/>
                    <a:pt x="3067" y="77615"/>
                    <a:pt x="3152" y="77217"/>
                  </a:cubicBezTo>
                  <a:cubicBezTo>
                    <a:pt x="3067" y="76536"/>
                    <a:pt x="3067" y="75854"/>
                    <a:pt x="3181" y="75172"/>
                  </a:cubicBezTo>
                  <a:cubicBezTo>
                    <a:pt x="3096" y="74775"/>
                    <a:pt x="3096" y="74377"/>
                    <a:pt x="3209" y="73980"/>
                  </a:cubicBezTo>
                  <a:cubicBezTo>
                    <a:pt x="3124" y="73525"/>
                    <a:pt x="3124" y="73071"/>
                    <a:pt x="3152" y="72617"/>
                  </a:cubicBezTo>
                  <a:cubicBezTo>
                    <a:pt x="3039" y="72105"/>
                    <a:pt x="3039" y="71594"/>
                    <a:pt x="3096" y="71083"/>
                  </a:cubicBezTo>
                  <a:cubicBezTo>
                    <a:pt x="2954" y="70259"/>
                    <a:pt x="2868" y="69407"/>
                    <a:pt x="2868" y="68556"/>
                  </a:cubicBezTo>
                  <a:cubicBezTo>
                    <a:pt x="2726" y="68130"/>
                    <a:pt x="2670" y="67675"/>
                    <a:pt x="2726" y="67249"/>
                  </a:cubicBezTo>
                  <a:cubicBezTo>
                    <a:pt x="2613" y="66454"/>
                    <a:pt x="2499" y="65687"/>
                    <a:pt x="2386" y="64892"/>
                  </a:cubicBezTo>
                  <a:cubicBezTo>
                    <a:pt x="2244" y="64523"/>
                    <a:pt x="2187" y="64154"/>
                    <a:pt x="2187" y="63756"/>
                  </a:cubicBezTo>
                  <a:cubicBezTo>
                    <a:pt x="1960" y="62734"/>
                    <a:pt x="1846" y="61683"/>
                    <a:pt x="1846" y="60632"/>
                  </a:cubicBezTo>
                  <a:cubicBezTo>
                    <a:pt x="1732" y="60235"/>
                    <a:pt x="1676" y="59837"/>
                    <a:pt x="1704" y="59439"/>
                  </a:cubicBezTo>
                  <a:cubicBezTo>
                    <a:pt x="1505" y="58389"/>
                    <a:pt x="1448" y="57310"/>
                    <a:pt x="1505" y="56230"/>
                  </a:cubicBezTo>
                  <a:cubicBezTo>
                    <a:pt x="1448" y="55776"/>
                    <a:pt x="1420" y="55322"/>
                    <a:pt x="1477" y="54867"/>
                  </a:cubicBezTo>
                  <a:cubicBezTo>
                    <a:pt x="1420" y="53731"/>
                    <a:pt x="1505" y="52567"/>
                    <a:pt x="1761" y="51431"/>
                  </a:cubicBezTo>
                  <a:cubicBezTo>
                    <a:pt x="1704" y="50948"/>
                    <a:pt x="1789" y="50465"/>
                    <a:pt x="1931" y="50011"/>
                  </a:cubicBezTo>
                  <a:cubicBezTo>
                    <a:pt x="1931" y="49528"/>
                    <a:pt x="1988" y="49045"/>
                    <a:pt x="2102" y="48591"/>
                  </a:cubicBezTo>
                  <a:cubicBezTo>
                    <a:pt x="2215" y="47938"/>
                    <a:pt x="2329" y="47313"/>
                    <a:pt x="2471" y="46688"/>
                  </a:cubicBezTo>
                  <a:cubicBezTo>
                    <a:pt x="2442" y="46035"/>
                    <a:pt x="2528" y="45410"/>
                    <a:pt x="2726" y="44786"/>
                  </a:cubicBezTo>
                  <a:cubicBezTo>
                    <a:pt x="2755" y="44189"/>
                    <a:pt x="2783" y="43593"/>
                    <a:pt x="2868" y="42997"/>
                  </a:cubicBezTo>
                  <a:cubicBezTo>
                    <a:pt x="2925" y="42627"/>
                    <a:pt x="2840" y="42201"/>
                    <a:pt x="2982" y="41861"/>
                  </a:cubicBezTo>
                  <a:cubicBezTo>
                    <a:pt x="2897" y="41463"/>
                    <a:pt x="2897" y="41037"/>
                    <a:pt x="2982" y="40639"/>
                  </a:cubicBezTo>
                  <a:cubicBezTo>
                    <a:pt x="2925" y="39702"/>
                    <a:pt x="2868" y="38737"/>
                    <a:pt x="2783" y="37800"/>
                  </a:cubicBezTo>
                  <a:lnTo>
                    <a:pt x="2698" y="36436"/>
                  </a:lnTo>
                  <a:cubicBezTo>
                    <a:pt x="2528" y="35556"/>
                    <a:pt x="2414" y="34647"/>
                    <a:pt x="2414" y="33767"/>
                  </a:cubicBezTo>
                  <a:cubicBezTo>
                    <a:pt x="2300" y="33199"/>
                    <a:pt x="2272" y="32631"/>
                    <a:pt x="2357" y="32063"/>
                  </a:cubicBezTo>
                  <a:cubicBezTo>
                    <a:pt x="2300" y="31154"/>
                    <a:pt x="2329" y="30217"/>
                    <a:pt x="2471" y="29308"/>
                  </a:cubicBezTo>
                  <a:cubicBezTo>
                    <a:pt x="2442" y="28797"/>
                    <a:pt x="2528" y="28257"/>
                    <a:pt x="2670" y="27775"/>
                  </a:cubicBezTo>
                  <a:cubicBezTo>
                    <a:pt x="2641" y="27320"/>
                    <a:pt x="2698" y="26894"/>
                    <a:pt x="2812" y="26468"/>
                  </a:cubicBezTo>
                  <a:cubicBezTo>
                    <a:pt x="2954" y="25645"/>
                    <a:pt x="3096" y="24850"/>
                    <a:pt x="3238" y="24054"/>
                  </a:cubicBezTo>
                  <a:cubicBezTo>
                    <a:pt x="3266" y="23543"/>
                    <a:pt x="3380" y="23004"/>
                    <a:pt x="3550" y="22521"/>
                  </a:cubicBezTo>
                  <a:cubicBezTo>
                    <a:pt x="3578" y="22067"/>
                    <a:pt x="3692" y="21641"/>
                    <a:pt x="3862" y="21243"/>
                  </a:cubicBezTo>
                  <a:cubicBezTo>
                    <a:pt x="3862" y="20760"/>
                    <a:pt x="4004" y="20277"/>
                    <a:pt x="4203" y="19823"/>
                  </a:cubicBezTo>
                  <a:cubicBezTo>
                    <a:pt x="4288" y="19227"/>
                    <a:pt x="4430" y="18630"/>
                    <a:pt x="4658" y="18062"/>
                  </a:cubicBezTo>
                  <a:cubicBezTo>
                    <a:pt x="4800" y="17210"/>
                    <a:pt x="5027" y="16387"/>
                    <a:pt x="5339" y="15592"/>
                  </a:cubicBezTo>
                  <a:cubicBezTo>
                    <a:pt x="5538" y="14598"/>
                    <a:pt x="5822" y="13632"/>
                    <a:pt x="6220" y="12695"/>
                  </a:cubicBezTo>
                  <a:cubicBezTo>
                    <a:pt x="6276" y="12184"/>
                    <a:pt x="6447" y="11701"/>
                    <a:pt x="6645" y="11275"/>
                  </a:cubicBezTo>
                  <a:cubicBezTo>
                    <a:pt x="6787" y="10593"/>
                    <a:pt x="7015" y="9912"/>
                    <a:pt x="7299" y="9287"/>
                  </a:cubicBezTo>
                  <a:cubicBezTo>
                    <a:pt x="7355" y="8833"/>
                    <a:pt x="7497" y="8407"/>
                    <a:pt x="7725" y="8009"/>
                  </a:cubicBezTo>
                  <a:cubicBezTo>
                    <a:pt x="7895" y="7157"/>
                    <a:pt x="8179" y="6334"/>
                    <a:pt x="8491" y="5538"/>
                  </a:cubicBezTo>
                  <a:cubicBezTo>
                    <a:pt x="8520" y="5482"/>
                    <a:pt x="8577" y="5453"/>
                    <a:pt x="8633" y="5453"/>
                  </a:cubicBezTo>
                  <a:cubicBezTo>
                    <a:pt x="8690" y="5453"/>
                    <a:pt x="8747" y="5482"/>
                    <a:pt x="8747" y="5538"/>
                  </a:cubicBezTo>
                  <a:cubicBezTo>
                    <a:pt x="8974" y="6277"/>
                    <a:pt x="9145" y="7015"/>
                    <a:pt x="9315" y="7753"/>
                  </a:cubicBezTo>
                  <a:cubicBezTo>
                    <a:pt x="9485" y="8179"/>
                    <a:pt x="9599" y="8605"/>
                    <a:pt x="9627" y="9060"/>
                  </a:cubicBezTo>
                  <a:cubicBezTo>
                    <a:pt x="9997" y="9997"/>
                    <a:pt x="10224" y="11019"/>
                    <a:pt x="10337" y="12042"/>
                  </a:cubicBezTo>
                  <a:cubicBezTo>
                    <a:pt x="10479" y="12383"/>
                    <a:pt x="10565" y="12780"/>
                    <a:pt x="10565" y="13178"/>
                  </a:cubicBezTo>
                  <a:cubicBezTo>
                    <a:pt x="10792" y="14200"/>
                    <a:pt x="10991" y="15251"/>
                    <a:pt x="11104" y="16302"/>
                  </a:cubicBezTo>
                  <a:cubicBezTo>
                    <a:pt x="11246" y="16756"/>
                    <a:pt x="11303" y="17210"/>
                    <a:pt x="11275" y="17665"/>
                  </a:cubicBezTo>
                  <a:cubicBezTo>
                    <a:pt x="11360" y="18204"/>
                    <a:pt x="11360" y="18801"/>
                    <a:pt x="11275" y="19369"/>
                  </a:cubicBezTo>
                  <a:cubicBezTo>
                    <a:pt x="11388" y="19766"/>
                    <a:pt x="11388" y="20192"/>
                    <a:pt x="11303" y="20590"/>
                  </a:cubicBezTo>
                  <a:cubicBezTo>
                    <a:pt x="11360" y="21186"/>
                    <a:pt x="11388" y="21811"/>
                    <a:pt x="11303" y="22407"/>
                  </a:cubicBezTo>
                  <a:cubicBezTo>
                    <a:pt x="11360" y="22919"/>
                    <a:pt x="11360" y="23430"/>
                    <a:pt x="11246" y="23941"/>
                  </a:cubicBezTo>
                  <a:cubicBezTo>
                    <a:pt x="11331" y="24310"/>
                    <a:pt x="11246" y="24708"/>
                    <a:pt x="11246" y="25077"/>
                  </a:cubicBezTo>
                  <a:cubicBezTo>
                    <a:pt x="11275" y="26014"/>
                    <a:pt x="11303" y="26923"/>
                    <a:pt x="11303" y="27832"/>
                  </a:cubicBezTo>
                  <a:cubicBezTo>
                    <a:pt x="11303" y="27917"/>
                    <a:pt x="11303" y="28002"/>
                    <a:pt x="11275" y="28087"/>
                  </a:cubicBezTo>
                  <a:cubicBezTo>
                    <a:pt x="11303" y="28570"/>
                    <a:pt x="11331" y="29053"/>
                    <a:pt x="11360" y="29535"/>
                  </a:cubicBezTo>
                  <a:cubicBezTo>
                    <a:pt x="11388" y="30387"/>
                    <a:pt x="11615" y="31211"/>
                    <a:pt x="11530" y="32063"/>
                  </a:cubicBezTo>
                  <a:cubicBezTo>
                    <a:pt x="11672" y="32546"/>
                    <a:pt x="11729" y="33057"/>
                    <a:pt x="11729" y="33568"/>
                  </a:cubicBezTo>
                  <a:cubicBezTo>
                    <a:pt x="11899" y="34505"/>
                    <a:pt x="12041" y="35442"/>
                    <a:pt x="12126" y="36380"/>
                  </a:cubicBezTo>
                  <a:cubicBezTo>
                    <a:pt x="12297" y="36777"/>
                    <a:pt x="12382" y="37232"/>
                    <a:pt x="12382" y="37686"/>
                  </a:cubicBezTo>
                  <a:cubicBezTo>
                    <a:pt x="12609" y="38509"/>
                    <a:pt x="12751" y="39361"/>
                    <a:pt x="12780" y="40213"/>
                  </a:cubicBezTo>
                  <a:cubicBezTo>
                    <a:pt x="12893" y="40639"/>
                    <a:pt x="12950" y="41094"/>
                    <a:pt x="12950" y="41520"/>
                  </a:cubicBezTo>
                  <a:cubicBezTo>
                    <a:pt x="13064" y="42230"/>
                    <a:pt x="13149" y="42940"/>
                    <a:pt x="13262" y="43650"/>
                  </a:cubicBezTo>
                  <a:cubicBezTo>
                    <a:pt x="13404" y="44047"/>
                    <a:pt x="13461" y="44445"/>
                    <a:pt x="13461" y="44842"/>
                  </a:cubicBezTo>
                  <a:cubicBezTo>
                    <a:pt x="13490" y="45524"/>
                    <a:pt x="13433" y="46234"/>
                    <a:pt x="13291" y="46916"/>
                  </a:cubicBezTo>
                  <a:cubicBezTo>
                    <a:pt x="13206" y="47853"/>
                    <a:pt x="13035" y="48790"/>
                    <a:pt x="12780" y="49699"/>
                  </a:cubicBezTo>
                  <a:cubicBezTo>
                    <a:pt x="12751" y="50238"/>
                    <a:pt x="12666" y="50778"/>
                    <a:pt x="12467" y="51289"/>
                  </a:cubicBezTo>
                  <a:cubicBezTo>
                    <a:pt x="12183" y="52595"/>
                    <a:pt x="11842" y="53902"/>
                    <a:pt x="11445" y="55208"/>
                  </a:cubicBezTo>
                  <a:cubicBezTo>
                    <a:pt x="11388" y="55691"/>
                    <a:pt x="11246" y="56202"/>
                    <a:pt x="11019" y="56656"/>
                  </a:cubicBezTo>
                  <a:cubicBezTo>
                    <a:pt x="10792" y="57679"/>
                    <a:pt x="10508" y="58673"/>
                    <a:pt x="10167" y="59667"/>
                  </a:cubicBezTo>
                  <a:cubicBezTo>
                    <a:pt x="10110" y="60064"/>
                    <a:pt x="10025" y="60433"/>
                    <a:pt x="9855" y="60774"/>
                  </a:cubicBezTo>
                  <a:lnTo>
                    <a:pt x="9145" y="63472"/>
                  </a:lnTo>
                  <a:cubicBezTo>
                    <a:pt x="9116" y="63870"/>
                    <a:pt x="9003" y="64296"/>
                    <a:pt x="8861" y="64665"/>
                  </a:cubicBezTo>
                  <a:cubicBezTo>
                    <a:pt x="8747" y="65488"/>
                    <a:pt x="8577" y="66340"/>
                    <a:pt x="8349" y="67136"/>
                  </a:cubicBezTo>
                  <a:cubicBezTo>
                    <a:pt x="8349" y="67562"/>
                    <a:pt x="8293" y="67988"/>
                    <a:pt x="8122" y="68385"/>
                  </a:cubicBezTo>
                  <a:cubicBezTo>
                    <a:pt x="8037" y="69265"/>
                    <a:pt x="7895" y="70146"/>
                    <a:pt x="7668" y="70998"/>
                  </a:cubicBezTo>
                  <a:cubicBezTo>
                    <a:pt x="7725" y="71424"/>
                    <a:pt x="7668" y="71821"/>
                    <a:pt x="7497" y="72219"/>
                  </a:cubicBezTo>
                  <a:cubicBezTo>
                    <a:pt x="7526" y="72503"/>
                    <a:pt x="7497" y="72815"/>
                    <a:pt x="7384" y="73099"/>
                  </a:cubicBezTo>
                  <a:cubicBezTo>
                    <a:pt x="7384" y="73525"/>
                    <a:pt x="7327" y="73923"/>
                    <a:pt x="7213" y="74320"/>
                  </a:cubicBezTo>
                  <a:cubicBezTo>
                    <a:pt x="7185" y="75201"/>
                    <a:pt x="7071" y="76053"/>
                    <a:pt x="6929" y="76933"/>
                  </a:cubicBezTo>
                  <a:cubicBezTo>
                    <a:pt x="6958" y="77388"/>
                    <a:pt x="6929" y="77842"/>
                    <a:pt x="6816" y="78296"/>
                  </a:cubicBezTo>
                  <a:cubicBezTo>
                    <a:pt x="6873" y="78637"/>
                    <a:pt x="6844" y="78978"/>
                    <a:pt x="6759" y="79319"/>
                  </a:cubicBezTo>
                  <a:cubicBezTo>
                    <a:pt x="6816" y="79716"/>
                    <a:pt x="6759" y="80142"/>
                    <a:pt x="6674" y="80540"/>
                  </a:cubicBezTo>
                  <a:lnTo>
                    <a:pt x="6674" y="82357"/>
                  </a:lnTo>
                  <a:cubicBezTo>
                    <a:pt x="6674" y="82528"/>
                    <a:pt x="6702" y="82670"/>
                    <a:pt x="6702" y="82840"/>
                  </a:cubicBezTo>
                  <a:cubicBezTo>
                    <a:pt x="7412" y="82812"/>
                    <a:pt x="8009" y="82272"/>
                    <a:pt x="8122" y="81562"/>
                  </a:cubicBezTo>
                  <a:cubicBezTo>
                    <a:pt x="8151" y="81420"/>
                    <a:pt x="8207" y="81278"/>
                    <a:pt x="8207" y="81136"/>
                  </a:cubicBezTo>
                  <a:cubicBezTo>
                    <a:pt x="8463" y="79233"/>
                    <a:pt x="8719" y="77302"/>
                    <a:pt x="8974" y="75371"/>
                  </a:cubicBezTo>
                  <a:cubicBezTo>
                    <a:pt x="9173" y="73753"/>
                    <a:pt x="9429" y="72162"/>
                    <a:pt x="9769" y="70600"/>
                  </a:cubicBezTo>
                  <a:cubicBezTo>
                    <a:pt x="10110" y="69294"/>
                    <a:pt x="10394" y="67959"/>
                    <a:pt x="10763" y="66624"/>
                  </a:cubicBezTo>
                  <a:cubicBezTo>
                    <a:pt x="11189" y="64977"/>
                    <a:pt x="11502" y="63302"/>
                    <a:pt x="11814" y="61655"/>
                  </a:cubicBezTo>
                  <a:cubicBezTo>
                    <a:pt x="12268" y="59042"/>
                    <a:pt x="12723" y="56429"/>
                    <a:pt x="13433" y="53845"/>
                  </a:cubicBezTo>
                  <a:cubicBezTo>
                    <a:pt x="14313" y="50806"/>
                    <a:pt x="14853" y="47711"/>
                    <a:pt x="15080" y="44587"/>
                  </a:cubicBezTo>
                  <a:cubicBezTo>
                    <a:pt x="15250" y="42173"/>
                    <a:pt x="15137" y="39759"/>
                    <a:pt x="14682" y="37402"/>
                  </a:cubicBezTo>
                  <a:cubicBezTo>
                    <a:pt x="14427" y="36067"/>
                    <a:pt x="14200" y="34761"/>
                    <a:pt x="13944" y="33454"/>
                  </a:cubicBezTo>
                  <a:cubicBezTo>
                    <a:pt x="13206" y="29791"/>
                    <a:pt x="13149" y="26071"/>
                    <a:pt x="13120" y="22322"/>
                  </a:cubicBezTo>
                  <a:cubicBezTo>
                    <a:pt x="13092" y="19567"/>
                    <a:pt x="12865" y="16813"/>
                    <a:pt x="12354" y="14086"/>
                  </a:cubicBezTo>
                  <a:cubicBezTo>
                    <a:pt x="12013" y="12099"/>
                    <a:pt x="11473" y="10167"/>
                    <a:pt x="10934" y="8208"/>
                  </a:cubicBezTo>
                  <a:cubicBezTo>
                    <a:pt x="10536" y="6731"/>
                    <a:pt x="10139" y="5254"/>
                    <a:pt x="9883" y="3749"/>
                  </a:cubicBezTo>
                  <a:cubicBezTo>
                    <a:pt x="9741" y="2840"/>
                    <a:pt x="9571" y="1989"/>
                    <a:pt x="9400" y="1108"/>
                  </a:cubicBezTo>
                  <a:cubicBezTo>
                    <a:pt x="9372" y="796"/>
                    <a:pt x="9258" y="512"/>
                    <a:pt x="9116" y="256"/>
                  </a:cubicBezTo>
                  <a:cubicBezTo>
                    <a:pt x="9003" y="86"/>
                    <a:pt x="8818" y="1"/>
                    <a:pt x="8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4"/>
            <p:cNvSpPr/>
            <p:nvPr/>
          </p:nvSpPr>
          <p:spPr>
            <a:xfrm>
              <a:off x="7709775" y="2045592"/>
              <a:ext cx="299625" cy="1751927"/>
            </a:xfrm>
            <a:custGeom>
              <a:avLst/>
              <a:gdLst/>
              <a:ahLst/>
              <a:cxnLst/>
              <a:rect l="l" t="t" r="r" b="b"/>
              <a:pathLst>
                <a:path w="11985" h="73157" extrusionOk="0">
                  <a:moveTo>
                    <a:pt x="7867" y="1"/>
                  </a:moveTo>
                  <a:lnTo>
                    <a:pt x="7867" y="29"/>
                  </a:lnTo>
                  <a:lnTo>
                    <a:pt x="6277" y="285"/>
                  </a:lnTo>
                  <a:cubicBezTo>
                    <a:pt x="6049" y="682"/>
                    <a:pt x="5907" y="1108"/>
                    <a:pt x="5851" y="1563"/>
                  </a:cubicBezTo>
                  <a:cubicBezTo>
                    <a:pt x="6617" y="1478"/>
                    <a:pt x="7413" y="1534"/>
                    <a:pt x="8179" y="1336"/>
                  </a:cubicBezTo>
                  <a:cubicBezTo>
                    <a:pt x="8151" y="853"/>
                    <a:pt x="8066" y="427"/>
                    <a:pt x="7867" y="1"/>
                  </a:cubicBezTo>
                  <a:close/>
                  <a:moveTo>
                    <a:pt x="6063" y="3399"/>
                  </a:moveTo>
                  <a:cubicBezTo>
                    <a:pt x="5772" y="3399"/>
                    <a:pt x="5480" y="3440"/>
                    <a:pt x="5197" y="3522"/>
                  </a:cubicBezTo>
                  <a:cubicBezTo>
                    <a:pt x="4999" y="3977"/>
                    <a:pt x="4857" y="4431"/>
                    <a:pt x="4772" y="4942"/>
                  </a:cubicBezTo>
                  <a:lnTo>
                    <a:pt x="4772" y="4971"/>
                  </a:lnTo>
                  <a:cubicBezTo>
                    <a:pt x="4942" y="4942"/>
                    <a:pt x="5084" y="4914"/>
                    <a:pt x="5226" y="4886"/>
                  </a:cubicBezTo>
                  <a:cubicBezTo>
                    <a:pt x="5489" y="4795"/>
                    <a:pt x="5759" y="4750"/>
                    <a:pt x="6027" y="4750"/>
                  </a:cubicBezTo>
                  <a:cubicBezTo>
                    <a:pt x="6512" y="4750"/>
                    <a:pt x="6992" y="4895"/>
                    <a:pt x="7413" y="5169"/>
                  </a:cubicBezTo>
                  <a:cubicBezTo>
                    <a:pt x="7764" y="5384"/>
                    <a:pt x="8156" y="5492"/>
                    <a:pt x="8560" y="5492"/>
                  </a:cubicBezTo>
                  <a:cubicBezTo>
                    <a:pt x="8744" y="5492"/>
                    <a:pt x="8930" y="5469"/>
                    <a:pt x="9117" y="5425"/>
                  </a:cubicBezTo>
                  <a:cubicBezTo>
                    <a:pt x="9117" y="5027"/>
                    <a:pt x="9031" y="4658"/>
                    <a:pt x="8889" y="4289"/>
                  </a:cubicBezTo>
                  <a:cubicBezTo>
                    <a:pt x="8821" y="4304"/>
                    <a:pt x="8754" y="4311"/>
                    <a:pt x="8689" y="4311"/>
                  </a:cubicBezTo>
                  <a:cubicBezTo>
                    <a:pt x="8512" y="4311"/>
                    <a:pt x="8346" y="4259"/>
                    <a:pt x="8179" y="4176"/>
                  </a:cubicBezTo>
                  <a:cubicBezTo>
                    <a:pt x="8066" y="4090"/>
                    <a:pt x="7924" y="4034"/>
                    <a:pt x="7810" y="3948"/>
                  </a:cubicBezTo>
                  <a:cubicBezTo>
                    <a:pt x="7290" y="3582"/>
                    <a:pt x="6678" y="3399"/>
                    <a:pt x="6063" y="3399"/>
                  </a:cubicBezTo>
                  <a:close/>
                  <a:moveTo>
                    <a:pt x="5251" y="7527"/>
                  </a:moveTo>
                  <a:cubicBezTo>
                    <a:pt x="4877" y="7527"/>
                    <a:pt x="4492" y="7609"/>
                    <a:pt x="4090" y="7811"/>
                  </a:cubicBezTo>
                  <a:cubicBezTo>
                    <a:pt x="4033" y="7839"/>
                    <a:pt x="3976" y="7867"/>
                    <a:pt x="3891" y="7867"/>
                  </a:cubicBezTo>
                  <a:cubicBezTo>
                    <a:pt x="3579" y="8663"/>
                    <a:pt x="3352" y="9515"/>
                    <a:pt x="3210" y="10366"/>
                  </a:cubicBezTo>
                  <a:cubicBezTo>
                    <a:pt x="3494" y="10253"/>
                    <a:pt x="3749" y="10054"/>
                    <a:pt x="3891" y="9770"/>
                  </a:cubicBezTo>
                  <a:cubicBezTo>
                    <a:pt x="4147" y="9429"/>
                    <a:pt x="4488" y="9145"/>
                    <a:pt x="4857" y="8947"/>
                  </a:cubicBezTo>
                  <a:cubicBezTo>
                    <a:pt x="4992" y="8850"/>
                    <a:pt x="5153" y="8793"/>
                    <a:pt x="5323" y="8793"/>
                  </a:cubicBezTo>
                  <a:cubicBezTo>
                    <a:pt x="5403" y="8793"/>
                    <a:pt x="5485" y="8806"/>
                    <a:pt x="5567" y="8833"/>
                  </a:cubicBezTo>
                  <a:cubicBezTo>
                    <a:pt x="5879" y="8947"/>
                    <a:pt x="6163" y="9089"/>
                    <a:pt x="6447" y="9259"/>
                  </a:cubicBezTo>
                  <a:cubicBezTo>
                    <a:pt x="7209" y="9640"/>
                    <a:pt x="8002" y="9942"/>
                    <a:pt x="8874" y="9942"/>
                  </a:cubicBezTo>
                  <a:cubicBezTo>
                    <a:pt x="9172" y="9942"/>
                    <a:pt x="9480" y="9907"/>
                    <a:pt x="9798" y="9827"/>
                  </a:cubicBezTo>
                  <a:cubicBezTo>
                    <a:pt x="9827" y="9401"/>
                    <a:pt x="9770" y="8947"/>
                    <a:pt x="9628" y="8521"/>
                  </a:cubicBezTo>
                  <a:lnTo>
                    <a:pt x="9628" y="8549"/>
                  </a:lnTo>
                  <a:cubicBezTo>
                    <a:pt x="9415" y="8608"/>
                    <a:pt x="9197" y="8638"/>
                    <a:pt x="8978" y="8638"/>
                  </a:cubicBezTo>
                  <a:cubicBezTo>
                    <a:pt x="8672" y="8638"/>
                    <a:pt x="8364" y="8580"/>
                    <a:pt x="8066" y="8464"/>
                  </a:cubicBezTo>
                  <a:cubicBezTo>
                    <a:pt x="7668" y="8322"/>
                    <a:pt x="7299" y="8151"/>
                    <a:pt x="6930" y="7981"/>
                  </a:cubicBezTo>
                  <a:cubicBezTo>
                    <a:pt x="6379" y="7723"/>
                    <a:pt x="5828" y="7527"/>
                    <a:pt x="5251" y="7527"/>
                  </a:cubicBezTo>
                  <a:close/>
                  <a:moveTo>
                    <a:pt x="6518" y="11258"/>
                  </a:moveTo>
                  <a:cubicBezTo>
                    <a:pt x="6287" y="11258"/>
                    <a:pt x="6055" y="11264"/>
                    <a:pt x="5822" y="11275"/>
                  </a:cubicBezTo>
                  <a:cubicBezTo>
                    <a:pt x="5538" y="11304"/>
                    <a:pt x="5283" y="11360"/>
                    <a:pt x="4999" y="11446"/>
                  </a:cubicBezTo>
                  <a:cubicBezTo>
                    <a:pt x="4289" y="11701"/>
                    <a:pt x="3522" y="11928"/>
                    <a:pt x="2784" y="12127"/>
                  </a:cubicBezTo>
                  <a:cubicBezTo>
                    <a:pt x="2556" y="12553"/>
                    <a:pt x="2443" y="13008"/>
                    <a:pt x="2443" y="13490"/>
                  </a:cubicBezTo>
                  <a:lnTo>
                    <a:pt x="2443" y="13519"/>
                  </a:lnTo>
                  <a:cubicBezTo>
                    <a:pt x="3323" y="13377"/>
                    <a:pt x="4204" y="13150"/>
                    <a:pt x="5027" y="12809"/>
                  </a:cubicBezTo>
                  <a:cubicBezTo>
                    <a:pt x="5368" y="12667"/>
                    <a:pt x="5709" y="12610"/>
                    <a:pt x="6049" y="12582"/>
                  </a:cubicBezTo>
                  <a:cubicBezTo>
                    <a:pt x="6182" y="12577"/>
                    <a:pt x="6315" y="12575"/>
                    <a:pt x="6447" y="12575"/>
                  </a:cubicBezTo>
                  <a:cubicBezTo>
                    <a:pt x="7110" y="12575"/>
                    <a:pt x="7772" y="12634"/>
                    <a:pt x="8435" y="12752"/>
                  </a:cubicBezTo>
                  <a:cubicBezTo>
                    <a:pt x="8701" y="12819"/>
                    <a:pt x="8977" y="12846"/>
                    <a:pt x="9251" y="12846"/>
                  </a:cubicBezTo>
                  <a:cubicBezTo>
                    <a:pt x="9445" y="12846"/>
                    <a:pt x="9638" y="12832"/>
                    <a:pt x="9827" y="12809"/>
                  </a:cubicBezTo>
                  <a:cubicBezTo>
                    <a:pt x="9912" y="12411"/>
                    <a:pt x="9912" y="11985"/>
                    <a:pt x="9798" y="11588"/>
                  </a:cubicBezTo>
                  <a:cubicBezTo>
                    <a:pt x="9628" y="11588"/>
                    <a:pt x="9457" y="11559"/>
                    <a:pt x="9259" y="11531"/>
                  </a:cubicBezTo>
                  <a:cubicBezTo>
                    <a:pt x="8350" y="11349"/>
                    <a:pt x="7441" y="11258"/>
                    <a:pt x="6518" y="11258"/>
                  </a:cubicBezTo>
                  <a:close/>
                  <a:moveTo>
                    <a:pt x="5192" y="14081"/>
                  </a:moveTo>
                  <a:cubicBezTo>
                    <a:pt x="5146" y="14081"/>
                    <a:pt x="5101" y="14083"/>
                    <a:pt x="5055" y="14087"/>
                  </a:cubicBezTo>
                  <a:cubicBezTo>
                    <a:pt x="4459" y="14115"/>
                    <a:pt x="3863" y="14257"/>
                    <a:pt x="3323" y="14456"/>
                  </a:cubicBezTo>
                  <a:cubicBezTo>
                    <a:pt x="2926" y="14598"/>
                    <a:pt x="2556" y="14712"/>
                    <a:pt x="2159" y="14768"/>
                  </a:cubicBezTo>
                  <a:cubicBezTo>
                    <a:pt x="1960" y="15279"/>
                    <a:pt x="1846" y="15791"/>
                    <a:pt x="1818" y="16330"/>
                  </a:cubicBezTo>
                  <a:cubicBezTo>
                    <a:pt x="2556" y="16075"/>
                    <a:pt x="3323" y="15876"/>
                    <a:pt x="4033" y="15563"/>
                  </a:cubicBezTo>
                  <a:cubicBezTo>
                    <a:pt x="4246" y="15457"/>
                    <a:pt x="4474" y="15405"/>
                    <a:pt x="4701" y="15405"/>
                  </a:cubicBezTo>
                  <a:cubicBezTo>
                    <a:pt x="5017" y="15405"/>
                    <a:pt x="5330" y="15507"/>
                    <a:pt x="5595" y="15705"/>
                  </a:cubicBezTo>
                  <a:cubicBezTo>
                    <a:pt x="5851" y="15847"/>
                    <a:pt x="6106" y="15989"/>
                    <a:pt x="6362" y="16160"/>
                  </a:cubicBezTo>
                  <a:cubicBezTo>
                    <a:pt x="6706" y="16403"/>
                    <a:pt x="7107" y="16544"/>
                    <a:pt x="7515" y="16544"/>
                  </a:cubicBezTo>
                  <a:cubicBezTo>
                    <a:pt x="7680" y="16544"/>
                    <a:pt x="7846" y="16521"/>
                    <a:pt x="8009" y="16472"/>
                  </a:cubicBezTo>
                  <a:cubicBezTo>
                    <a:pt x="8605" y="16359"/>
                    <a:pt x="9202" y="16245"/>
                    <a:pt x="9798" y="16131"/>
                  </a:cubicBezTo>
                  <a:cubicBezTo>
                    <a:pt x="9912" y="15649"/>
                    <a:pt x="9912" y="15138"/>
                    <a:pt x="9855" y="14626"/>
                  </a:cubicBezTo>
                  <a:lnTo>
                    <a:pt x="9855" y="14626"/>
                  </a:lnTo>
                  <a:cubicBezTo>
                    <a:pt x="9457" y="14854"/>
                    <a:pt x="8946" y="14882"/>
                    <a:pt x="8549" y="15081"/>
                  </a:cubicBezTo>
                  <a:cubicBezTo>
                    <a:pt x="8343" y="15189"/>
                    <a:pt x="8122" y="15242"/>
                    <a:pt x="7903" y="15242"/>
                  </a:cubicBezTo>
                  <a:cubicBezTo>
                    <a:pt x="7608" y="15242"/>
                    <a:pt x="7317" y="15147"/>
                    <a:pt x="7072" y="14967"/>
                  </a:cubicBezTo>
                  <a:cubicBezTo>
                    <a:pt x="6731" y="14768"/>
                    <a:pt x="6419" y="14570"/>
                    <a:pt x="6106" y="14371"/>
                  </a:cubicBezTo>
                  <a:cubicBezTo>
                    <a:pt x="5832" y="14172"/>
                    <a:pt x="5515" y="14081"/>
                    <a:pt x="5192" y="14081"/>
                  </a:cubicBezTo>
                  <a:close/>
                  <a:moveTo>
                    <a:pt x="7998" y="18681"/>
                  </a:moveTo>
                  <a:cubicBezTo>
                    <a:pt x="7866" y="18681"/>
                    <a:pt x="7720" y="18703"/>
                    <a:pt x="7555" y="18744"/>
                  </a:cubicBezTo>
                  <a:cubicBezTo>
                    <a:pt x="7327" y="18801"/>
                    <a:pt x="7100" y="18943"/>
                    <a:pt x="6930" y="19113"/>
                  </a:cubicBezTo>
                  <a:cubicBezTo>
                    <a:pt x="6617" y="19369"/>
                    <a:pt x="6333" y="19625"/>
                    <a:pt x="6078" y="19909"/>
                  </a:cubicBezTo>
                  <a:cubicBezTo>
                    <a:pt x="5694" y="20306"/>
                    <a:pt x="5496" y="20448"/>
                    <a:pt x="5318" y="20448"/>
                  </a:cubicBezTo>
                  <a:cubicBezTo>
                    <a:pt x="5141" y="20448"/>
                    <a:pt x="4984" y="20306"/>
                    <a:pt x="4686" y="20136"/>
                  </a:cubicBezTo>
                  <a:cubicBezTo>
                    <a:pt x="4601" y="20107"/>
                    <a:pt x="4544" y="20051"/>
                    <a:pt x="4459" y="19994"/>
                  </a:cubicBezTo>
                  <a:cubicBezTo>
                    <a:pt x="3957" y="19760"/>
                    <a:pt x="3456" y="19585"/>
                    <a:pt x="2931" y="19585"/>
                  </a:cubicBezTo>
                  <a:cubicBezTo>
                    <a:pt x="2564" y="19585"/>
                    <a:pt x="2187" y="19670"/>
                    <a:pt x="1790" y="19880"/>
                  </a:cubicBezTo>
                  <a:cubicBezTo>
                    <a:pt x="1619" y="19937"/>
                    <a:pt x="1449" y="19994"/>
                    <a:pt x="1250" y="20022"/>
                  </a:cubicBezTo>
                  <a:cubicBezTo>
                    <a:pt x="1080" y="20533"/>
                    <a:pt x="1023" y="21044"/>
                    <a:pt x="1051" y="21556"/>
                  </a:cubicBezTo>
                  <a:cubicBezTo>
                    <a:pt x="1392" y="21527"/>
                    <a:pt x="1704" y="21414"/>
                    <a:pt x="1988" y="21215"/>
                  </a:cubicBezTo>
                  <a:cubicBezTo>
                    <a:pt x="2258" y="21026"/>
                    <a:pt x="2572" y="20934"/>
                    <a:pt x="2888" y="20934"/>
                  </a:cubicBezTo>
                  <a:cubicBezTo>
                    <a:pt x="3239" y="20934"/>
                    <a:pt x="3592" y="21048"/>
                    <a:pt x="3891" y="21272"/>
                  </a:cubicBezTo>
                  <a:cubicBezTo>
                    <a:pt x="4260" y="21527"/>
                    <a:pt x="4686" y="21698"/>
                    <a:pt x="5141" y="21754"/>
                  </a:cubicBezTo>
                  <a:cubicBezTo>
                    <a:pt x="5257" y="21788"/>
                    <a:pt x="5375" y="21804"/>
                    <a:pt x="5492" y="21804"/>
                  </a:cubicBezTo>
                  <a:cubicBezTo>
                    <a:pt x="5777" y="21804"/>
                    <a:pt x="6055" y="21708"/>
                    <a:pt x="6277" y="21527"/>
                  </a:cubicBezTo>
                  <a:cubicBezTo>
                    <a:pt x="6589" y="21272"/>
                    <a:pt x="6873" y="21016"/>
                    <a:pt x="7157" y="20732"/>
                  </a:cubicBezTo>
                  <a:cubicBezTo>
                    <a:pt x="7327" y="20533"/>
                    <a:pt x="7555" y="20391"/>
                    <a:pt x="7810" y="20363"/>
                  </a:cubicBezTo>
                  <a:cubicBezTo>
                    <a:pt x="8321" y="21016"/>
                    <a:pt x="8861" y="21669"/>
                    <a:pt x="9940" y="21726"/>
                  </a:cubicBezTo>
                  <a:cubicBezTo>
                    <a:pt x="9883" y="21243"/>
                    <a:pt x="9855" y="20760"/>
                    <a:pt x="9827" y="20306"/>
                  </a:cubicBezTo>
                  <a:cubicBezTo>
                    <a:pt x="9599" y="20249"/>
                    <a:pt x="9372" y="20107"/>
                    <a:pt x="9287" y="19880"/>
                  </a:cubicBezTo>
                  <a:cubicBezTo>
                    <a:pt x="9145" y="19625"/>
                    <a:pt x="8975" y="19341"/>
                    <a:pt x="8776" y="19113"/>
                  </a:cubicBezTo>
                  <a:cubicBezTo>
                    <a:pt x="8554" y="18811"/>
                    <a:pt x="8319" y="18681"/>
                    <a:pt x="7998" y="18681"/>
                  </a:cubicBezTo>
                  <a:close/>
                  <a:moveTo>
                    <a:pt x="3873" y="23369"/>
                  </a:moveTo>
                  <a:cubicBezTo>
                    <a:pt x="3822" y="23369"/>
                    <a:pt x="3771" y="23370"/>
                    <a:pt x="3721" y="23373"/>
                  </a:cubicBezTo>
                  <a:cubicBezTo>
                    <a:pt x="2869" y="23402"/>
                    <a:pt x="2045" y="23657"/>
                    <a:pt x="1335" y="24140"/>
                  </a:cubicBezTo>
                  <a:cubicBezTo>
                    <a:pt x="1193" y="24225"/>
                    <a:pt x="1051" y="24282"/>
                    <a:pt x="909" y="24367"/>
                  </a:cubicBezTo>
                  <a:cubicBezTo>
                    <a:pt x="852" y="24907"/>
                    <a:pt x="852" y="25475"/>
                    <a:pt x="966" y="26043"/>
                  </a:cubicBezTo>
                  <a:cubicBezTo>
                    <a:pt x="1449" y="25759"/>
                    <a:pt x="1818" y="25333"/>
                    <a:pt x="2329" y="25077"/>
                  </a:cubicBezTo>
                  <a:cubicBezTo>
                    <a:pt x="2825" y="24848"/>
                    <a:pt x="3246" y="24728"/>
                    <a:pt x="3642" y="24728"/>
                  </a:cubicBezTo>
                  <a:cubicBezTo>
                    <a:pt x="4131" y="24728"/>
                    <a:pt x="4582" y="24912"/>
                    <a:pt x="5084" y="25304"/>
                  </a:cubicBezTo>
                  <a:cubicBezTo>
                    <a:pt x="5396" y="25560"/>
                    <a:pt x="5709" y="25815"/>
                    <a:pt x="5993" y="26099"/>
                  </a:cubicBezTo>
                  <a:cubicBezTo>
                    <a:pt x="6390" y="26440"/>
                    <a:pt x="6873" y="26667"/>
                    <a:pt x="7356" y="26753"/>
                  </a:cubicBezTo>
                  <a:cubicBezTo>
                    <a:pt x="7549" y="26803"/>
                    <a:pt x="7741" y="26829"/>
                    <a:pt x="7931" y="26829"/>
                  </a:cubicBezTo>
                  <a:cubicBezTo>
                    <a:pt x="8274" y="26829"/>
                    <a:pt x="8607" y="26747"/>
                    <a:pt x="8918" y="26582"/>
                  </a:cubicBezTo>
                  <a:cubicBezTo>
                    <a:pt x="9372" y="26355"/>
                    <a:pt x="9827" y="26071"/>
                    <a:pt x="10281" y="25787"/>
                  </a:cubicBezTo>
                  <a:cubicBezTo>
                    <a:pt x="10281" y="25276"/>
                    <a:pt x="10224" y="24765"/>
                    <a:pt x="10082" y="24254"/>
                  </a:cubicBezTo>
                  <a:lnTo>
                    <a:pt x="10082" y="24282"/>
                  </a:lnTo>
                  <a:cubicBezTo>
                    <a:pt x="9912" y="24310"/>
                    <a:pt x="9741" y="24424"/>
                    <a:pt x="9599" y="24538"/>
                  </a:cubicBezTo>
                  <a:cubicBezTo>
                    <a:pt x="9287" y="24765"/>
                    <a:pt x="8946" y="24992"/>
                    <a:pt x="8634" y="25248"/>
                  </a:cubicBezTo>
                  <a:cubicBezTo>
                    <a:pt x="8435" y="25401"/>
                    <a:pt x="8186" y="25480"/>
                    <a:pt x="7937" y="25480"/>
                  </a:cubicBezTo>
                  <a:cubicBezTo>
                    <a:pt x="7724" y="25480"/>
                    <a:pt x="7511" y="25422"/>
                    <a:pt x="7327" y="25304"/>
                  </a:cubicBezTo>
                  <a:cubicBezTo>
                    <a:pt x="7157" y="25219"/>
                    <a:pt x="7043" y="25106"/>
                    <a:pt x="6901" y="24992"/>
                  </a:cubicBezTo>
                  <a:cubicBezTo>
                    <a:pt x="6390" y="24509"/>
                    <a:pt x="5822" y="24112"/>
                    <a:pt x="5197" y="23742"/>
                  </a:cubicBezTo>
                  <a:cubicBezTo>
                    <a:pt x="4788" y="23486"/>
                    <a:pt x="4333" y="23369"/>
                    <a:pt x="3873" y="23369"/>
                  </a:cubicBezTo>
                  <a:close/>
                  <a:moveTo>
                    <a:pt x="3341" y="28072"/>
                  </a:moveTo>
                  <a:cubicBezTo>
                    <a:pt x="2656" y="28072"/>
                    <a:pt x="1985" y="28239"/>
                    <a:pt x="1335" y="28684"/>
                  </a:cubicBezTo>
                  <a:cubicBezTo>
                    <a:pt x="1307" y="28684"/>
                    <a:pt x="1278" y="28712"/>
                    <a:pt x="1250" y="28712"/>
                  </a:cubicBezTo>
                  <a:lnTo>
                    <a:pt x="1364" y="30075"/>
                  </a:lnTo>
                  <a:cubicBezTo>
                    <a:pt x="1591" y="30019"/>
                    <a:pt x="1818" y="29905"/>
                    <a:pt x="2017" y="29735"/>
                  </a:cubicBezTo>
                  <a:cubicBezTo>
                    <a:pt x="2406" y="29506"/>
                    <a:pt x="2850" y="29369"/>
                    <a:pt x="3290" y="29369"/>
                  </a:cubicBezTo>
                  <a:cubicBezTo>
                    <a:pt x="3396" y="29369"/>
                    <a:pt x="3502" y="29377"/>
                    <a:pt x="3607" y="29394"/>
                  </a:cubicBezTo>
                  <a:cubicBezTo>
                    <a:pt x="3976" y="29422"/>
                    <a:pt x="4346" y="29507"/>
                    <a:pt x="4686" y="29593"/>
                  </a:cubicBezTo>
                  <a:cubicBezTo>
                    <a:pt x="5425" y="29763"/>
                    <a:pt x="6163" y="29962"/>
                    <a:pt x="6901" y="30132"/>
                  </a:cubicBezTo>
                  <a:cubicBezTo>
                    <a:pt x="7519" y="30264"/>
                    <a:pt x="8129" y="30374"/>
                    <a:pt x="8739" y="30374"/>
                  </a:cubicBezTo>
                  <a:cubicBezTo>
                    <a:pt x="9307" y="30374"/>
                    <a:pt x="9876" y="30279"/>
                    <a:pt x="10451" y="30019"/>
                  </a:cubicBezTo>
                  <a:cubicBezTo>
                    <a:pt x="10593" y="29962"/>
                    <a:pt x="10764" y="29933"/>
                    <a:pt x="10906" y="29905"/>
                  </a:cubicBezTo>
                  <a:cubicBezTo>
                    <a:pt x="10934" y="29451"/>
                    <a:pt x="10849" y="29025"/>
                    <a:pt x="10650" y="28599"/>
                  </a:cubicBezTo>
                  <a:cubicBezTo>
                    <a:pt x="10508" y="28627"/>
                    <a:pt x="10366" y="28684"/>
                    <a:pt x="10224" y="28712"/>
                  </a:cubicBezTo>
                  <a:cubicBezTo>
                    <a:pt x="9750" y="28959"/>
                    <a:pt x="9232" y="29072"/>
                    <a:pt x="8712" y="29072"/>
                  </a:cubicBezTo>
                  <a:cubicBezTo>
                    <a:pt x="8515" y="29072"/>
                    <a:pt x="8318" y="29056"/>
                    <a:pt x="8123" y="29025"/>
                  </a:cubicBezTo>
                  <a:cubicBezTo>
                    <a:pt x="7668" y="28939"/>
                    <a:pt x="7214" y="28854"/>
                    <a:pt x="6759" y="28769"/>
                  </a:cubicBezTo>
                  <a:cubicBezTo>
                    <a:pt x="6078" y="28599"/>
                    <a:pt x="5396" y="28400"/>
                    <a:pt x="4715" y="28258"/>
                  </a:cubicBezTo>
                  <a:cubicBezTo>
                    <a:pt x="4252" y="28145"/>
                    <a:pt x="3793" y="28072"/>
                    <a:pt x="3341" y="28072"/>
                  </a:cubicBezTo>
                  <a:close/>
                  <a:moveTo>
                    <a:pt x="11332" y="32404"/>
                  </a:moveTo>
                  <a:lnTo>
                    <a:pt x="11332" y="32432"/>
                  </a:lnTo>
                  <a:cubicBezTo>
                    <a:pt x="10622" y="32546"/>
                    <a:pt x="9912" y="32546"/>
                    <a:pt x="9202" y="32631"/>
                  </a:cubicBezTo>
                  <a:cubicBezTo>
                    <a:pt x="8453" y="32709"/>
                    <a:pt x="7704" y="32753"/>
                    <a:pt x="6955" y="32753"/>
                  </a:cubicBezTo>
                  <a:cubicBezTo>
                    <a:pt x="6340" y="32753"/>
                    <a:pt x="5726" y="32724"/>
                    <a:pt x="5112" y="32660"/>
                  </a:cubicBezTo>
                  <a:cubicBezTo>
                    <a:pt x="4761" y="32621"/>
                    <a:pt x="4407" y="32602"/>
                    <a:pt x="4053" y="32602"/>
                  </a:cubicBezTo>
                  <a:cubicBezTo>
                    <a:pt x="3375" y="32602"/>
                    <a:pt x="2698" y="32671"/>
                    <a:pt x="2045" y="32802"/>
                  </a:cubicBezTo>
                  <a:cubicBezTo>
                    <a:pt x="1903" y="32830"/>
                    <a:pt x="1733" y="32858"/>
                    <a:pt x="1591" y="32887"/>
                  </a:cubicBezTo>
                  <a:cubicBezTo>
                    <a:pt x="1477" y="33284"/>
                    <a:pt x="1477" y="33710"/>
                    <a:pt x="1591" y="34108"/>
                  </a:cubicBezTo>
                  <a:cubicBezTo>
                    <a:pt x="2239" y="33916"/>
                    <a:pt x="2928" y="33846"/>
                    <a:pt x="3623" y="33846"/>
                  </a:cubicBezTo>
                  <a:cubicBezTo>
                    <a:pt x="3750" y="33846"/>
                    <a:pt x="3877" y="33848"/>
                    <a:pt x="4005" y="33852"/>
                  </a:cubicBezTo>
                  <a:cubicBezTo>
                    <a:pt x="4937" y="33983"/>
                    <a:pt x="5895" y="34052"/>
                    <a:pt x="6852" y="34052"/>
                  </a:cubicBezTo>
                  <a:cubicBezTo>
                    <a:pt x="7352" y="34052"/>
                    <a:pt x="7853" y="34033"/>
                    <a:pt x="8350" y="33994"/>
                  </a:cubicBezTo>
                  <a:cubicBezTo>
                    <a:pt x="9429" y="33909"/>
                    <a:pt x="10480" y="33938"/>
                    <a:pt x="11530" y="33739"/>
                  </a:cubicBezTo>
                  <a:cubicBezTo>
                    <a:pt x="11502" y="33284"/>
                    <a:pt x="11445" y="32858"/>
                    <a:pt x="11332" y="32404"/>
                  </a:cubicBezTo>
                  <a:close/>
                  <a:moveTo>
                    <a:pt x="3926" y="35762"/>
                  </a:moveTo>
                  <a:cubicBezTo>
                    <a:pt x="3420" y="35762"/>
                    <a:pt x="2921" y="35913"/>
                    <a:pt x="2500" y="36209"/>
                  </a:cubicBezTo>
                  <a:lnTo>
                    <a:pt x="1278" y="37033"/>
                  </a:lnTo>
                  <a:cubicBezTo>
                    <a:pt x="1080" y="37629"/>
                    <a:pt x="1023" y="38283"/>
                    <a:pt x="1023" y="38907"/>
                  </a:cubicBezTo>
                  <a:cubicBezTo>
                    <a:pt x="1222" y="38851"/>
                    <a:pt x="1307" y="38680"/>
                    <a:pt x="1449" y="38567"/>
                  </a:cubicBezTo>
                  <a:cubicBezTo>
                    <a:pt x="1988" y="38027"/>
                    <a:pt x="2585" y="37544"/>
                    <a:pt x="3210" y="37147"/>
                  </a:cubicBezTo>
                  <a:cubicBezTo>
                    <a:pt x="3406" y="37026"/>
                    <a:pt x="3634" y="36961"/>
                    <a:pt x="3864" y="36961"/>
                  </a:cubicBezTo>
                  <a:cubicBezTo>
                    <a:pt x="4068" y="36961"/>
                    <a:pt x="4273" y="37012"/>
                    <a:pt x="4459" y="37118"/>
                  </a:cubicBezTo>
                  <a:cubicBezTo>
                    <a:pt x="4772" y="37260"/>
                    <a:pt x="5055" y="37459"/>
                    <a:pt x="5368" y="37658"/>
                  </a:cubicBezTo>
                  <a:cubicBezTo>
                    <a:pt x="5907" y="37999"/>
                    <a:pt x="6532" y="38197"/>
                    <a:pt x="7185" y="38254"/>
                  </a:cubicBezTo>
                  <a:cubicBezTo>
                    <a:pt x="7226" y="38259"/>
                    <a:pt x="7267" y="38262"/>
                    <a:pt x="7308" y="38262"/>
                  </a:cubicBezTo>
                  <a:cubicBezTo>
                    <a:pt x="7502" y="38262"/>
                    <a:pt x="7708" y="38211"/>
                    <a:pt x="7895" y="38141"/>
                  </a:cubicBezTo>
                  <a:cubicBezTo>
                    <a:pt x="8265" y="37999"/>
                    <a:pt x="8605" y="37828"/>
                    <a:pt x="8946" y="37601"/>
                  </a:cubicBezTo>
                  <a:cubicBezTo>
                    <a:pt x="9456" y="37207"/>
                    <a:pt x="10080" y="37002"/>
                    <a:pt x="10709" y="37002"/>
                  </a:cubicBezTo>
                  <a:cubicBezTo>
                    <a:pt x="10851" y="37002"/>
                    <a:pt x="10992" y="37012"/>
                    <a:pt x="11133" y="37033"/>
                  </a:cubicBezTo>
                  <a:cubicBezTo>
                    <a:pt x="11275" y="37061"/>
                    <a:pt x="11417" y="37076"/>
                    <a:pt x="11559" y="37076"/>
                  </a:cubicBezTo>
                  <a:cubicBezTo>
                    <a:pt x="11701" y="37076"/>
                    <a:pt x="11843" y="37061"/>
                    <a:pt x="11985" y="37033"/>
                  </a:cubicBezTo>
                  <a:cubicBezTo>
                    <a:pt x="11985" y="36635"/>
                    <a:pt x="11928" y="36238"/>
                    <a:pt x="11786" y="35869"/>
                  </a:cubicBezTo>
                  <a:lnTo>
                    <a:pt x="11530" y="35869"/>
                  </a:lnTo>
                  <a:cubicBezTo>
                    <a:pt x="11256" y="35811"/>
                    <a:pt x="10978" y="35783"/>
                    <a:pt x="10702" y="35783"/>
                  </a:cubicBezTo>
                  <a:cubicBezTo>
                    <a:pt x="9889" y="35783"/>
                    <a:pt x="9084" y="36027"/>
                    <a:pt x="8407" y="36493"/>
                  </a:cubicBezTo>
                  <a:cubicBezTo>
                    <a:pt x="8208" y="36607"/>
                    <a:pt x="7981" y="36721"/>
                    <a:pt x="7753" y="36834"/>
                  </a:cubicBezTo>
                  <a:cubicBezTo>
                    <a:pt x="7574" y="36945"/>
                    <a:pt x="7368" y="37001"/>
                    <a:pt x="7165" y="37001"/>
                  </a:cubicBezTo>
                  <a:cubicBezTo>
                    <a:pt x="6949" y="37001"/>
                    <a:pt x="6736" y="36937"/>
                    <a:pt x="6561" y="36806"/>
                  </a:cubicBezTo>
                  <a:cubicBezTo>
                    <a:pt x="6106" y="36522"/>
                    <a:pt x="5623" y="36266"/>
                    <a:pt x="5141" y="36067"/>
                  </a:cubicBezTo>
                  <a:cubicBezTo>
                    <a:pt x="4757" y="35863"/>
                    <a:pt x="4339" y="35762"/>
                    <a:pt x="3926" y="35762"/>
                  </a:cubicBezTo>
                  <a:close/>
                  <a:moveTo>
                    <a:pt x="9989" y="41436"/>
                  </a:moveTo>
                  <a:cubicBezTo>
                    <a:pt x="9830" y="41436"/>
                    <a:pt x="9671" y="41455"/>
                    <a:pt x="9514" y="41492"/>
                  </a:cubicBezTo>
                  <a:cubicBezTo>
                    <a:pt x="9003" y="41605"/>
                    <a:pt x="8520" y="41832"/>
                    <a:pt x="8151" y="42202"/>
                  </a:cubicBezTo>
                  <a:cubicBezTo>
                    <a:pt x="7668" y="42628"/>
                    <a:pt x="7214" y="43054"/>
                    <a:pt x="6759" y="43508"/>
                  </a:cubicBezTo>
                  <a:cubicBezTo>
                    <a:pt x="6674" y="43610"/>
                    <a:pt x="6548" y="43661"/>
                    <a:pt x="6424" y="43661"/>
                  </a:cubicBezTo>
                  <a:cubicBezTo>
                    <a:pt x="6341" y="43661"/>
                    <a:pt x="6260" y="43639"/>
                    <a:pt x="6191" y="43593"/>
                  </a:cubicBezTo>
                  <a:cubicBezTo>
                    <a:pt x="5538" y="43281"/>
                    <a:pt x="4885" y="42997"/>
                    <a:pt x="4232" y="42684"/>
                  </a:cubicBezTo>
                  <a:cubicBezTo>
                    <a:pt x="3475" y="42286"/>
                    <a:pt x="2676" y="42013"/>
                    <a:pt x="1816" y="42013"/>
                  </a:cubicBezTo>
                  <a:cubicBezTo>
                    <a:pt x="1450" y="42013"/>
                    <a:pt x="1072" y="42063"/>
                    <a:pt x="682" y="42173"/>
                  </a:cubicBezTo>
                  <a:cubicBezTo>
                    <a:pt x="625" y="42173"/>
                    <a:pt x="568" y="42173"/>
                    <a:pt x="512" y="42202"/>
                  </a:cubicBezTo>
                  <a:cubicBezTo>
                    <a:pt x="341" y="42656"/>
                    <a:pt x="284" y="43139"/>
                    <a:pt x="313" y="43622"/>
                  </a:cubicBezTo>
                  <a:cubicBezTo>
                    <a:pt x="512" y="43593"/>
                    <a:pt x="682" y="43536"/>
                    <a:pt x="881" y="43480"/>
                  </a:cubicBezTo>
                  <a:cubicBezTo>
                    <a:pt x="1151" y="43380"/>
                    <a:pt x="1435" y="43330"/>
                    <a:pt x="1722" y="43330"/>
                  </a:cubicBezTo>
                  <a:cubicBezTo>
                    <a:pt x="2010" y="43330"/>
                    <a:pt x="2301" y="43380"/>
                    <a:pt x="2585" y="43480"/>
                  </a:cubicBezTo>
                  <a:cubicBezTo>
                    <a:pt x="2869" y="43593"/>
                    <a:pt x="3153" y="43707"/>
                    <a:pt x="3408" y="43849"/>
                  </a:cubicBezTo>
                  <a:cubicBezTo>
                    <a:pt x="4090" y="44161"/>
                    <a:pt x="4772" y="44474"/>
                    <a:pt x="5453" y="44786"/>
                  </a:cubicBezTo>
                  <a:cubicBezTo>
                    <a:pt x="5821" y="44959"/>
                    <a:pt x="6143" y="45046"/>
                    <a:pt x="6446" y="45046"/>
                  </a:cubicBezTo>
                  <a:cubicBezTo>
                    <a:pt x="6937" y="45046"/>
                    <a:pt x="7375" y="44817"/>
                    <a:pt x="7867" y="44360"/>
                  </a:cubicBezTo>
                  <a:cubicBezTo>
                    <a:pt x="7924" y="44303"/>
                    <a:pt x="7981" y="44218"/>
                    <a:pt x="8037" y="44161"/>
                  </a:cubicBezTo>
                  <a:cubicBezTo>
                    <a:pt x="8520" y="43707"/>
                    <a:pt x="9003" y="43281"/>
                    <a:pt x="9543" y="42855"/>
                  </a:cubicBezTo>
                  <a:cubicBezTo>
                    <a:pt x="9632" y="42780"/>
                    <a:pt x="9738" y="42744"/>
                    <a:pt x="9847" y="42744"/>
                  </a:cubicBezTo>
                  <a:cubicBezTo>
                    <a:pt x="9945" y="42744"/>
                    <a:pt x="10045" y="42773"/>
                    <a:pt x="10139" y="42826"/>
                  </a:cubicBezTo>
                  <a:cubicBezTo>
                    <a:pt x="10508" y="42968"/>
                    <a:pt x="10678" y="43366"/>
                    <a:pt x="11019" y="43508"/>
                  </a:cubicBezTo>
                  <a:cubicBezTo>
                    <a:pt x="11218" y="42997"/>
                    <a:pt x="11303" y="42429"/>
                    <a:pt x="11332" y="41889"/>
                  </a:cubicBezTo>
                  <a:cubicBezTo>
                    <a:pt x="11190" y="41804"/>
                    <a:pt x="11048" y="41776"/>
                    <a:pt x="10934" y="41690"/>
                  </a:cubicBezTo>
                  <a:cubicBezTo>
                    <a:pt x="10646" y="41518"/>
                    <a:pt x="10320" y="41436"/>
                    <a:pt x="9989" y="41436"/>
                  </a:cubicBezTo>
                  <a:close/>
                  <a:moveTo>
                    <a:pt x="1914" y="46698"/>
                  </a:moveTo>
                  <a:cubicBezTo>
                    <a:pt x="1453" y="46698"/>
                    <a:pt x="985" y="46789"/>
                    <a:pt x="512" y="47001"/>
                  </a:cubicBezTo>
                  <a:cubicBezTo>
                    <a:pt x="370" y="47058"/>
                    <a:pt x="199" y="47086"/>
                    <a:pt x="57" y="47115"/>
                  </a:cubicBezTo>
                  <a:cubicBezTo>
                    <a:pt x="0" y="47569"/>
                    <a:pt x="0" y="48023"/>
                    <a:pt x="86" y="48449"/>
                  </a:cubicBezTo>
                  <a:cubicBezTo>
                    <a:pt x="540" y="48222"/>
                    <a:pt x="1080" y="48080"/>
                    <a:pt x="1591" y="48023"/>
                  </a:cubicBezTo>
                  <a:cubicBezTo>
                    <a:pt x="1710" y="47998"/>
                    <a:pt x="1832" y="47985"/>
                    <a:pt x="1953" y="47985"/>
                  </a:cubicBezTo>
                  <a:cubicBezTo>
                    <a:pt x="2236" y="47985"/>
                    <a:pt x="2517" y="48055"/>
                    <a:pt x="2755" y="48194"/>
                  </a:cubicBezTo>
                  <a:cubicBezTo>
                    <a:pt x="3437" y="48478"/>
                    <a:pt x="4090" y="48762"/>
                    <a:pt x="4772" y="48989"/>
                  </a:cubicBezTo>
                  <a:cubicBezTo>
                    <a:pt x="5339" y="49216"/>
                    <a:pt x="5933" y="49330"/>
                    <a:pt x="6526" y="49330"/>
                  </a:cubicBezTo>
                  <a:cubicBezTo>
                    <a:pt x="6823" y="49330"/>
                    <a:pt x="7119" y="49301"/>
                    <a:pt x="7413" y="49245"/>
                  </a:cubicBezTo>
                  <a:cubicBezTo>
                    <a:pt x="8123" y="49103"/>
                    <a:pt x="8833" y="48989"/>
                    <a:pt x="9543" y="48904"/>
                  </a:cubicBezTo>
                  <a:cubicBezTo>
                    <a:pt x="9798" y="48421"/>
                    <a:pt x="9940" y="47938"/>
                    <a:pt x="9997" y="47427"/>
                  </a:cubicBezTo>
                  <a:lnTo>
                    <a:pt x="9997" y="47427"/>
                  </a:lnTo>
                  <a:cubicBezTo>
                    <a:pt x="9486" y="47484"/>
                    <a:pt x="9003" y="47597"/>
                    <a:pt x="8520" y="47739"/>
                  </a:cubicBezTo>
                  <a:cubicBezTo>
                    <a:pt x="8062" y="47938"/>
                    <a:pt x="7603" y="47989"/>
                    <a:pt x="7141" y="47989"/>
                  </a:cubicBezTo>
                  <a:cubicBezTo>
                    <a:pt x="6743" y="47989"/>
                    <a:pt x="6343" y="47951"/>
                    <a:pt x="5936" y="47938"/>
                  </a:cubicBezTo>
                  <a:cubicBezTo>
                    <a:pt x="5822" y="47938"/>
                    <a:pt x="5709" y="47910"/>
                    <a:pt x="5595" y="47853"/>
                  </a:cubicBezTo>
                  <a:cubicBezTo>
                    <a:pt x="4942" y="47597"/>
                    <a:pt x="4289" y="47370"/>
                    <a:pt x="3636" y="47086"/>
                  </a:cubicBezTo>
                  <a:cubicBezTo>
                    <a:pt x="3078" y="46847"/>
                    <a:pt x="2502" y="46698"/>
                    <a:pt x="1914" y="46698"/>
                  </a:cubicBezTo>
                  <a:close/>
                  <a:moveTo>
                    <a:pt x="2481" y="50628"/>
                  </a:moveTo>
                  <a:cubicBezTo>
                    <a:pt x="2139" y="50628"/>
                    <a:pt x="1794" y="50723"/>
                    <a:pt x="1449" y="50948"/>
                  </a:cubicBezTo>
                  <a:cubicBezTo>
                    <a:pt x="1051" y="51176"/>
                    <a:pt x="654" y="51403"/>
                    <a:pt x="256" y="51658"/>
                  </a:cubicBezTo>
                  <a:cubicBezTo>
                    <a:pt x="256" y="52056"/>
                    <a:pt x="284" y="52454"/>
                    <a:pt x="398" y="52851"/>
                  </a:cubicBezTo>
                  <a:cubicBezTo>
                    <a:pt x="796" y="52738"/>
                    <a:pt x="1165" y="52567"/>
                    <a:pt x="1477" y="52312"/>
                  </a:cubicBezTo>
                  <a:cubicBezTo>
                    <a:pt x="1856" y="52085"/>
                    <a:pt x="2129" y="51962"/>
                    <a:pt x="2401" y="51962"/>
                  </a:cubicBezTo>
                  <a:cubicBezTo>
                    <a:pt x="2639" y="51962"/>
                    <a:pt x="2876" y="52056"/>
                    <a:pt x="3181" y="52255"/>
                  </a:cubicBezTo>
                  <a:cubicBezTo>
                    <a:pt x="3891" y="52709"/>
                    <a:pt x="4743" y="52965"/>
                    <a:pt x="5595" y="52965"/>
                  </a:cubicBezTo>
                  <a:cubicBezTo>
                    <a:pt x="6532" y="52965"/>
                    <a:pt x="7469" y="52993"/>
                    <a:pt x="8407" y="52993"/>
                  </a:cubicBezTo>
                  <a:cubicBezTo>
                    <a:pt x="8577" y="52652"/>
                    <a:pt x="8691" y="52283"/>
                    <a:pt x="8719" y="51886"/>
                  </a:cubicBezTo>
                  <a:cubicBezTo>
                    <a:pt x="8570" y="51737"/>
                    <a:pt x="8357" y="51653"/>
                    <a:pt x="8153" y="51653"/>
                  </a:cubicBezTo>
                  <a:cubicBezTo>
                    <a:pt x="8124" y="51653"/>
                    <a:pt x="8095" y="51655"/>
                    <a:pt x="8066" y="51658"/>
                  </a:cubicBezTo>
                  <a:cubicBezTo>
                    <a:pt x="7524" y="51679"/>
                    <a:pt x="6996" y="51699"/>
                    <a:pt x="6472" y="51699"/>
                  </a:cubicBezTo>
                  <a:cubicBezTo>
                    <a:pt x="6255" y="51699"/>
                    <a:pt x="6039" y="51695"/>
                    <a:pt x="5822" y="51687"/>
                  </a:cubicBezTo>
                  <a:cubicBezTo>
                    <a:pt x="5777" y="51689"/>
                    <a:pt x="5733" y="51690"/>
                    <a:pt x="5688" y="51690"/>
                  </a:cubicBezTo>
                  <a:cubicBezTo>
                    <a:pt x="5112" y="51690"/>
                    <a:pt x="4564" y="51520"/>
                    <a:pt x="4090" y="51204"/>
                  </a:cubicBezTo>
                  <a:cubicBezTo>
                    <a:pt x="3948" y="51119"/>
                    <a:pt x="3806" y="51005"/>
                    <a:pt x="3636" y="50948"/>
                  </a:cubicBezTo>
                  <a:cubicBezTo>
                    <a:pt x="3257" y="50752"/>
                    <a:pt x="2871" y="50628"/>
                    <a:pt x="2481" y="50628"/>
                  </a:cubicBezTo>
                  <a:close/>
                  <a:moveTo>
                    <a:pt x="6546" y="55389"/>
                  </a:moveTo>
                  <a:cubicBezTo>
                    <a:pt x="6170" y="55389"/>
                    <a:pt x="5786" y="55481"/>
                    <a:pt x="5396" y="55634"/>
                  </a:cubicBezTo>
                  <a:cubicBezTo>
                    <a:pt x="5254" y="55663"/>
                    <a:pt x="5141" y="55720"/>
                    <a:pt x="5027" y="55776"/>
                  </a:cubicBezTo>
                  <a:cubicBezTo>
                    <a:pt x="4494" y="56043"/>
                    <a:pt x="3886" y="56176"/>
                    <a:pt x="3280" y="56176"/>
                  </a:cubicBezTo>
                  <a:cubicBezTo>
                    <a:pt x="3047" y="56176"/>
                    <a:pt x="2814" y="56157"/>
                    <a:pt x="2585" y="56117"/>
                  </a:cubicBezTo>
                  <a:cubicBezTo>
                    <a:pt x="2202" y="56008"/>
                    <a:pt x="1808" y="55957"/>
                    <a:pt x="1410" y="55957"/>
                  </a:cubicBezTo>
                  <a:cubicBezTo>
                    <a:pt x="1187" y="55957"/>
                    <a:pt x="963" y="55973"/>
                    <a:pt x="739" y="56003"/>
                  </a:cubicBezTo>
                  <a:cubicBezTo>
                    <a:pt x="739" y="56401"/>
                    <a:pt x="796" y="56770"/>
                    <a:pt x="938" y="57139"/>
                  </a:cubicBezTo>
                  <a:lnTo>
                    <a:pt x="1477" y="57139"/>
                  </a:lnTo>
                  <a:cubicBezTo>
                    <a:pt x="1903" y="57225"/>
                    <a:pt x="2329" y="57310"/>
                    <a:pt x="2727" y="57367"/>
                  </a:cubicBezTo>
                  <a:cubicBezTo>
                    <a:pt x="2963" y="57420"/>
                    <a:pt x="3198" y="57446"/>
                    <a:pt x="3431" y="57446"/>
                  </a:cubicBezTo>
                  <a:cubicBezTo>
                    <a:pt x="3815" y="57446"/>
                    <a:pt x="4191" y="57377"/>
                    <a:pt x="4544" y="57253"/>
                  </a:cubicBezTo>
                  <a:cubicBezTo>
                    <a:pt x="5027" y="57083"/>
                    <a:pt x="5538" y="56912"/>
                    <a:pt x="6021" y="56713"/>
                  </a:cubicBezTo>
                  <a:cubicBezTo>
                    <a:pt x="6176" y="56645"/>
                    <a:pt x="6341" y="56607"/>
                    <a:pt x="6504" y="56607"/>
                  </a:cubicBezTo>
                  <a:cubicBezTo>
                    <a:pt x="6610" y="56607"/>
                    <a:pt x="6715" y="56623"/>
                    <a:pt x="6816" y="56657"/>
                  </a:cubicBezTo>
                  <a:cubicBezTo>
                    <a:pt x="7015" y="56713"/>
                    <a:pt x="7214" y="56827"/>
                    <a:pt x="7413" y="56884"/>
                  </a:cubicBezTo>
                  <a:cubicBezTo>
                    <a:pt x="7552" y="56523"/>
                    <a:pt x="7663" y="56134"/>
                    <a:pt x="7695" y="55718"/>
                  </a:cubicBezTo>
                  <a:lnTo>
                    <a:pt x="7695" y="55718"/>
                  </a:lnTo>
                  <a:cubicBezTo>
                    <a:pt x="7695" y="55719"/>
                    <a:pt x="7696" y="55719"/>
                    <a:pt x="7697" y="55720"/>
                  </a:cubicBezTo>
                  <a:lnTo>
                    <a:pt x="7697" y="55691"/>
                  </a:lnTo>
                  <a:cubicBezTo>
                    <a:pt x="7696" y="55700"/>
                    <a:pt x="7695" y="55709"/>
                    <a:pt x="7695" y="55718"/>
                  </a:cubicBezTo>
                  <a:lnTo>
                    <a:pt x="7695" y="55718"/>
                  </a:lnTo>
                  <a:cubicBezTo>
                    <a:pt x="7319" y="55488"/>
                    <a:pt x="6936" y="55389"/>
                    <a:pt x="6546" y="55389"/>
                  </a:cubicBezTo>
                  <a:close/>
                  <a:moveTo>
                    <a:pt x="6901" y="59355"/>
                  </a:moveTo>
                  <a:lnTo>
                    <a:pt x="6901" y="59383"/>
                  </a:lnTo>
                  <a:cubicBezTo>
                    <a:pt x="6504" y="59440"/>
                    <a:pt x="6106" y="59525"/>
                    <a:pt x="5737" y="59695"/>
                  </a:cubicBezTo>
                  <a:cubicBezTo>
                    <a:pt x="5463" y="59801"/>
                    <a:pt x="5189" y="59859"/>
                    <a:pt x="4916" y="59859"/>
                  </a:cubicBezTo>
                  <a:cubicBezTo>
                    <a:pt x="4820" y="59859"/>
                    <a:pt x="4725" y="59852"/>
                    <a:pt x="4630" y="59837"/>
                  </a:cubicBezTo>
                  <a:cubicBezTo>
                    <a:pt x="3522" y="59809"/>
                    <a:pt x="2414" y="59695"/>
                    <a:pt x="1307" y="59497"/>
                  </a:cubicBezTo>
                  <a:lnTo>
                    <a:pt x="1307" y="59497"/>
                  </a:lnTo>
                  <a:cubicBezTo>
                    <a:pt x="1250" y="59923"/>
                    <a:pt x="1307" y="60377"/>
                    <a:pt x="1449" y="60803"/>
                  </a:cubicBezTo>
                  <a:cubicBezTo>
                    <a:pt x="1733" y="60803"/>
                    <a:pt x="2045" y="60831"/>
                    <a:pt x="2358" y="60917"/>
                  </a:cubicBezTo>
                  <a:cubicBezTo>
                    <a:pt x="3018" y="61006"/>
                    <a:pt x="3691" y="61118"/>
                    <a:pt x="4360" y="61118"/>
                  </a:cubicBezTo>
                  <a:cubicBezTo>
                    <a:pt x="4755" y="61118"/>
                    <a:pt x="5148" y="61079"/>
                    <a:pt x="5538" y="60973"/>
                  </a:cubicBezTo>
                  <a:cubicBezTo>
                    <a:pt x="5936" y="60888"/>
                    <a:pt x="6305" y="60746"/>
                    <a:pt x="6674" y="60633"/>
                  </a:cubicBezTo>
                  <a:cubicBezTo>
                    <a:pt x="6845" y="60207"/>
                    <a:pt x="6930" y="59781"/>
                    <a:pt x="6901" y="59355"/>
                  </a:cubicBezTo>
                  <a:close/>
                  <a:moveTo>
                    <a:pt x="3036" y="62854"/>
                  </a:moveTo>
                  <a:cubicBezTo>
                    <a:pt x="2556" y="62854"/>
                    <a:pt x="2101" y="62990"/>
                    <a:pt x="1676" y="63330"/>
                  </a:cubicBezTo>
                  <a:cubicBezTo>
                    <a:pt x="1591" y="63842"/>
                    <a:pt x="1619" y="64353"/>
                    <a:pt x="1733" y="64836"/>
                  </a:cubicBezTo>
                  <a:lnTo>
                    <a:pt x="1733" y="64864"/>
                  </a:lnTo>
                  <a:cubicBezTo>
                    <a:pt x="1818" y="64807"/>
                    <a:pt x="1875" y="64750"/>
                    <a:pt x="1932" y="64694"/>
                  </a:cubicBezTo>
                  <a:cubicBezTo>
                    <a:pt x="2232" y="64333"/>
                    <a:pt x="2674" y="64128"/>
                    <a:pt x="3127" y="64128"/>
                  </a:cubicBezTo>
                  <a:cubicBezTo>
                    <a:pt x="3317" y="64128"/>
                    <a:pt x="3508" y="64164"/>
                    <a:pt x="3692" y="64239"/>
                  </a:cubicBezTo>
                  <a:cubicBezTo>
                    <a:pt x="4459" y="64523"/>
                    <a:pt x="5254" y="64410"/>
                    <a:pt x="6049" y="64466"/>
                  </a:cubicBezTo>
                  <a:cubicBezTo>
                    <a:pt x="6220" y="64069"/>
                    <a:pt x="6277" y="63671"/>
                    <a:pt x="6248" y="63245"/>
                  </a:cubicBezTo>
                  <a:lnTo>
                    <a:pt x="6248" y="63245"/>
                  </a:lnTo>
                  <a:cubicBezTo>
                    <a:pt x="6154" y="63249"/>
                    <a:pt x="6060" y="63251"/>
                    <a:pt x="5966" y="63251"/>
                  </a:cubicBezTo>
                  <a:cubicBezTo>
                    <a:pt x="5316" y="63251"/>
                    <a:pt x="4653" y="63167"/>
                    <a:pt x="4033" y="63018"/>
                  </a:cubicBezTo>
                  <a:cubicBezTo>
                    <a:pt x="3691" y="62915"/>
                    <a:pt x="3358" y="62854"/>
                    <a:pt x="3036" y="62854"/>
                  </a:cubicBezTo>
                  <a:close/>
                  <a:moveTo>
                    <a:pt x="5936" y="65347"/>
                  </a:moveTo>
                  <a:lnTo>
                    <a:pt x="5936" y="65347"/>
                  </a:lnTo>
                  <a:cubicBezTo>
                    <a:pt x="5254" y="65432"/>
                    <a:pt x="4601" y="65546"/>
                    <a:pt x="3948" y="65716"/>
                  </a:cubicBezTo>
                  <a:cubicBezTo>
                    <a:pt x="3238" y="65915"/>
                    <a:pt x="2500" y="66085"/>
                    <a:pt x="1790" y="66227"/>
                  </a:cubicBezTo>
                  <a:cubicBezTo>
                    <a:pt x="1676" y="66596"/>
                    <a:pt x="1676" y="66994"/>
                    <a:pt x="1761" y="67363"/>
                  </a:cubicBezTo>
                  <a:lnTo>
                    <a:pt x="1761" y="67420"/>
                  </a:lnTo>
                  <a:cubicBezTo>
                    <a:pt x="2556" y="67306"/>
                    <a:pt x="3352" y="67136"/>
                    <a:pt x="4147" y="66937"/>
                  </a:cubicBezTo>
                  <a:cubicBezTo>
                    <a:pt x="4686" y="66767"/>
                    <a:pt x="5226" y="66653"/>
                    <a:pt x="5794" y="66568"/>
                  </a:cubicBezTo>
                  <a:cubicBezTo>
                    <a:pt x="5879" y="66170"/>
                    <a:pt x="5936" y="65773"/>
                    <a:pt x="5936" y="65347"/>
                  </a:cubicBezTo>
                  <a:close/>
                  <a:moveTo>
                    <a:pt x="5481" y="69181"/>
                  </a:moveTo>
                  <a:lnTo>
                    <a:pt x="5481" y="69181"/>
                  </a:lnTo>
                  <a:cubicBezTo>
                    <a:pt x="4531" y="69380"/>
                    <a:pt x="3545" y="69493"/>
                    <a:pt x="2566" y="69493"/>
                  </a:cubicBezTo>
                  <a:cubicBezTo>
                    <a:pt x="2287" y="69493"/>
                    <a:pt x="2009" y="69483"/>
                    <a:pt x="1733" y="69465"/>
                  </a:cubicBezTo>
                  <a:cubicBezTo>
                    <a:pt x="1648" y="69834"/>
                    <a:pt x="1648" y="70231"/>
                    <a:pt x="1733" y="70629"/>
                  </a:cubicBezTo>
                  <a:lnTo>
                    <a:pt x="1733" y="70657"/>
                  </a:lnTo>
                  <a:cubicBezTo>
                    <a:pt x="2241" y="70728"/>
                    <a:pt x="2749" y="70765"/>
                    <a:pt x="3255" y="70765"/>
                  </a:cubicBezTo>
                  <a:cubicBezTo>
                    <a:pt x="3966" y="70765"/>
                    <a:pt x="4672" y="70693"/>
                    <a:pt x="5368" y="70544"/>
                  </a:cubicBezTo>
                  <a:cubicBezTo>
                    <a:pt x="5481" y="70089"/>
                    <a:pt x="5510" y="69635"/>
                    <a:pt x="5481" y="69181"/>
                  </a:cubicBezTo>
                  <a:close/>
                  <a:moveTo>
                    <a:pt x="5311" y="71566"/>
                  </a:moveTo>
                  <a:lnTo>
                    <a:pt x="1704" y="72134"/>
                  </a:lnTo>
                  <a:cubicBezTo>
                    <a:pt x="1648" y="72446"/>
                    <a:pt x="1676" y="72816"/>
                    <a:pt x="1790" y="73128"/>
                  </a:cubicBezTo>
                  <a:lnTo>
                    <a:pt x="1790" y="73156"/>
                  </a:lnTo>
                  <a:cubicBezTo>
                    <a:pt x="2926" y="73128"/>
                    <a:pt x="4090" y="72986"/>
                    <a:pt x="5226" y="72787"/>
                  </a:cubicBezTo>
                  <a:cubicBezTo>
                    <a:pt x="5339" y="72390"/>
                    <a:pt x="5368" y="71964"/>
                    <a:pt x="5311" y="715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136"/>
        <p:cNvGrpSpPr/>
        <p:nvPr/>
      </p:nvGrpSpPr>
      <p:grpSpPr>
        <a:xfrm>
          <a:off x="0" y="0"/>
          <a:ext cx="0" cy="0"/>
          <a:chOff x="0" y="0"/>
          <a:chExt cx="0" cy="0"/>
        </a:xfrm>
      </p:grpSpPr>
      <p:sp>
        <p:nvSpPr>
          <p:cNvPr id="4137" name="Google Shape;4137;p60"/>
          <p:cNvSpPr txBox="1">
            <a:spLocks noGrp="1"/>
          </p:cNvSpPr>
          <p:nvPr>
            <p:ph type="ctrTitle"/>
          </p:nvPr>
        </p:nvSpPr>
        <p:spPr>
          <a:xfrm>
            <a:off x="2975050" y="877750"/>
            <a:ext cx="3193800" cy="58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5200"/>
              <a:buNone/>
              <a:defRPr sz="5200">
                <a:solidFill>
                  <a:schemeClr val="dk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38" name="Google Shape;4138;p60"/>
          <p:cNvSpPr txBox="1">
            <a:spLocks noGrp="1"/>
          </p:cNvSpPr>
          <p:nvPr>
            <p:ph type="subTitle" idx="1"/>
          </p:nvPr>
        </p:nvSpPr>
        <p:spPr>
          <a:xfrm>
            <a:off x="2975075" y="1606350"/>
            <a:ext cx="3193800" cy="99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39" name="Google Shape;4139;p60"/>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60"/>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60"/>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142" name="Google Shape;4142;p60"/>
          <p:cNvGrpSpPr/>
          <p:nvPr/>
        </p:nvGrpSpPr>
        <p:grpSpPr>
          <a:xfrm>
            <a:off x="2936544" y="-329546"/>
            <a:ext cx="2934233" cy="708308"/>
            <a:chOff x="2375925" y="3297600"/>
            <a:chExt cx="735950" cy="177650"/>
          </a:xfrm>
        </p:grpSpPr>
        <p:sp>
          <p:nvSpPr>
            <p:cNvPr id="4143" name="Google Shape;4143;p60"/>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60"/>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60"/>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60"/>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0"/>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60"/>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9" name="Google Shape;4149;p60"/>
          <p:cNvSpPr txBox="1"/>
          <p:nvPr/>
        </p:nvSpPr>
        <p:spPr>
          <a:xfrm>
            <a:off x="3057550" y="3245350"/>
            <a:ext cx="3000000" cy="6465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lang="en" sz="10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Open Sans"/>
                <a:ea typeface="Open Sans"/>
                <a:cs typeface="Open Sans"/>
                <a:sym typeface="Open Sans"/>
              </a:rPr>
              <a:t>, including icons by </a:t>
            </a:r>
            <a:r>
              <a:rPr lang="en" sz="10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infographics &amp; images by </a:t>
            </a:r>
            <a:r>
              <a:rPr lang="en" sz="10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000" b="1">
              <a:solidFill>
                <a:schemeClr val="dk1"/>
              </a:solidFill>
              <a:latin typeface="Open Sans"/>
              <a:ea typeface="Open Sans"/>
              <a:cs typeface="Open Sans"/>
              <a:sym typeface="Open Sans"/>
            </a:endParaRPr>
          </a:p>
        </p:txBody>
      </p:sp>
      <p:grpSp>
        <p:nvGrpSpPr>
          <p:cNvPr id="4150" name="Google Shape;4150;p60"/>
          <p:cNvGrpSpPr/>
          <p:nvPr/>
        </p:nvGrpSpPr>
        <p:grpSpPr>
          <a:xfrm>
            <a:off x="7985773" y="1471409"/>
            <a:ext cx="1536925" cy="3137156"/>
            <a:chOff x="8814298" y="1471409"/>
            <a:chExt cx="1536925" cy="3137156"/>
          </a:xfrm>
        </p:grpSpPr>
        <p:grpSp>
          <p:nvGrpSpPr>
            <p:cNvPr id="4151" name="Google Shape;4151;p60"/>
            <p:cNvGrpSpPr/>
            <p:nvPr/>
          </p:nvGrpSpPr>
          <p:grpSpPr>
            <a:xfrm>
              <a:off x="8814298" y="1471409"/>
              <a:ext cx="1536925" cy="3137156"/>
              <a:chOff x="6265575" y="1978274"/>
              <a:chExt cx="1536925" cy="2057017"/>
            </a:xfrm>
          </p:grpSpPr>
          <p:sp>
            <p:nvSpPr>
              <p:cNvPr id="4152" name="Google Shape;4152;p60"/>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53" name="Google Shape;4153;p60"/>
              <p:cNvGrpSpPr/>
              <p:nvPr/>
            </p:nvGrpSpPr>
            <p:grpSpPr>
              <a:xfrm>
                <a:off x="6265575" y="1978281"/>
                <a:ext cx="1179732" cy="2056993"/>
                <a:chOff x="-221497" y="1179358"/>
                <a:chExt cx="1179732" cy="2866889"/>
              </a:xfrm>
            </p:grpSpPr>
            <p:grpSp>
              <p:nvGrpSpPr>
                <p:cNvPr id="4154" name="Google Shape;4154;p60"/>
                <p:cNvGrpSpPr/>
                <p:nvPr/>
              </p:nvGrpSpPr>
              <p:grpSpPr>
                <a:xfrm>
                  <a:off x="-221497" y="1179358"/>
                  <a:ext cx="1179732" cy="2866889"/>
                  <a:chOff x="-221497" y="1179358"/>
                  <a:chExt cx="1179732" cy="2866889"/>
                </a:xfrm>
              </p:grpSpPr>
              <p:sp>
                <p:nvSpPr>
                  <p:cNvPr id="4155" name="Google Shape;4155;p60"/>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0"/>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0"/>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60"/>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0"/>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0"/>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0"/>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0"/>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3" name="Google Shape;4163;p60"/>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4" name="Google Shape;4164;p60"/>
            <p:cNvGrpSpPr/>
            <p:nvPr/>
          </p:nvGrpSpPr>
          <p:grpSpPr>
            <a:xfrm>
              <a:off x="8893761" y="1761995"/>
              <a:ext cx="650143" cy="635200"/>
              <a:chOff x="791550" y="2156375"/>
              <a:chExt cx="1145425" cy="1118900"/>
            </a:xfrm>
          </p:grpSpPr>
          <p:sp>
            <p:nvSpPr>
              <p:cNvPr id="4165" name="Google Shape;4165;p60"/>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0"/>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0"/>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0"/>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0"/>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0"/>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0"/>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0"/>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0"/>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0"/>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0"/>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60"/>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60"/>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0"/>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0"/>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0" name="Google Shape;4180;p60"/>
            <p:cNvGrpSpPr/>
            <p:nvPr/>
          </p:nvGrpSpPr>
          <p:grpSpPr>
            <a:xfrm>
              <a:off x="8893761" y="2676920"/>
              <a:ext cx="650143" cy="635200"/>
              <a:chOff x="791550" y="2156375"/>
              <a:chExt cx="1145425" cy="1118900"/>
            </a:xfrm>
          </p:grpSpPr>
          <p:sp>
            <p:nvSpPr>
              <p:cNvPr id="4181" name="Google Shape;4181;p60"/>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0"/>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0"/>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0"/>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0"/>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0"/>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60"/>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60"/>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0"/>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0"/>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0"/>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0"/>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60"/>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60"/>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5" name="Google Shape;4195;p60"/>
            <p:cNvGrpSpPr/>
            <p:nvPr/>
          </p:nvGrpSpPr>
          <p:grpSpPr>
            <a:xfrm>
              <a:off x="8893761" y="3596620"/>
              <a:ext cx="650143" cy="635200"/>
              <a:chOff x="8817561" y="3596620"/>
              <a:chExt cx="650143" cy="635200"/>
            </a:xfrm>
          </p:grpSpPr>
          <p:grpSp>
            <p:nvGrpSpPr>
              <p:cNvPr id="4196" name="Google Shape;4196;p60"/>
              <p:cNvGrpSpPr/>
              <p:nvPr/>
            </p:nvGrpSpPr>
            <p:grpSpPr>
              <a:xfrm>
                <a:off x="8817561" y="3596620"/>
                <a:ext cx="650143" cy="635200"/>
                <a:chOff x="791550" y="2156375"/>
                <a:chExt cx="1145425" cy="1118900"/>
              </a:xfrm>
            </p:grpSpPr>
            <p:sp>
              <p:nvSpPr>
                <p:cNvPr id="4197" name="Google Shape;4197;p60"/>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0"/>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60"/>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60"/>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60"/>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60"/>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60"/>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60"/>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60"/>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0"/>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0"/>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0"/>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60"/>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0" name="Google Shape;4210;p60"/>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60"/>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212"/>
        <p:cNvGrpSpPr/>
        <p:nvPr/>
      </p:nvGrpSpPr>
      <p:grpSpPr>
        <a:xfrm>
          <a:off x="0" y="0"/>
          <a:ext cx="0" cy="0"/>
          <a:chOff x="0" y="0"/>
          <a:chExt cx="0" cy="0"/>
        </a:xfrm>
      </p:grpSpPr>
      <p:sp>
        <p:nvSpPr>
          <p:cNvPr id="4213" name="Google Shape;4213;p61"/>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61"/>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61"/>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216" name="Google Shape;4216;p61"/>
          <p:cNvGrpSpPr/>
          <p:nvPr/>
        </p:nvGrpSpPr>
        <p:grpSpPr>
          <a:xfrm>
            <a:off x="2936544" y="-329546"/>
            <a:ext cx="2934233" cy="708308"/>
            <a:chOff x="2375925" y="3297600"/>
            <a:chExt cx="735950" cy="177650"/>
          </a:xfrm>
        </p:grpSpPr>
        <p:sp>
          <p:nvSpPr>
            <p:cNvPr id="4217" name="Google Shape;4217;p61"/>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61"/>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61"/>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1"/>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1"/>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1"/>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3" name="Google Shape;4223;p61"/>
          <p:cNvGrpSpPr/>
          <p:nvPr/>
        </p:nvGrpSpPr>
        <p:grpSpPr>
          <a:xfrm>
            <a:off x="7169846" y="2833891"/>
            <a:ext cx="3071647" cy="2128595"/>
            <a:chOff x="7169846" y="2833891"/>
            <a:chExt cx="3071647" cy="2128595"/>
          </a:xfrm>
        </p:grpSpPr>
        <p:grpSp>
          <p:nvGrpSpPr>
            <p:cNvPr id="4224" name="Google Shape;4224;p61"/>
            <p:cNvGrpSpPr/>
            <p:nvPr/>
          </p:nvGrpSpPr>
          <p:grpSpPr>
            <a:xfrm>
              <a:off x="7169846" y="2833891"/>
              <a:ext cx="3071647" cy="2128595"/>
              <a:chOff x="6701321" y="2327691"/>
              <a:chExt cx="3071647" cy="2128595"/>
            </a:xfrm>
          </p:grpSpPr>
          <p:sp>
            <p:nvSpPr>
              <p:cNvPr id="4225" name="Google Shape;4225;p61"/>
              <p:cNvSpPr/>
              <p:nvPr/>
            </p:nvSpPr>
            <p:spPr>
              <a:xfrm>
                <a:off x="6701321" y="4243502"/>
                <a:ext cx="3071647" cy="212784"/>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1"/>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1"/>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1"/>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1"/>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61"/>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1"/>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1"/>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1"/>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1"/>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1"/>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1"/>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1"/>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1"/>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1"/>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1"/>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61"/>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1"/>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1"/>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1"/>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1"/>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1"/>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1"/>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1"/>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1"/>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1"/>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1"/>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1"/>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1"/>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1"/>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1"/>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1"/>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1"/>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1"/>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1"/>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61"/>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1" name="Google Shape;4261;p61"/>
            <p:cNvGrpSpPr/>
            <p:nvPr/>
          </p:nvGrpSpPr>
          <p:grpSpPr>
            <a:xfrm>
              <a:off x="8394114" y="2965234"/>
              <a:ext cx="623127" cy="376402"/>
              <a:chOff x="1412143" y="4301302"/>
              <a:chExt cx="701246" cy="423542"/>
            </a:xfrm>
          </p:grpSpPr>
          <p:grpSp>
            <p:nvGrpSpPr>
              <p:cNvPr id="4262" name="Google Shape;4262;p61"/>
              <p:cNvGrpSpPr/>
              <p:nvPr/>
            </p:nvGrpSpPr>
            <p:grpSpPr>
              <a:xfrm>
                <a:off x="1412143" y="4492167"/>
                <a:ext cx="701246" cy="232678"/>
                <a:chOff x="7138068" y="2592629"/>
                <a:chExt cx="701246" cy="232678"/>
              </a:xfrm>
            </p:grpSpPr>
            <p:sp>
              <p:nvSpPr>
                <p:cNvPr id="4263" name="Google Shape;4263;p61"/>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1"/>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1"/>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1"/>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1"/>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1"/>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1"/>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1"/>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1"/>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1"/>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3" name="Google Shape;4273;p61"/>
              <p:cNvGrpSpPr/>
              <p:nvPr/>
            </p:nvGrpSpPr>
            <p:grpSpPr>
              <a:xfrm rot="-1436162">
                <a:off x="1652698" y="4359172"/>
                <a:ext cx="325222" cy="188484"/>
                <a:chOff x="3731575" y="1638525"/>
                <a:chExt cx="208350" cy="120750"/>
              </a:xfrm>
            </p:grpSpPr>
            <p:sp>
              <p:nvSpPr>
                <p:cNvPr id="4274" name="Google Shape;4274;p61"/>
                <p:cNvSpPr/>
                <p:nvPr/>
              </p:nvSpPr>
              <p:spPr>
                <a:xfrm>
                  <a:off x="3731575" y="1638525"/>
                  <a:ext cx="52525" cy="53175"/>
                </a:xfrm>
                <a:custGeom>
                  <a:avLst/>
                  <a:gdLst/>
                  <a:ahLst/>
                  <a:cxnLst/>
                  <a:rect l="l" t="t" r="r" b="b"/>
                  <a:pathLst>
                    <a:path w="2101" h="2127" extrusionOk="0">
                      <a:moveTo>
                        <a:pt x="1995" y="1"/>
                      </a:moveTo>
                      <a:lnTo>
                        <a:pt x="832" y="278"/>
                      </a:lnTo>
                      <a:lnTo>
                        <a:pt x="199" y="344"/>
                      </a:lnTo>
                      <a:cubicBezTo>
                        <a:pt x="66" y="357"/>
                        <a:pt x="0" y="503"/>
                        <a:pt x="80" y="621"/>
                      </a:cubicBezTo>
                      <a:lnTo>
                        <a:pt x="489" y="1176"/>
                      </a:lnTo>
                      <a:lnTo>
                        <a:pt x="1044" y="2127"/>
                      </a:lnTo>
                      <a:lnTo>
                        <a:pt x="1691" y="1625"/>
                      </a:lnTo>
                      <a:lnTo>
                        <a:pt x="2100" y="833"/>
                      </a:lnTo>
                      <a:lnTo>
                        <a:pt x="1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1"/>
                <p:cNvSpPr/>
                <p:nvPr/>
              </p:nvSpPr>
              <p:spPr>
                <a:xfrm>
                  <a:off x="3757650" y="1638850"/>
                  <a:ext cx="182275" cy="120425"/>
                </a:xfrm>
                <a:custGeom>
                  <a:avLst/>
                  <a:gdLst/>
                  <a:ahLst/>
                  <a:cxnLst/>
                  <a:rect l="l" t="t" r="r" b="b"/>
                  <a:pathLst>
                    <a:path w="7291" h="4817" extrusionOk="0">
                      <a:moveTo>
                        <a:pt x="952" y="1"/>
                      </a:moveTo>
                      <a:lnTo>
                        <a:pt x="1018" y="476"/>
                      </a:lnTo>
                      <a:cubicBezTo>
                        <a:pt x="1044" y="701"/>
                        <a:pt x="1004" y="925"/>
                        <a:pt x="899" y="1123"/>
                      </a:cubicBezTo>
                      <a:lnTo>
                        <a:pt x="754" y="1414"/>
                      </a:lnTo>
                      <a:cubicBezTo>
                        <a:pt x="688" y="1546"/>
                        <a:pt x="582" y="1665"/>
                        <a:pt x="463" y="1757"/>
                      </a:cubicBezTo>
                      <a:lnTo>
                        <a:pt x="1" y="2114"/>
                      </a:lnTo>
                      <a:lnTo>
                        <a:pt x="5931" y="4755"/>
                      </a:lnTo>
                      <a:cubicBezTo>
                        <a:pt x="6013" y="4797"/>
                        <a:pt x="6100" y="4816"/>
                        <a:pt x="6186" y="4816"/>
                      </a:cubicBezTo>
                      <a:cubicBezTo>
                        <a:pt x="6265" y="4816"/>
                        <a:pt x="6344" y="4800"/>
                        <a:pt x="6419" y="4768"/>
                      </a:cubicBezTo>
                      <a:lnTo>
                        <a:pt x="6604" y="4702"/>
                      </a:lnTo>
                      <a:cubicBezTo>
                        <a:pt x="6749" y="4636"/>
                        <a:pt x="6868" y="4531"/>
                        <a:pt x="6934" y="4385"/>
                      </a:cubicBezTo>
                      <a:lnTo>
                        <a:pt x="7225" y="3752"/>
                      </a:lnTo>
                      <a:cubicBezTo>
                        <a:pt x="7291" y="3593"/>
                        <a:pt x="7291" y="3408"/>
                        <a:pt x="7225" y="3250"/>
                      </a:cubicBezTo>
                      <a:lnTo>
                        <a:pt x="7079" y="2919"/>
                      </a:lnTo>
                      <a:cubicBezTo>
                        <a:pt x="7013" y="2774"/>
                        <a:pt x="6895" y="2669"/>
                        <a:pt x="6763" y="2603"/>
                      </a:cubicBezTo>
                      <a:lnTo>
                        <a:pt x="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1"/>
                <p:cNvSpPr/>
                <p:nvPr/>
              </p:nvSpPr>
              <p:spPr>
                <a:xfrm>
                  <a:off x="3781425" y="1638850"/>
                  <a:ext cx="158500" cy="93475"/>
                </a:xfrm>
                <a:custGeom>
                  <a:avLst/>
                  <a:gdLst/>
                  <a:ahLst/>
                  <a:cxnLst/>
                  <a:rect l="l" t="t" r="r" b="b"/>
                  <a:pathLst>
                    <a:path w="6340" h="3739" extrusionOk="0">
                      <a:moveTo>
                        <a:pt x="1" y="1"/>
                      </a:moveTo>
                      <a:lnTo>
                        <a:pt x="67" y="476"/>
                      </a:lnTo>
                      <a:cubicBezTo>
                        <a:pt x="80" y="608"/>
                        <a:pt x="80" y="727"/>
                        <a:pt x="53" y="846"/>
                      </a:cubicBezTo>
                      <a:cubicBezTo>
                        <a:pt x="27" y="952"/>
                        <a:pt x="6261" y="3738"/>
                        <a:pt x="6261" y="3738"/>
                      </a:cubicBezTo>
                      <a:cubicBezTo>
                        <a:pt x="6340" y="3580"/>
                        <a:pt x="6340" y="3408"/>
                        <a:pt x="6261" y="3250"/>
                      </a:cubicBezTo>
                      <a:lnTo>
                        <a:pt x="6115" y="2919"/>
                      </a:lnTo>
                      <a:cubicBezTo>
                        <a:pt x="6049" y="2774"/>
                        <a:pt x="5944" y="2669"/>
                        <a:pt x="5798" y="2603"/>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61"/>
                <p:cNvSpPr/>
                <p:nvPr/>
              </p:nvSpPr>
              <p:spPr>
                <a:xfrm>
                  <a:off x="3731575" y="1645450"/>
                  <a:ext cx="25125" cy="22500"/>
                </a:xfrm>
                <a:custGeom>
                  <a:avLst/>
                  <a:gdLst/>
                  <a:ahLst/>
                  <a:cxnLst/>
                  <a:rect l="l" t="t" r="r" b="b"/>
                  <a:pathLst>
                    <a:path w="1005" h="900" extrusionOk="0">
                      <a:moveTo>
                        <a:pt x="832" y="1"/>
                      </a:moveTo>
                      <a:lnTo>
                        <a:pt x="199" y="67"/>
                      </a:lnTo>
                      <a:cubicBezTo>
                        <a:pt x="66" y="80"/>
                        <a:pt x="0" y="239"/>
                        <a:pt x="80" y="344"/>
                      </a:cubicBezTo>
                      <a:lnTo>
                        <a:pt x="476" y="899"/>
                      </a:lnTo>
                      <a:lnTo>
                        <a:pt x="516" y="886"/>
                      </a:lnTo>
                      <a:cubicBezTo>
                        <a:pt x="859" y="741"/>
                        <a:pt x="1004" y="331"/>
                        <a:pt x="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78" name="Google Shape;4278;p61"/>
          <p:cNvGrpSpPr/>
          <p:nvPr/>
        </p:nvGrpSpPr>
        <p:grpSpPr>
          <a:xfrm flipH="1">
            <a:off x="-985285" y="1471357"/>
            <a:ext cx="1658342" cy="3137156"/>
            <a:chOff x="6265575" y="1978274"/>
            <a:chExt cx="1536925" cy="2057017"/>
          </a:xfrm>
        </p:grpSpPr>
        <p:sp>
          <p:nvSpPr>
            <p:cNvPr id="4279" name="Google Shape;4279;p61"/>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0" name="Google Shape;4280;p61"/>
            <p:cNvGrpSpPr/>
            <p:nvPr/>
          </p:nvGrpSpPr>
          <p:grpSpPr>
            <a:xfrm>
              <a:off x="6265575" y="1978281"/>
              <a:ext cx="1179732" cy="2056993"/>
              <a:chOff x="-221497" y="1179358"/>
              <a:chExt cx="1179732" cy="2866889"/>
            </a:xfrm>
          </p:grpSpPr>
          <p:grpSp>
            <p:nvGrpSpPr>
              <p:cNvPr id="4281" name="Google Shape;4281;p61"/>
              <p:cNvGrpSpPr/>
              <p:nvPr/>
            </p:nvGrpSpPr>
            <p:grpSpPr>
              <a:xfrm>
                <a:off x="-221497" y="1179358"/>
                <a:ext cx="1179732" cy="2866889"/>
                <a:chOff x="-221497" y="1179358"/>
                <a:chExt cx="1179732" cy="2866889"/>
              </a:xfrm>
            </p:grpSpPr>
            <p:sp>
              <p:nvSpPr>
                <p:cNvPr id="4282" name="Google Shape;4282;p61"/>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61"/>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1"/>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61"/>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61"/>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61"/>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61"/>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61"/>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0" name="Google Shape;4290;p61"/>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1" name="Google Shape;4291;p61"/>
          <p:cNvGrpSpPr/>
          <p:nvPr/>
        </p:nvGrpSpPr>
        <p:grpSpPr>
          <a:xfrm flipH="1">
            <a:off x="-117908" y="1761968"/>
            <a:ext cx="701573" cy="635200"/>
            <a:chOff x="791550" y="2156375"/>
            <a:chExt cx="1145425" cy="1118900"/>
          </a:xfrm>
        </p:grpSpPr>
        <p:sp>
          <p:nvSpPr>
            <p:cNvPr id="4292" name="Google Shape;4292;p6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61"/>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6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6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6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61"/>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61"/>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1"/>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1"/>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1"/>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6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61"/>
          <p:cNvGrpSpPr/>
          <p:nvPr/>
        </p:nvGrpSpPr>
        <p:grpSpPr>
          <a:xfrm flipH="1">
            <a:off x="-117908" y="2676904"/>
            <a:ext cx="701573" cy="635200"/>
            <a:chOff x="791550" y="2156375"/>
            <a:chExt cx="1145425" cy="1118900"/>
          </a:xfrm>
        </p:grpSpPr>
        <p:sp>
          <p:nvSpPr>
            <p:cNvPr id="4308" name="Google Shape;4308;p6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1"/>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6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6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1"/>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1"/>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1"/>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1"/>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2" name="Google Shape;4322;p61"/>
          <p:cNvGrpSpPr/>
          <p:nvPr/>
        </p:nvGrpSpPr>
        <p:grpSpPr>
          <a:xfrm flipH="1">
            <a:off x="-117865" y="3596586"/>
            <a:ext cx="701505" cy="635200"/>
            <a:chOff x="8817561" y="3596620"/>
            <a:chExt cx="650143" cy="635200"/>
          </a:xfrm>
        </p:grpSpPr>
        <p:grpSp>
          <p:nvGrpSpPr>
            <p:cNvPr id="4323" name="Google Shape;4323;p61"/>
            <p:cNvGrpSpPr/>
            <p:nvPr/>
          </p:nvGrpSpPr>
          <p:grpSpPr>
            <a:xfrm>
              <a:off x="8817561" y="3596620"/>
              <a:ext cx="650143" cy="635200"/>
              <a:chOff x="791550" y="2156375"/>
              <a:chExt cx="1145425" cy="1118900"/>
            </a:xfrm>
          </p:grpSpPr>
          <p:sp>
            <p:nvSpPr>
              <p:cNvPr id="4324" name="Google Shape;4324;p61"/>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1"/>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1"/>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1"/>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1"/>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1"/>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1"/>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1"/>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1"/>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1"/>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61"/>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1"/>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1"/>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7" name="Google Shape;4337;p61"/>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1"/>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339"/>
        <p:cNvGrpSpPr/>
        <p:nvPr/>
      </p:nvGrpSpPr>
      <p:grpSpPr>
        <a:xfrm>
          <a:off x="0" y="0"/>
          <a:ext cx="0" cy="0"/>
          <a:chOff x="0" y="0"/>
          <a:chExt cx="0" cy="0"/>
        </a:xfrm>
      </p:grpSpPr>
      <p:sp>
        <p:nvSpPr>
          <p:cNvPr id="4340" name="Google Shape;4340;p62"/>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4341" name="Google Shape;4341;p62"/>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2" name="Google Shape;4342;p62"/>
          <p:cNvGrpSpPr/>
          <p:nvPr/>
        </p:nvGrpSpPr>
        <p:grpSpPr>
          <a:xfrm>
            <a:off x="2936544" y="-329546"/>
            <a:ext cx="2934233" cy="708308"/>
            <a:chOff x="2375925" y="3297600"/>
            <a:chExt cx="735950" cy="177650"/>
          </a:xfrm>
        </p:grpSpPr>
        <p:sp>
          <p:nvSpPr>
            <p:cNvPr id="4343" name="Google Shape;4343;p6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6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9" name="Google Shape;4349;p62"/>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grpSp>
        <p:nvGrpSpPr>
          <p:cNvPr id="93" name="Google Shape;93;p3"/>
          <p:cNvGrpSpPr/>
          <p:nvPr/>
        </p:nvGrpSpPr>
        <p:grpSpPr>
          <a:xfrm>
            <a:off x="8371159" y="1228895"/>
            <a:ext cx="1132543" cy="2866889"/>
            <a:chOff x="-221497" y="1179358"/>
            <a:chExt cx="1179732" cy="2866889"/>
          </a:xfrm>
        </p:grpSpPr>
        <p:grpSp>
          <p:nvGrpSpPr>
            <p:cNvPr id="94" name="Google Shape;94;p3"/>
            <p:cNvGrpSpPr/>
            <p:nvPr/>
          </p:nvGrpSpPr>
          <p:grpSpPr>
            <a:xfrm>
              <a:off x="-221497" y="1179358"/>
              <a:ext cx="1179732" cy="2866889"/>
              <a:chOff x="-221497" y="1179358"/>
              <a:chExt cx="1179732" cy="2866889"/>
            </a:xfrm>
          </p:grpSpPr>
          <p:grpSp>
            <p:nvGrpSpPr>
              <p:cNvPr id="95" name="Google Shape;95;p3"/>
              <p:cNvGrpSpPr/>
              <p:nvPr/>
            </p:nvGrpSpPr>
            <p:grpSpPr>
              <a:xfrm>
                <a:off x="-221497" y="1179358"/>
                <a:ext cx="1179732" cy="2866889"/>
                <a:chOff x="-221497" y="1179358"/>
                <a:chExt cx="1179732" cy="2866889"/>
              </a:xfrm>
            </p:grpSpPr>
            <p:sp>
              <p:nvSpPr>
                <p:cNvPr id="96" name="Google Shape;96;p3"/>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93016" y="3230957"/>
              <a:ext cx="501676" cy="471172"/>
              <a:chOff x="-93016" y="3230957"/>
              <a:chExt cx="501676" cy="471172"/>
            </a:xfrm>
          </p:grpSpPr>
          <p:sp>
            <p:nvSpPr>
              <p:cNvPr id="106" name="Google Shape;106;p3"/>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3"/>
            <p:cNvGrpSpPr/>
            <p:nvPr/>
          </p:nvGrpSpPr>
          <p:grpSpPr>
            <a:xfrm>
              <a:off x="-84300" y="2373940"/>
              <a:ext cx="506786" cy="503866"/>
              <a:chOff x="-84300" y="1516940"/>
              <a:chExt cx="506786" cy="503866"/>
            </a:xfrm>
          </p:grpSpPr>
          <p:sp>
            <p:nvSpPr>
              <p:cNvPr id="111" name="Google Shape;111;p3"/>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84300" y="1516940"/>
                <a:ext cx="130702" cy="503866"/>
                <a:chOff x="-84300" y="1516940"/>
                <a:chExt cx="130702" cy="503866"/>
              </a:xfrm>
            </p:grpSpPr>
            <p:sp>
              <p:nvSpPr>
                <p:cNvPr id="116" name="Google Shape;116;p3"/>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 name="Google Shape;118;p3"/>
            <p:cNvGrpSpPr/>
            <p:nvPr/>
          </p:nvGrpSpPr>
          <p:grpSpPr>
            <a:xfrm>
              <a:off x="-93016" y="1549632"/>
              <a:ext cx="501676" cy="471172"/>
              <a:chOff x="-93016" y="3230957"/>
              <a:chExt cx="501676" cy="471172"/>
            </a:xfrm>
          </p:grpSpPr>
          <p:sp>
            <p:nvSpPr>
              <p:cNvPr id="119" name="Google Shape;119;p3"/>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 name="Google Shape;123;p3"/>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25" name="Google Shape;125;p3"/>
          <p:cNvGrpSpPr/>
          <p:nvPr/>
        </p:nvGrpSpPr>
        <p:grpSpPr>
          <a:xfrm>
            <a:off x="2936544" y="-329546"/>
            <a:ext cx="2934233" cy="708308"/>
            <a:chOff x="2375925" y="3297600"/>
            <a:chExt cx="735950" cy="177650"/>
          </a:xfrm>
        </p:grpSpPr>
        <p:sp>
          <p:nvSpPr>
            <p:cNvPr id="126" name="Google Shape;126;p3"/>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3"/>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3" name="Google Shape;133;p3"/>
          <p:cNvSpPr txBox="1">
            <a:spLocks noGrp="1"/>
          </p:cNvSpPr>
          <p:nvPr>
            <p:ph type="title" idx="2" hasCustomPrompt="1"/>
          </p:nvPr>
        </p:nvSpPr>
        <p:spPr>
          <a:xfrm>
            <a:off x="3147325" y="1228900"/>
            <a:ext cx="28494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3"/>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3"/>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a:off x="29206" y="2199506"/>
            <a:ext cx="1371803" cy="1955994"/>
            <a:chOff x="29206" y="2199506"/>
            <a:chExt cx="1371803" cy="1955994"/>
          </a:xfrm>
        </p:grpSpPr>
        <p:sp>
          <p:nvSpPr>
            <p:cNvPr id="137" name="Google Shape;137;p3"/>
            <p:cNvSpPr/>
            <p:nvPr/>
          </p:nvSpPr>
          <p:spPr>
            <a:xfrm>
              <a:off x="411425" y="40421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3"/>
            <p:cNvGrpSpPr/>
            <p:nvPr/>
          </p:nvGrpSpPr>
          <p:grpSpPr>
            <a:xfrm>
              <a:off x="29206" y="2199506"/>
              <a:ext cx="1371803" cy="1916250"/>
              <a:chOff x="173975" y="1846850"/>
              <a:chExt cx="1630575" cy="2277725"/>
            </a:xfrm>
          </p:grpSpPr>
          <p:sp>
            <p:nvSpPr>
              <p:cNvPr id="139" name="Google Shape;139;p3"/>
              <p:cNvSpPr/>
              <p:nvPr/>
            </p:nvSpPr>
            <p:spPr>
              <a:xfrm>
                <a:off x="593225" y="1846850"/>
                <a:ext cx="549625" cy="700300"/>
              </a:xfrm>
              <a:custGeom>
                <a:avLst/>
                <a:gdLst/>
                <a:ahLst/>
                <a:cxnLst/>
                <a:rect l="l" t="t" r="r" b="b"/>
                <a:pathLst>
                  <a:path w="21985" h="28012" extrusionOk="0">
                    <a:moveTo>
                      <a:pt x="7413" y="1"/>
                    </a:moveTo>
                    <a:cubicBezTo>
                      <a:pt x="7250" y="1"/>
                      <a:pt x="7087" y="9"/>
                      <a:pt x="6925" y="25"/>
                    </a:cubicBezTo>
                    <a:cubicBezTo>
                      <a:pt x="5965" y="129"/>
                      <a:pt x="5048" y="463"/>
                      <a:pt x="4255" y="1005"/>
                    </a:cubicBezTo>
                    <a:cubicBezTo>
                      <a:pt x="939" y="3195"/>
                      <a:pt x="0" y="7888"/>
                      <a:pt x="1126" y="11684"/>
                    </a:cubicBezTo>
                    <a:cubicBezTo>
                      <a:pt x="2065" y="14792"/>
                      <a:pt x="3942" y="17629"/>
                      <a:pt x="5778" y="20236"/>
                    </a:cubicBezTo>
                    <a:cubicBezTo>
                      <a:pt x="7154" y="22197"/>
                      <a:pt x="8906" y="23865"/>
                      <a:pt x="10950" y="25137"/>
                    </a:cubicBezTo>
                    <a:cubicBezTo>
                      <a:pt x="11463" y="25441"/>
                      <a:pt x="16387" y="28011"/>
                      <a:pt x="17483" y="28011"/>
                    </a:cubicBezTo>
                    <a:cubicBezTo>
                      <a:pt x="17591" y="28011"/>
                      <a:pt x="17661" y="27986"/>
                      <a:pt x="17687" y="27932"/>
                    </a:cubicBezTo>
                    <a:cubicBezTo>
                      <a:pt x="21984" y="18880"/>
                      <a:pt x="20920" y="5135"/>
                      <a:pt x="10575" y="755"/>
                    </a:cubicBezTo>
                    <a:cubicBezTo>
                      <a:pt x="9561" y="339"/>
                      <a:pt x="8484" y="1"/>
                      <a:pt x="7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33475" y="1878750"/>
                <a:ext cx="78250" cy="230500"/>
              </a:xfrm>
              <a:custGeom>
                <a:avLst/>
                <a:gdLst/>
                <a:ahLst/>
                <a:cxnLst/>
                <a:rect l="l" t="t" r="r" b="b"/>
                <a:pathLst>
                  <a:path w="3130" h="9220" extrusionOk="0">
                    <a:moveTo>
                      <a:pt x="168" y="0"/>
                    </a:moveTo>
                    <a:cubicBezTo>
                      <a:pt x="168" y="42"/>
                      <a:pt x="22" y="84"/>
                      <a:pt x="22" y="126"/>
                    </a:cubicBezTo>
                    <a:cubicBezTo>
                      <a:pt x="1" y="1419"/>
                      <a:pt x="168" y="2691"/>
                      <a:pt x="501" y="3922"/>
                    </a:cubicBezTo>
                    <a:cubicBezTo>
                      <a:pt x="793" y="5152"/>
                      <a:pt x="1273" y="6320"/>
                      <a:pt x="1857" y="7447"/>
                    </a:cubicBezTo>
                    <a:cubicBezTo>
                      <a:pt x="2212" y="8072"/>
                      <a:pt x="2608" y="8656"/>
                      <a:pt x="3046" y="9220"/>
                    </a:cubicBezTo>
                    <a:cubicBezTo>
                      <a:pt x="3046" y="9220"/>
                      <a:pt x="3129" y="9178"/>
                      <a:pt x="3109" y="9157"/>
                    </a:cubicBezTo>
                    <a:lnTo>
                      <a:pt x="3129" y="9157"/>
                    </a:lnTo>
                    <a:cubicBezTo>
                      <a:pt x="1690" y="7071"/>
                      <a:pt x="731" y="4673"/>
                      <a:pt x="335" y="2149"/>
                    </a:cubicBezTo>
                    <a:cubicBezTo>
                      <a:pt x="230" y="1440"/>
                      <a:pt x="189" y="73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1175" y="1883375"/>
                <a:ext cx="47475" cy="282425"/>
              </a:xfrm>
              <a:custGeom>
                <a:avLst/>
                <a:gdLst/>
                <a:ahLst/>
                <a:cxnLst/>
                <a:rect l="l" t="t" r="r" b="b"/>
                <a:pathLst>
                  <a:path w="1899" h="11297" extrusionOk="0">
                    <a:moveTo>
                      <a:pt x="1776" y="0"/>
                    </a:moveTo>
                    <a:cubicBezTo>
                      <a:pt x="1774" y="0"/>
                      <a:pt x="1773" y="1"/>
                      <a:pt x="1773" y="3"/>
                    </a:cubicBezTo>
                    <a:cubicBezTo>
                      <a:pt x="1356" y="3028"/>
                      <a:pt x="1" y="5989"/>
                      <a:pt x="418" y="9118"/>
                    </a:cubicBezTo>
                    <a:cubicBezTo>
                      <a:pt x="501" y="9848"/>
                      <a:pt x="751" y="10557"/>
                      <a:pt x="1127" y="11204"/>
                    </a:cubicBezTo>
                    <a:cubicBezTo>
                      <a:pt x="1127" y="11221"/>
                      <a:pt x="1214" y="11297"/>
                      <a:pt x="1219" y="11297"/>
                    </a:cubicBezTo>
                    <a:cubicBezTo>
                      <a:pt x="1220" y="11297"/>
                      <a:pt x="1217" y="11294"/>
                      <a:pt x="1210" y="11287"/>
                    </a:cubicBezTo>
                    <a:lnTo>
                      <a:pt x="1210" y="11266"/>
                    </a:lnTo>
                    <a:cubicBezTo>
                      <a:pt x="501" y="10077"/>
                      <a:pt x="418" y="8617"/>
                      <a:pt x="501" y="7262"/>
                    </a:cubicBezTo>
                    <a:cubicBezTo>
                      <a:pt x="605" y="5739"/>
                      <a:pt x="981" y="4258"/>
                      <a:pt x="1356" y="2798"/>
                    </a:cubicBezTo>
                    <a:cubicBezTo>
                      <a:pt x="1586" y="1922"/>
                      <a:pt x="1753" y="1025"/>
                      <a:pt x="1899" y="128"/>
                    </a:cubicBezTo>
                    <a:cubicBezTo>
                      <a:pt x="1899" y="90"/>
                      <a:pt x="1795"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1450" y="1973650"/>
                <a:ext cx="137475" cy="249800"/>
              </a:xfrm>
              <a:custGeom>
                <a:avLst/>
                <a:gdLst/>
                <a:ahLst/>
                <a:cxnLst/>
                <a:rect l="l" t="t" r="r" b="b"/>
                <a:pathLst>
                  <a:path w="5499" h="9992" extrusionOk="0">
                    <a:moveTo>
                      <a:pt x="5436" y="1"/>
                    </a:moveTo>
                    <a:cubicBezTo>
                      <a:pt x="5436" y="1"/>
                      <a:pt x="5373" y="21"/>
                      <a:pt x="5373" y="42"/>
                    </a:cubicBezTo>
                    <a:cubicBezTo>
                      <a:pt x="5290" y="418"/>
                      <a:pt x="5206" y="814"/>
                      <a:pt x="5081" y="1169"/>
                    </a:cubicBezTo>
                    <a:cubicBezTo>
                      <a:pt x="4956" y="1481"/>
                      <a:pt x="4789" y="1794"/>
                      <a:pt x="4622" y="2065"/>
                    </a:cubicBezTo>
                    <a:cubicBezTo>
                      <a:pt x="4205" y="2649"/>
                      <a:pt x="3725" y="3192"/>
                      <a:pt x="3204" y="3692"/>
                    </a:cubicBezTo>
                    <a:cubicBezTo>
                      <a:pt x="2119" y="4798"/>
                      <a:pt x="993" y="5966"/>
                      <a:pt x="451" y="7468"/>
                    </a:cubicBezTo>
                    <a:cubicBezTo>
                      <a:pt x="117" y="8281"/>
                      <a:pt x="96" y="9178"/>
                      <a:pt x="367" y="9991"/>
                    </a:cubicBezTo>
                    <a:cubicBezTo>
                      <a:pt x="367" y="9991"/>
                      <a:pt x="455" y="9947"/>
                      <a:pt x="484" y="9921"/>
                    </a:cubicBezTo>
                    <a:lnTo>
                      <a:pt x="484" y="9921"/>
                    </a:lnTo>
                    <a:cubicBezTo>
                      <a:pt x="487" y="9930"/>
                      <a:pt x="489" y="9940"/>
                      <a:pt x="492" y="9950"/>
                    </a:cubicBezTo>
                    <a:lnTo>
                      <a:pt x="492" y="9908"/>
                    </a:lnTo>
                    <a:cubicBezTo>
                      <a:pt x="492" y="9911"/>
                      <a:pt x="489" y="9916"/>
                      <a:pt x="484" y="9921"/>
                    </a:cubicBezTo>
                    <a:lnTo>
                      <a:pt x="484" y="9921"/>
                    </a:lnTo>
                    <a:cubicBezTo>
                      <a:pt x="1" y="8345"/>
                      <a:pt x="728" y="6772"/>
                      <a:pt x="1661" y="5507"/>
                    </a:cubicBezTo>
                    <a:cubicBezTo>
                      <a:pt x="2140" y="4860"/>
                      <a:pt x="2683" y="4276"/>
                      <a:pt x="3246" y="3713"/>
                    </a:cubicBezTo>
                    <a:cubicBezTo>
                      <a:pt x="3767" y="3233"/>
                      <a:pt x="4226" y="2691"/>
                      <a:pt x="4643" y="2149"/>
                    </a:cubicBezTo>
                    <a:cubicBezTo>
                      <a:pt x="5081" y="1544"/>
                      <a:pt x="5498" y="75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919125" y="2106625"/>
                <a:ext cx="117850" cy="197650"/>
              </a:xfrm>
              <a:custGeom>
                <a:avLst/>
                <a:gdLst/>
                <a:ahLst/>
                <a:cxnLst/>
                <a:rect l="l" t="t" r="r" b="b"/>
                <a:pathLst>
                  <a:path w="4714" h="7906" extrusionOk="0">
                    <a:moveTo>
                      <a:pt x="4693" y="0"/>
                    </a:moveTo>
                    <a:cubicBezTo>
                      <a:pt x="4693" y="0"/>
                      <a:pt x="4589" y="21"/>
                      <a:pt x="4589" y="42"/>
                    </a:cubicBezTo>
                    <a:cubicBezTo>
                      <a:pt x="4485" y="334"/>
                      <a:pt x="4443" y="647"/>
                      <a:pt x="4359" y="939"/>
                    </a:cubicBezTo>
                    <a:cubicBezTo>
                      <a:pt x="4297" y="1231"/>
                      <a:pt x="4193" y="1544"/>
                      <a:pt x="4067" y="1836"/>
                    </a:cubicBezTo>
                    <a:cubicBezTo>
                      <a:pt x="3817" y="2378"/>
                      <a:pt x="3525" y="2899"/>
                      <a:pt x="3150" y="3379"/>
                    </a:cubicBezTo>
                    <a:cubicBezTo>
                      <a:pt x="2753" y="3859"/>
                      <a:pt x="2294" y="4297"/>
                      <a:pt x="1794" y="4672"/>
                    </a:cubicBezTo>
                    <a:cubicBezTo>
                      <a:pt x="1293" y="5048"/>
                      <a:pt x="876" y="5486"/>
                      <a:pt x="542" y="6007"/>
                    </a:cubicBezTo>
                    <a:cubicBezTo>
                      <a:pt x="188" y="6591"/>
                      <a:pt x="0" y="7238"/>
                      <a:pt x="0" y="7905"/>
                    </a:cubicBezTo>
                    <a:cubicBezTo>
                      <a:pt x="0" y="7905"/>
                      <a:pt x="125" y="7884"/>
                      <a:pt x="125" y="7863"/>
                    </a:cubicBezTo>
                    <a:lnTo>
                      <a:pt x="146" y="7863"/>
                    </a:lnTo>
                    <a:cubicBezTo>
                      <a:pt x="167" y="7217"/>
                      <a:pt x="355" y="6591"/>
                      <a:pt x="688" y="6049"/>
                    </a:cubicBezTo>
                    <a:cubicBezTo>
                      <a:pt x="1022" y="5486"/>
                      <a:pt x="1460" y="5006"/>
                      <a:pt x="1982" y="4610"/>
                    </a:cubicBezTo>
                    <a:cubicBezTo>
                      <a:pt x="2461" y="4255"/>
                      <a:pt x="2899" y="3838"/>
                      <a:pt x="3296" y="3379"/>
                    </a:cubicBezTo>
                    <a:cubicBezTo>
                      <a:pt x="3671" y="2920"/>
                      <a:pt x="3984" y="2420"/>
                      <a:pt x="4213" y="1877"/>
                    </a:cubicBezTo>
                    <a:cubicBezTo>
                      <a:pt x="4339" y="1585"/>
                      <a:pt x="4443" y="1293"/>
                      <a:pt x="4547" y="981"/>
                    </a:cubicBezTo>
                    <a:cubicBezTo>
                      <a:pt x="4651" y="668"/>
                      <a:pt x="4714" y="334"/>
                      <a:pt x="4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984825" y="2283900"/>
                <a:ext cx="57375" cy="129350"/>
              </a:xfrm>
              <a:custGeom>
                <a:avLst/>
                <a:gdLst/>
                <a:ahLst/>
                <a:cxnLst/>
                <a:rect l="l" t="t" r="r" b="b"/>
                <a:pathLst>
                  <a:path w="2295" h="5174" extrusionOk="0">
                    <a:moveTo>
                      <a:pt x="2295" y="1"/>
                    </a:moveTo>
                    <a:cubicBezTo>
                      <a:pt x="2253" y="1"/>
                      <a:pt x="2190" y="22"/>
                      <a:pt x="2149" y="42"/>
                    </a:cubicBezTo>
                    <a:cubicBezTo>
                      <a:pt x="1857" y="418"/>
                      <a:pt x="1585" y="814"/>
                      <a:pt x="1377" y="1231"/>
                    </a:cubicBezTo>
                    <a:cubicBezTo>
                      <a:pt x="1147" y="1649"/>
                      <a:pt x="939" y="2066"/>
                      <a:pt x="751" y="2504"/>
                    </a:cubicBezTo>
                    <a:cubicBezTo>
                      <a:pt x="396" y="3359"/>
                      <a:pt x="146" y="4256"/>
                      <a:pt x="0" y="5173"/>
                    </a:cubicBezTo>
                    <a:cubicBezTo>
                      <a:pt x="0" y="5173"/>
                      <a:pt x="146" y="5153"/>
                      <a:pt x="167" y="5111"/>
                    </a:cubicBezTo>
                    <a:lnTo>
                      <a:pt x="146" y="5111"/>
                    </a:lnTo>
                    <a:cubicBezTo>
                      <a:pt x="313" y="4172"/>
                      <a:pt x="584" y="3275"/>
                      <a:pt x="960" y="2399"/>
                    </a:cubicBezTo>
                    <a:cubicBezTo>
                      <a:pt x="1126" y="1982"/>
                      <a:pt x="1335" y="1565"/>
                      <a:pt x="1565" y="1190"/>
                    </a:cubicBezTo>
                    <a:cubicBezTo>
                      <a:pt x="1669" y="981"/>
                      <a:pt x="1794" y="793"/>
                      <a:pt x="1919" y="606"/>
                    </a:cubicBezTo>
                    <a:cubicBezTo>
                      <a:pt x="2023" y="397"/>
                      <a:pt x="2190" y="209"/>
                      <a:pt x="2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57350" y="1935575"/>
                <a:ext cx="156450" cy="183150"/>
              </a:xfrm>
              <a:custGeom>
                <a:avLst/>
                <a:gdLst/>
                <a:ahLst/>
                <a:cxnLst/>
                <a:rect l="l" t="t" r="r" b="b"/>
                <a:pathLst>
                  <a:path w="6258" h="7326" extrusionOk="0">
                    <a:moveTo>
                      <a:pt x="6257" y="7279"/>
                    </a:moveTo>
                    <a:cubicBezTo>
                      <a:pt x="6257" y="7280"/>
                      <a:pt x="6257" y="7280"/>
                      <a:pt x="6258" y="7280"/>
                    </a:cubicBezTo>
                    <a:cubicBezTo>
                      <a:pt x="6257" y="7280"/>
                      <a:pt x="6257" y="7280"/>
                      <a:pt x="6257" y="7279"/>
                    </a:cubicBezTo>
                    <a:close/>
                    <a:moveTo>
                      <a:pt x="188" y="1"/>
                    </a:moveTo>
                    <a:cubicBezTo>
                      <a:pt x="188" y="1"/>
                      <a:pt x="1" y="22"/>
                      <a:pt x="1" y="43"/>
                    </a:cubicBezTo>
                    <a:cubicBezTo>
                      <a:pt x="21" y="794"/>
                      <a:pt x="293" y="1503"/>
                      <a:pt x="731" y="2087"/>
                    </a:cubicBezTo>
                    <a:cubicBezTo>
                      <a:pt x="1148" y="2629"/>
                      <a:pt x="1607" y="3109"/>
                      <a:pt x="2149" y="3547"/>
                    </a:cubicBezTo>
                    <a:cubicBezTo>
                      <a:pt x="3046" y="4339"/>
                      <a:pt x="3880" y="5236"/>
                      <a:pt x="4756" y="6091"/>
                    </a:cubicBezTo>
                    <a:cubicBezTo>
                      <a:pt x="5173" y="6508"/>
                      <a:pt x="5611" y="6926"/>
                      <a:pt x="6070" y="7322"/>
                    </a:cubicBezTo>
                    <a:cubicBezTo>
                      <a:pt x="6075" y="7324"/>
                      <a:pt x="6081" y="7325"/>
                      <a:pt x="6087" y="7325"/>
                    </a:cubicBezTo>
                    <a:cubicBezTo>
                      <a:pt x="6132" y="7325"/>
                      <a:pt x="6215" y="7277"/>
                      <a:pt x="6247" y="7277"/>
                    </a:cubicBezTo>
                    <a:cubicBezTo>
                      <a:pt x="6251" y="7277"/>
                      <a:pt x="6254" y="7278"/>
                      <a:pt x="6257" y="7279"/>
                    </a:cubicBezTo>
                    <a:lnTo>
                      <a:pt x="6257" y="7279"/>
                    </a:lnTo>
                    <a:cubicBezTo>
                      <a:pt x="5360" y="6529"/>
                      <a:pt x="4568" y="5653"/>
                      <a:pt x="3734" y="4819"/>
                    </a:cubicBezTo>
                    <a:cubicBezTo>
                      <a:pt x="3317" y="4402"/>
                      <a:pt x="2900" y="3985"/>
                      <a:pt x="2483" y="3588"/>
                    </a:cubicBezTo>
                    <a:cubicBezTo>
                      <a:pt x="1982" y="3192"/>
                      <a:pt x="1523" y="2754"/>
                      <a:pt x="1106" y="2274"/>
                    </a:cubicBezTo>
                    <a:cubicBezTo>
                      <a:pt x="605" y="1628"/>
                      <a:pt x="272" y="835"/>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33200" y="2113450"/>
                <a:ext cx="265600" cy="166825"/>
              </a:xfrm>
              <a:custGeom>
                <a:avLst/>
                <a:gdLst/>
                <a:ahLst/>
                <a:cxnLst/>
                <a:rect l="l" t="t" r="r" b="b"/>
                <a:pathLst>
                  <a:path w="10624" h="6673" extrusionOk="0">
                    <a:moveTo>
                      <a:pt x="9" y="1"/>
                    </a:moveTo>
                    <a:cubicBezTo>
                      <a:pt x="2" y="1"/>
                      <a:pt x="0" y="5"/>
                      <a:pt x="7" y="19"/>
                    </a:cubicBezTo>
                    <a:cubicBezTo>
                      <a:pt x="800" y="645"/>
                      <a:pt x="1571" y="1271"/>
                      <a:pt x="2364" y="1896"/>
                    </a:cubicBezTo>
                    <a:cubicBezTo>
                      <a:pt x="3094" y="2501"/>
                      <a:pt x="3803" y="3106"/>
                      <a:pt x="4575" y="3648"/>
                    </a:cubicBezTo>
                    <a:cubicBezTo>
                      <a:pt x="5159" y="4086"/>
                      <a:pt x="5806" y="4420"/>
                      <a:pt x="6515" y="4650"/>
                    </a:cubicBezTo>
                    <a:cubicBezTo>
                      <a:pt x="7182" y="4858"/>
                      <a:pt x="7850" y="5025"/>
                      <a:pt x="8517" y="5234"/>
                    </a:cubicBezTo>
                    <a:cubicBezTo>
                      <a:pt x="9330" y="5505"/>
                      <a:pt x="10081" y="5880"/>
                      <a:pt x="10561" y="6631"/>
                    </a:cubicBezTo>
                    <a:cubicBezTo>
                      <a:pt x="10561" y="6645"/>
                      <a:pt x="10590" y="6650"/>
                      <a:pt x="10609" y="6658"/>
                    </a:cubicBezTo>
                    <a:lnTo>
                      <a:pt x="10609" y="6658"/>
                    </a:lnTo>
                    <a:lnTo>
                      <a:pt x="10603" y="6652"/>
                    </a:lnTo>
                    <a:cubicBezTo>
                      <a:pt x="9935" y="5546"/>
                      <a:pt x="8580" y="5171"/>
                      <a:pt x="7412" y="4837"/>
                    </a:cubicBezTo>
                    <a:cubicBezTo>
                      <a:pt x="6702" y="4670"/>
                      <a:pt x="6014" y="4420"/>
                      <a:pt x="5368" y="4128"/>
                    </a:cubicBezTo>
                    <a:cubicBezTo>
                      <a:pt x="4888" y="3857"/>
                      <a:pt x="4429" y="3544"/>
                      <a:pt x="4012" y="3190"/>
                    </a:cubicBezTo>
                    <a:cubicBezTo>
                      <a:pt x="3615" y="2877"/>
                      <a:pt x="3240" y="2564"/>
                      <a:pt x="2823" y="2230"/>
                    </a:cubicBezTo>
                    <a:cubicBezTo>
                      <a:pt x="1926" y="1521"/>
                      <a:pt x="1050" y="791"/>
                      <a:pt x="132" y="82"/>
                    </a:cubicBezTo>
                    <a:cubicBezTo>
                      <a:pt x="111" y="40"/>
                      <a:pt x="70" y="19"/>
                      <a:pt x="49" y="19"/>
                    </a:cubicBezTo>
                    <a:cubicBezTo>
                      <a:pt x="49" y="19"/>
                      <a:pt x="21" y="1"/>
                      <a:pt x="9" y="1"/>
                    </a:cubicBezTo>
                    <a:close/>
                    <a:moveTo>
                      <a:pt x="10609" y="6658"/>
                    </a:moveTo>
                    <a:lnTo>
                      <a:pt x="10624" y="6673"/>
                    </a:lnTo>
                    <a:cubicBezTo>
                      <a:pt x="10624" y="6666"/>
                      <a:pt x="10617" y="6662"/>
                      <a:pt x="10609" y="66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3850" y="2282625"/>
                <a:ext cx="260125" cy="90475"/>
              </a:xfrm>
              <a:custGeom>
                <a:avLst/>
                <a:gdLst/>
                <a:ahLst/>
                <a:cxnLst/>
                <a:rect l="l" t="t" r="r" b="b"/>
                <a:pathLst>
                  <a:path w="10405" h="3619" extrusionOk="0">
                    <a:moveTo>
                      <a:pt x="196" y="0"/>
                    </a:moveTo>
                    <a:cubicBezTo>
                      <a:pt x="129" y="0"/>
                      <a:pt x="0" y="76"/>
                      <a:pt x="18" y="93"/>
                    </a:cubicBezTo>
                    <a:cubicBezTo>
                      <a:pt x="748" y="1095"/>
                      <a:pt x="2124" y="1345"/>
                      <a:pt x="3251" y="1679"/>
                    </a:cubicBezTo>
                    <a:cubicBezTo>
                      <a:pt x="4752" y="2096"/>
                      <a:pt x="6233" y="2513"/>
                      <a:pt x="7735" y="2930"/>
                    </a:cubicBezTo>
                    <a:cubicBezTo>
                      <a:pt x="8590" y="3160"/>
                      <a:pt x="9445" y="3389"/>
                      <a:pt x="10301" y="3618"/>
                    </a:cubicBezTo>
                    <a:cubicBezTo>
                      <a:pt x="10342" y="3618"/>
                      <a:pt x="10363" y="3598"/>
                      <a:pt x="10405" y="3577"/>
                    </a:cubicBezTo>
                    <a:lnTo>
                      <a:pt x="10384" y="3577"/>
                    </a:lnTo>
                    <a:cubicBezTo>
                      <a:pt x="8924" y="3139"/>
                      <a:pt x="7464" y="2722"/>
                      <a:pt x="6004" y="2304"/>
                    </a:cubicBezTo>
                    <a:lnTo>
                      <a:pt x="3793" y="1679"/>
                    </a:lnTo>
                    <a:cubicBezTo>
                      <a:pt x="3146" y="1491"/>
                      <a:pt x="2500" y="1345"/>
                      <a:pt x="1874" y="1115"/>
                    </a:cubicBezTo>
                    <a:cubicBezTo>
                      <a:pt x="1227" y="907"/>
                      <a:pt x="664" y="531"/>
                      <a:pt x="226" y="10"/>
                    </a:cubicBezTo>
                    <a:cubicBezTo>
                      <a:pt x="219" y="3"/>
                      <a:pt x="209"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6350" y="2445550"/>
                <a:ext cx="131950" cy="25725"/>
              </a:xfrm>
              <a:custGeom>
                <a:avLst/>
                <a:gdLst/>
                <a:ahLst/>
                <a:cxnLst/>
                <a:rect l="l" t="t" r="r" b="b"/>
                <a:pathLst>
                  <a:path w="5278" h="1029" extrusionOk="0">
                    <a:moveTo>
                      <a:pt x="1" y="1"/>
                    </a:moveTo>
                    <a:cubicBezTo>
                      <a:pt x="63" y="84"/>
                      <a:pt x="147" y="126"/>
                      <a:pt x="230" y="167"/>
                    </a:cubicBezTo>
                    <a:cubicBezTo>
                      <a:pt x="355" y="230"/>
                      <a:pt x="460" y="293"/>
                      <a:pt x="585" y="334"/>
                    </a:cubicBezTo>
                    <a:cubicBezTo>
                      <a:pt x="814" y="439"/>
                      <a:pt x="1044" y="522"/>
                      <a:pt x="1273" y="605"/>
                    </a:cubicBezTo>
                    <a:cubicBezTo>
                      <a:pt x="1732" y="751"/>
                      <a:pt x="2191" y="877"/>
                      <a:pt x="2671" y="939"/>
                    </a:cubicBezTo>
                    <a:cubicBezTo>
                      <a:pt x="3077" y="997"/>
                      <a:pt x="3484" y="1028"/>
                      <a:pt x="3888" y="1028"/>
                    </a:cubicBezTo>
                    <a:cubicBezTo>
                      <a:pt x="4355" y="1028"/>
                      <a:pt x="4819" y="987"/>
                      <a:pt x="5278" y="897"/>
                    </a:cubicBezTo>
                    <a:lnTo>
                      <a:pt x="5236" y="897"/>
                    </a:lnTo>
                    <a:cubicBezTo>
                      <a:pt x="4808" y="974"/>
                      <a:pt x="4380" y="1011"/>
                      <a:pt x="3952" y="1011"/>
                    </a:cubicBezTo>
                    <a:cubicBezTo>
                      <a:pt x="3441" y="1011"/>
                      <a:pt x="2931" y="958"/>
                      <a:pt x="2420" y="856"/>
                    </a:cubicBezTo>
                    <a:cubicBezTo>
                      <a:pt x="2045" y="772"/>
                      <a:pt x="1669" y="668"/>
                      <a:pt x="1294" y="522"/>
                    </a:cubicBezTo>
                    <a:cubicBezTo>
                      <a:pt x="898" y="376"/>
                      <a:pt x="522" y="147"/>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73975" y="3082125"/>
                <a:ext cx="780625" cy="334425"/>
              </a:xfrm>
              <a:custGeom>
                <a:avLst/>
                <a:gdLst/>
                <a:ahLst/>
                <a:cxnLst/>
                <a:rect l="l" t="t" r="r" b="b"/>
                <a:pathLst>
                  <a:path w="31225" h="13377" extrusionOk="0">
                    <a:moveTo>
                      <a:pt x="31221" y="9950"/>
                    </a:moveTo>
                    <a:cubicBezTo>
                      <a:pt x="31222" y="9951"/>
                      <a:pt x="31223" y="9952"/>
                      <a:pt x="31224" y="9954"/>
                    </a:cubicBezTo>
                    <a:cubicBezTo>
                      <a:pt x="31223" y="9952"/>
                      <a:pt x="31222" y="9951"/>
                      <a:pt x="31221" y="9950"/>
                    </a:cubicBezTo>
                    <a:close/>
                    <a:moveTo>
                      <a:pt x="12160" y="1"/>
                    </a:moveTo>
                    <a:cubicBezTo>
                      <a:pt x="11118" y="1"/>
                      <a:pt x="10079" y="96"/>
                      <a:pt x="9053" y="297"/>
                    </a:cubicBezTo>
                    <a:cubicBezTo>
                      <a:pt x="7405" y="630"/>
                      <a:pt x="5757" y="1235"/>
                      <a:pt x="4506" y="2361"/>
                    </a:cubicBezTo>
                    <a:cubicBezTo>
                      <a:pt x="1" y="6387"/>
                      <a:pt x="4109" y="12039"/>
                      <a:pt x="8886" y="12769"/>
                    </a:cubicBezTo>
                    <a:cubicBezTo>
                      <a:pt x="11250" y="13140"/>
                      <a:pt x="13650" y="13376"/>
                      <a:pt x="16034" y="13376"/>
                    </a:cubicBezTo>
                    <a:cubicBezTo>
                      <a:pt x="19960" y="13376"/>
                      <a:pt x="23842" y="12735"/>
                      <a:pt x="27449" y="10996"/>
                    </a:cubicBezTo>
                    <a:cubicBezTo>
                      <a:pt x="27861" y="10791"/>
                      <a:pt x="29823" y="9796"/>
                      <a:pt x="30774" y="9796"/>
                    </a:cubicBezTo>
                    <a:cubicBezTo>
                      <a:pt x="30978" y="9796"/>
                      <a:pt x="31135" y="9841"/>
                      <a:pt x="31221" y="9950"/>
                    </a:cubicBezTo>
                    <a:lnTo>
                      <a:pt x="31221" y="9950"/>
                    </a:lnTo>
                    <a:cubicBezTo>
                      <a:pt x="29824" y="8158"/>
                      <a:pt x="27761" y="6761"/>
                      <a:pt x="25989" y="5344"/>
                    </a:cubicBezTo>
                    <a:cubicBezTo>
                      <a:pt x="24362" y="4051"/>
                      <a:pt x="22631" y="2945"/>
                      <a:pt x="20775" y="2049"/>
                    </a:cubicBezTo>
                    <a:cubicBezTo>
                      <a:pt x="18090" y="768"/>
                      <a:pt x="15120" y="1"/>
                      <a:pt x="12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78200" y="3273075"/>
                <a:ext cx="173150" cy="114225"/>
              </a:xfrm>
              <a:custGeom>
                <a:avLst/>
                <a:gdLst/>
                <a:ahLst/>
                <a:cxnLst/>
                <a:rect l="l" t="t" r="r" b="b"/>
                <a:pathLst>
                  <a:path w="6926" h="4569" extrusionOk="0">
                    <a:moveTo>
                      <a:pt x="6905" y="0"/>
                    </a:moveTo>
                    <a:cubicBezTo>
                      <a:pt x="5799" y="167"/>
                      <a:pt x="4736" y="522"/>
                      <a:pt x="3776" y="1043"/>
                    </a:cubicBezTo>
                    <a:cubicBezTo>
                      <a:pt x="2775" y="1586"/>
                      <a:pt x="1878" y="2274"/>
                      <a:pt x="1106" y="3087"/>
                    </a:cubicBezTo>
                    <a:cubicBezTo>
                      <a:pt x="877" y="3317"/>
                      <a:pt x="668" y="3546"/>
                      <a:pt x="481" y="3796"/>
                    </a:cubicBezTo>
                    <a:cubicBezTo>
                      <a:pt x="293" y="4026"/>
                      <a:pt x="126" y="4297"/>
                      <a:pt x="1" y="4568"/>
                    </a:cubicBezTo>
                    <a:cubicBezTo>
                      <a:pt x="43" y="4547"/>
                      <a:pt x="84" y="4547"/>
                      <a:pt x="105" y="4527"/>
                    </a:cubicBezTo>
                    <a:cubicBezTo>
                      <a:pt x="439" y="4088"/>
                      <a:pt x="752" y="3650"/>
                      <a:pt x="1106" y="3254"/>
                    </a:cubicBezTo>
                    <a:cubicBezTo>
                      <a:pt x="1461" y="2858"/>
                      <a:pt x="1836" y="2482"/>
                      <a:pt x="2253" y="2149"/>
                    </a:cubicBezTo>
                    <a:cubicBezTo>
                      <a:pt x="3067" y="1481"/>
                      <a:pt x="4006" y="960"/>
                      <a:pt x="4986" y="584"/>
                    </a:cubicBezTo>
                    <a:cubicBezTo>
                      <a:pt x="5570" y="376"/>
                      <a:pt x="6196" y="209"/>
                      <a:pt x="6800" y="84"/>
                    </a:cubicBezTo>
                    <a:cubicBezTo>
                      <a:pt x="6821" y="84"/>
                      <a:pt x="6926" y="21"/>
                      <a:pt x="6905" y="21"/>
                    </a:cubicBezTo>
                    <a:lnTo>
                      <a:pt x="6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396625" y="3216525"/>
                <a:ext cx="306125" cy="175450"/>
              </a:xfrm>
              <a:custGeom>
                <a:avLst/>
                <a:gdLst/>
                <a:ahLst/>
                <a:cxnLst/>
                <a:rect l="l" t="t" r="r" b="b"/>
                <a:pathLst>
                  <a:path w="12245" h="7018" extrusionOk="0">
                    <a:moveTo>
                      <a:pt x="11739" y="1"/>
                    </a:moveTo>
                    <a:cubicBezTo>
                      <a:pt x="10996" y="1"/>
                      <a:pt x="10282" y="318"/>
                      <a:pt x="9720" y="761"/>
                    </a:cubicBezTo>
                    <a:cubicBezTo>
                      <a:pt x="8865" y="1449"/>
                      <a:pt x="8281" y="2388"/>
                      <a:pt x="7509" y="3138"/>
                    </a:cubicBezTo>
                    <a:cubicBezTo>
                      <a:pt x="6133" y="4473"/>
                      <a:pt x="4214" y="4828"/>
                      <a:pt x="2483" y="5474"/>
                    </a:cubicBezTo>
                    <a:cubicBezTo>
                      <a:pt x="2003" y="5641"/>
                      <a:pt x="1544" y="5850"/>
                      <a:pt x="1106" y="6121"/>
                    </a:cubicBezTo>
                    <a:cubicBezTo>
                      <a:pt x="898" y="6225"/>
                      <a:pt x="710" y="6350"/>
                      <a:pt x="522" y="6496"/>
                    </a:cubicBezTo>
                    <a:cubicBezTo>
                      <a:pt x="355" y="6622"/>
                      <a:pt x="105" y="6789"/>
                      <a:pt x="1" y="7018"/>
                    </a:cubicBezTo>
                    <a:lnTo>
                      <a:pt x="230" y="7018"/>
                    </a:lnTo>
                    <a:cubicBezTo>
                      <a:pt x="418" y="6872"/>
                      <a:pt x="585" y="6747"/>
                      <a:pt x="752" y="6601"/>
                    </a:cubicBezTo>
                    <a:cubicBezTo>
                      <a:pt x="918" y="6455"/>
                      <a:pt x="1085" y="6330"/>
                      <a:pt x="1273" y="6225"/>
                    </a:cubicBezTo>
                    <a:cubicBezTo>
                      <a:pt x="1628" y="5996"/>
                      <a:pt x="2003" y="5808"/>
                      <a:pt x="2399" y="5662"/>
                    </a:cubicBezTo>
                    <a:cubicBezTo>
                      <a:pt x="3171" y="5328"/>
                      <a:pt x="4005" y="5099"/>
                      <a:pt x="4798" y="4828"/>
                    </a:cubicBezTo>
                    <a:cubicBezTo>
                      <a:pt x="5591" y="4578"/>
                      <a:pt x="6362" y="4223"/>
                      <a:pt x="7071" y="3764"/>
                    </a:cubicBezTo>
                    <a:cubicBezTo>
                      <a:pt x="7885" y="3201"/>
                      <a:pt x="8448" y="2408"/>
                      <a:pt x="9074" y="1678"/>
                    </a:cubicBezTo>
                    <a:cubicBezTo>
                      <a:pt x="9745" y="895"/>
                      <a:pt x="10683" y="12"/>
                      <a:pt x="11768" y="12"/>
                    </a:cubicBezTo>
                    <a:cubicBezTo>
                      <a:pt x="11897" y="12"/>
                      <a:pt x="12028" y="25"/>
                      <a:pt x="12161" y="52"/>
                    </a:cubicBezTo>
                    <a:lnTo>
                      <a:pt x="12244" y="52"/>
                    </a:lnTo>
                    <a:cubicBezTo>
                      <a:pt x="12075" y="17"/>
                      <a:pt x="11906" y="1"/>
                      <a:pt x="11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268875" y="3199025"/>
                <a:ext cx="251875" cy="109575"/>
              </a:xfrm>
              <a:custGeom>
                <a:avLst/>
                <a:gdLst/>
                <a:ahLst/>
                <a:cxnLst/>
                <a:rect l="l" t="t" r="r" b="b"/>
                <a:pathLst>
                  <a:path w="10075" h="4383" extrusionOk="0">
                    <a:moveTo>
                      <a:pt x="10033" y="1"/>
                    </a:moveTo>
                    <a:cubicBezTo>
                      <a:pt x="8698" y="564"/>
                      <a:pt x="7447" y="1294"/>
                      <a:pt x="6300" y="2149"/>
                    </a:cubicBezTo>
                    <a:cubicBezTo>
                      <a:pt x="5716" y="2608"/>
                      <a:pt x="5111" y="3025"/>
                      <a:pt x="4464" y="3400"/>
                    </a:cubicBezTo>
                    <a:cubicBezTo>
                      <a:pt x="3838" y="3713"/>
                      <a:pt x="3171" y="3943"/>
                      <a:pt x="2483" y="4068"/>
                    </a:cubicBezTo>
                    <a:cubicBezTo>
                      <a:pt x="2049" y="4115"/>
                      <a:pt x="1616" y="4142"/>
                      <a:pt x="1183" y="4142"/>
                    </a:cubicBezTo>
                    <a:cubicBezTo>
                      <a:pt x="844" y="4142"/>
                      <a:pt x="506" y="4125"/>
                      <a:pt x="167" y="4089"/>
                    </a:cubicBezTo>
                    <a:cubicBezTo>
                      <a:pt x="126" y="4089"/>
                      <a:pt x="1" y="4214"/>
                      <a:pt x="42" y="4235"/>
                    </a:cubicBezTo>
                    <a:cubicBezTo>
                      <a:pt x="188" y="4276"/>
                      <a:pt x="334" y="4318"/>
                      <a:pt x="480" y="4339"/>
                    </a:cubicBezTo>
                    <a:cubicBezTo>
                      <a:pt x="668" y="4360"/>
                      <a:pt x="835" y="4381"/>
                      <a:pt x="1043" y="4381"/>
                    </a:cubicBezTo>
                    <a:cubicBezTo>
                      <a:pt x="1086" y="4382"/>
                      <a:pt x="1129" y="4382"/>
                      <a:pt x="1172" y="4382"/>
                    </a:cubicBezTo>
                    <a:cubicBezTo>
                      <a:pt x="2151" y="4382"/>
                      <a:pt x="3128" y="4154"/>
                      <a:pt x="4047" y="3734"/>
                    </a:cubicBezTo>
                    <a:cubicBezTo>
                      <a:pt x="4673" y="3421"/>
                      <a:pt x="5257" y="3046"/>
                      <a:pt x="5820" y="2608"/>
                    </a:cubicBezTo>
                    <a:cubicBezTo>
                      <a:pt x="6404" y="2149"/>
                      <a:pt x="7050" y="1711"/>
                      <a:pt x="7697" y="1336"/>
                    </a:cubicBezTo>
                    <a:cubicBezTo>
                      <a:pt x="8427" y="877"/>
                      <a:pt x="9199" y="480"/>
                      <a:pt x="9971" y="105"/>
                    </a:cubicBezTo>
                    <a:cubicBezTo>
                      <a:pt x="9991" y="105"/>
                      <a:pt x="10075" y="1"/>
                      <a:pt x="10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49575" y="3178175"/>
                <a:ext cx="155950" cy="39125"/>
              </a:xfrm>
              <a:custGeom>
                <a:avLst/>
                <a:gdLst/>
                <a:ahLst/>
                <a:cxnLst/>
                <a:rect l="l" t="t" r="r" b="b"/>
                <a:pathLst>
                  <a:path w="6238" h="1565" extrusionOk="0">
                    <a:moveTo>
                      <a:pt x="1711" y="0"/>
                    </a:moveTo>
                    <a:cubicBezTo>
                      <a:pt x="1440" y="0"/>
                      <a:pt x="1169" y="0"/>
                      <a:pt x="898" y="42"/>
                    </a:cubicBezTo>
                    <a:cubicBezTo>
                      <a:pt x="627" y="42"/>
                      <a:pt x="355" y="84"/>
                      <a:pt x="105" y="188"/>
                    </a:cubicBezTo>
                    <a:cubicBezTo>
                      <a:pt x="105" y="188"/>
                      <a:pt x="1" y="272"/>
                      <a:pt x="22" y="272"/>
                    </a:cubicBezTo>
                    <a:cubicBezTo>
                      <a:pt x="58" y="278"/>
                      <a:pt x="97" y="280"/>
                      <a:pt x="136" y="280"/>
                    </a:cubicBezTo>
                    <a:cubicBezTo>
                      <a:pt x="231" y="280"/>
                      <a:pt x="330" y="265"/>
                      <a:pt x="418" y="251"/>
                    </a:cubicBezTo>
                    <a:cubicBezTo>
                      <a:pt x="543" y="230"/>
                      <a:pt x="689" y="209"/>
                      <a:pt x="793" y="209"/>
                    </a:cubicBezTo>
                    <a:cubicBezTo>
                      <a:pt x="1065" y="188"/>
                      <a:pt x="1336" y="167"/>
                      <a:pt x="1607" y="167"/>
                    </a:cubicBezTo>
                    <a:cubicBezTo>
                      <a:pt x="2128" y="188"/>
                      <a:pt x="2671" y="230"/>
                      <a:pt x="3192" y="355"/>
                    </a:cubicBezTo>
                    <a:cubicBezTo>
                      <a:pt x="3734" y="459"/>
                      <a:pt x="4256" y="626"/>
                      <a:pt x="4756" y="835"/>
                    </a:cubicBezTo>
                    <a:cubicBezTo>
                      <a:pt x="5007" y="939"/>
                      <a:pt x="5257" y="1064"/>
                      <a:pt x="5486" y="1189"/>
                    </a:cubicBezTo>
                    <a:cubicBezTo>
                      <a:pt x="5716" y="1335"/>
                      <a:pt x="5945" y="1440"/>
                      <a:pt x="6175" y="1565"/>
                    </a:cubicBezTo>
                    <a:cubicBezTo>
                      <a:pt x="6196" y="1565"/>
                      <a:pt x="6237" y="1502"/>
                      <a:pt x="6237" y="1502"/>
                    </a:cubicBezTo>
                    <a:lnTo>
                      <a:pt x="6216" y="1502"/>
                    </a:lnTo>
                    <a:cubicBezTo>
                      <a:pt x="6029" y="1294"/>
                      <a:pt x="5799" y="1127"/>
                      <a:pt x="5549" y="1022"/>
                    </a:cubicBezTo>
                    <a:cubicBezTo>
                      <a:pt x="5299" y="876"/>
                      <a:pt x="5069" y="772"/>
                      <a:pt x="4819" y="668"/>
                    </a:cubicBezTo>
                    <a:cubicBezTo>
                      <a:pt x="4318" y="459"/>
                      <a:pt x="3818" y="292"/>
                      <a:pt x="3317" y="188"/>
                    </a:cubicBezTo>
                    <a:cubicBezTo>
                      <a:pt x="2775" y="63"/>
                      <a:pt x="2253" y="21"/>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2825" y="3106725"/>
                <a:ext cx="195575" cy="87625"/>
              </a:xfrm>
              <a:custGeom>
                <a:avLst/>
                <a:gdLst/>
                <a:ahLst/>
                <a:cxnLst/>
                <a:rect l="l" t="t" r="r" b="b"/>
                <a:pathLst>
                  <a:path w="7823" h="3505" extrusionOk="0">
                    <a:moveTo>
                      <a:pt x="1" y="1"/>
                    </a:moveTo>
                    <a:cubicBezTo>
                      <a:pt x="2" y="1"/>
                      <a:pt x="4" y="1"/>
                      <a:pt x="5" y="1"/>
                    </a:cubicBezTo>
                    <a:lnTo>
                      <a:pt x="5" y="1"/>
                    </a:lnTo>
                    <a:cubicBezTo>
                      <a:pt x="4" y="1"/>
                      <a:pt x="2" y="1"/>
                      <a:pt x="1" y="1"/>
                    </a:cubicBezTo>
                    <a:close/>
                    <a:moveTo>
                      <a:pt x="5" y="1"/>
                    </a:moveTo>
                    <a:cubicBezTo>
                      <a:pt x="27" y="7"/>
                      <a:pt x="66" y="43"/>
                      <a:pt x="105" y="43"/>
                    </a:cubicBezTo>
                    <a:cubicBezTo>
                      <a:pt x="731" y="251"/>
                      <a:pt x="1377" y="376"/>
                      <a:pt x="2024" y="564"/>
                    </a:cubicBezTo>
                    <a:cubicBezTo>
                      <a:pt x="2650" y="752"/>
                      <a:pt x="3234" y="856"/>
                      <a:pt x="3818" y="1023"/>
                    </a:cubicBezTo>
                    <a:cubicBezTo>
                      <a:pt x="4131" y="1085"/>
                      <a:pt x="4402" y="1211"/>
                      <a:pt x="4652" y="1398"/>
                    </a:cubicBezTo>
                    <a:cubicBezTo>
                      <a:pt x="4881" y="1586"/>
                      <a:pt x="5069" y="1795"/>
                      <a:pt x="5278" y="1982"/>
                    </a:cubicBezTo>
                    <a:cubicBezTo>
                      <a:pt x="5653" y="2337"/>
                      <a:pt x="6070" y="2650"/>
                      <a:pt x="6529" y="2921"/>
                    </a:cubicBezTo>
                    <a:cubicBezTo>
                      <a:pt x="6911" y="3142"/>
                      <a:pt x="7331" y="3343"/>
                      <a:pt x="7771" y="3488"/>
                    </a:cubicBezTo>
                    <a:lnTo>
                      <a:pt x="7771" y="3488"/>
                    </a:lnTo>
                    <a:cubicBezTo>
                      <a:pt x="7747" y="3474"/>
                      <a:pt x="7722" y="3455"/>
                      <a:pt x="7697" y="3442"/>
                    </a:cubicBezTo>
                    <a:cubicBezTo>
                      <a:pt x="7092" y="3234"/>
                      <a:pt x="6529" y="2942"/>
                      <a:pt x="6029" y="2566"/>
                    </a:cubicBezTo>
                    <a:cubicBezTo>
                      <a:pt x="5611" y="2233"/>
                      <a:pt x="5257" y="1815"/>
                      <a:pt x="4840" y="1482"/>
                    </a:cubicBezTo>
                    <a:cubicBezTo>
                      <a:pt x="4506" y="1231"/>
                      <a:pt x="4151" y="1065"/>
                      <a:pt x="3755" y="960"/>
                    </a:cubicBezTo>
                    <a:cubicBezTo>
                      <a:pt x="3171" y="793"/>
                      <a:pt x="2566" y="647"/>
                      <a:pt x="1982" y="501"/>
                    </a:cubicBezTo>
                    <a:lnTo>
                      <a:pt x="1002" y="230"/>
                    </a:lnTo>
                    <a:cubicBezTo>
                      <a:pt x="670" y="127"/>
                      <a:pt x="338" y="43"/>
                      <a:pt x="5" y="1"/>
                    </a:cubicBezTo>
                    <a:close/>
                    <a:moveTo>
                      <a:pt x="7771" y="3488"/>
                    </a:moveTo>
                    <a:lnTo>
                      <a:pt x="7771" y="3488"/>
                    </a:lnTo>
                    <a:cubicBezTo>
                      <a:pt x="7788" y="3498"/>
                      <a:pt x="7805" y="3505"/>
                      <a:pt x="7822" y="3505"/>
                    </a:cubicBezTo>
                    <a:cubicBezTo>
                      <a:pt x="7805" y="3500"/>
                      <a:pt x="7788" y="3494"/>
                      <a:pt x="7771" y="3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57225" y="3117175"/>
                <a:ext cx="148050" cy="105400"/>
              </a:xfrm>
              <a:custGeom>
                <a:avLst/>
                <a:gdLst/>
                <a:ahLst/>
                <a:cxnLst/>
                <a:rect l="l" t="t" r="r" b="b"/>
                <a:pathLst>
                  <a:path w="5922" h="4216" extrusionOk="0">
                    <a:moveTo>
                      <a:pt x="126" y="0"/>
                    </a:moveTo>
                    <a:cubicBezTo>
                      <a:pt x="105" y="0"/>
                      <a:pt x="1" y="104"/>
                      <a:pt x="22" y="104"/>
                    </a:cubicBezTo>
                    <a:cubicBezTo>
                      <a:pt x="293" y="229"/>
                      <a:pt x="564" y="355"/>
                      <a:pt x="835" y="438"/>
                    </a:cubicBezTo>
                    <a:cubicBezTo>
                      <a:pt x="1106" y="542"/>
                      <a:pt x="1357" y="647"/>
                      <a:pt x="1628" y="772"/>
                    </a:cubicBezTo>
                    <a:cubicBezTo>
                      <a:pt x="2149" y="1022"/>
                      <a:pt x="2650" y="1335"/>
                      <a:pt x="3109" y="1669"/>
                    </a:cubicBezTo>
                    <a:cubicBezTo>
                      <a:pt x="3609" y="2044"/>
                      <a:pt x="4068" y="2440"/>
                      <a:pt x="4485" y="2878"/>
                    </a:cubicBezTo>
                    <a:cubicBezTo>
                      <a:pt x="4923" y="3316"/>
                      <a:pt x="5320" y="3775"/>
                      <a:pt x="5758" y="4213"/>
                    </a:cubicBezTo>
                    <a:cubicBezTo>
                      <a:pt x="5761" y="4215"/>
                      <a:pt x="5764" y="4216"/>
                      <a:pt x="5769" y="4216"/>
                    </a:cubicBezTo>
                    <a:cubicBezTo>
                      <a:pt x="5817" y="4216"/>
                      <a:pt x="5921" y="4107"/>
                      <a:pt x="5883" y="4088"/>
                    </a:cubicBezTo>
                    <a:lnTo>
                      <a:pt x="5883" y="4067"/>
                    </a:lnTo>
                    <a:cubicBezTo>
                      <a:pt x="5486" y="3588"/>
                      <a:pt x="5069" y="3129"/>
                      <a:pt x="4631" y="2691"/>
                    </a:cubicBezTo>
                    <a:cubicBezTo>
                      <a:pt x="4214" y="2253"/>
                      <a:pt x="3734" y="1835"/>
                      <a:pt x="3255" y="1481"/>
                    </a:cubicBezTo>
                    <a:cubicBezTo>
                      <a:pt x="2775" y="1147"/>
                      <a:pt x="2274" y="834"/>
                      <a:pt x="1774" y="584"/>
                    </a:cubicBezTo>
                    <a:cubicBezTo>
                      <a:pt x="1252" y="292"/>
                      <a:pt x="689" y="104"/>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44425" y="3167225"/>
                <a:ext cx="67300" cy="82925"/>
              </a:xfrm>
              <a:custGeom>
                <a:avLst/>
                <a:gdLst/>
                <a:ahLst/>
                <a:cxnLst/>
                <a:rect l="l" t="t" r="r" b="b"/>
                <a:pathLst>
                  <a:path w="2692" h="3317" extrusionOk="0">
                    <a:moveTo>
                      <a:pt x="84" y="0"/>
                    </a:moveTo>
                    <a:cubicBezTo>
                      <a:pt x="63" y="21"/>
                      <a:pt x="22" y="63"/>
                      <a:pt x="1" y="84"/>
                    </a:cubicBezTo>
                    <a:cubicBezTo>
                      <a:pt x="230" y="334"/>
                      <a:pt x="481" y="584"/>
                      <a:pt x="752" y="814"/>
                    </a:cubicBezTo>
                    <a:cubicBezTo>
                      <a:pt x="1002" y="1064"/>
                      <a:pt x="1231" y="1314"/>
                      <a:pt x="1440" y="1586"/>
                    </a:cubicBezTo>
                    <a:cubicBezTo>
                      <a:pt x="1878" y="2128"/>
                      <a:pt x="2274" y="2712"/>
                      <a:pt x="2587" y="3317"/>
                    </a:cubicBezTo>
                    <a:cubicBezTo>
                      <a:pt x="2587" y="3317"/>
                      <a:pt x="2691" y="3254"/>
                      <a:pt x="2671" y="3233"/>
                    </a:cubicBezTo>
                    <a:lnTo>
                      <a:pt x="2671" y="3212"/>
                    </a:lnTo>
                    <a:cubicBezTo>
                      <a:pt x="2379" y="2566"/>
                      <a:pt x="2024" y="1961"/>
                      <a:pt x="1586" y="1419"/>
                    </a:cubicBezTo>
                    <a:cubicBezTo>
                      <a:pt x="1377" y="1168"/>
                      <a:pt x="1148" y="897"/>
                      <a:pt x="919" y="668"/>
                    </a:cubicBezTo>
                    <a:cubicBezTo>
                      <a:pt x="668" y="397"/>
                      <a:pt x="397" y="188"/>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094325" y="3098000"/>
                <a:ext cx="659125" cy="352250"/>
              </a:xfrm>
              <a:custGeom>
                <a:avLst/>
                <a:gdLst/>
                <a:ahLst/>
                <a:cxnLst/>
                <a:rect l="l" t="t" r="r" b="b"/>
                <a:pathLst>
                  <a:path w="26365" h="14090" extrusionOk="0">
                    <a:moveTo>
                      <a:pt x="16734" y="0"/>
                    </a:moveTo>
                    <a:cubicBezTo>
                      <a:pt x="15615" y="0"/>
                      <a:pt x="14487" y="176"/>
                      <a:pt x="13391" y="538"/>
                    </a:cubicBezTo>
                    <a:cubicBezTo>
                      <a:pt x="12077" y="976"/>
                      <a:pt x="10888" y="1685"/>
                      <a:pt x="9720" y="2373"/>
                    </a:cubicBezTo>
                    <a:cubicBezTo>
                      <a:pt x="8030" y="3291"/>
                      <a:pt x="6424" y="4355"/>
                      <a:pt x="4902" y="5502"/>
                    </a:cubicBezTo>
                    <a:cubicBezTo>
                      <a:pt x="2962" y="6962"/>
                      <a:pt x="1419" y="8526"/>
                      <a:pt x="251" y="10653"/>
                    </a:cubicBezTo>
                    <a:cubicBezTo>
                      <a:pt x="105" y="10862"/>
                      <a:pt x="21" y="11112"/>
                      <a:pt x="0" y="11363"/>
                    </a:cubicBezTo>
                    <a:cubicBezTo>
                      <a:pt x="1669" y="11404"/>
                      <a:pt x="3171" y="12009"/>
                      <a:pt x="4714" y="12572"/>
                    </a:cubicBezTo>
                    <a:cubicBezTo>
                      <a:pt x="6737" y="13323"/>
                      <a:pt x="8865" y="13782"/>
                      <a:pt x="11013" y="13991"/>
                    </a:cubicBezTo>
                    <a:cubicBezTo>
                      <a:pt x="11778" y="14057"/>
                      <a:pt x="12547" y="14090"/>
                      <a:pt x="13317" y="14090"/>
                    </a:cubicBezTo>
                    <a:cubicBezTo>
                      <a:pt x="14962" y="14090"/>
                      <a:pt x="16610" y="13941"/>
                      <a:pt x="18230" y="13657"/>
                    </a:cubicBezTo>
                    <a:cubicBezTo>
                      <a:pt x="20191" y="13302"/>
                      <a:pt x="22172" y="12718"/>
                      <a:pt x="23736" y="11467"/>
                    </a:cubicBezTo>
                    <a:cubicBezTo>
                      <a:pt x="25301" y="10236"/>
                      <a:pt x="26364" y="8213"/>
                      <a:pt x="26031" y="6253"/>
                    </a:cubicBezTo>
                    <a:cubicBezTo>
                      <a:pt x="25822" y="4959"/>
                      <a:pt x="25029" y="3833"/>
                      <a:pt x="24091" y="2936"/>
                    </a:cubicBezTo>
                    <a:cubicBezTo>
                      <a:pt x="22072" y="1021"/>
                      <a:pt x="19429" y="0"/>
                      <a:pt x="1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199650" y="3165650"/>
                <a:ext cx="133000" cy="151775"/>
              </a:xfrm>
              <a:custGeom>
                <a:avLst/>
                <a:gdLst/>
                <a:ahLst/>
                <a:cxnLst/>
                <a:rect l="l" t="t" r="r" b="b"/>
                <a:pathLst>
                  <a:path w="5320" h="6071" extrusionOk="0">
                    <a:moveTo>
                      <a:pt x="5257" y="1"/>
                    </a:moveTo>
                    <a:cubicBezTo>
                      <a:pt x="4819" y="230"/>
                      <a:pt x="4422" y="543"/>
                      <a:pt x="4089" y="898"/>
                    </a:cubicBezTo>
                    <a:cubicBezTo>
                      <a:pt x="3713" y="1294"/>
                      <a:pt x="3379" y="1711"/>
                      <a:pt x="3087" y="2170"/>
                    </a:cubicBezTo>
                    <a:cubicBezTo>
                      <a:pt x="2816" y="2608"/>
                      <a:pt x="2670" y="3088"/>
                      <a:pt x="2462" y="3526"/>
                    </a:cubicBezTo>
                    <a:cubicBezTo>
                      <a:pt x="2211" y="4026"/>
                      <a:pt x="1878" y="4485"/>
                      <a:pt x="1502" y="4881"/>
                    </a:cubicBezTo>
                    <a:cubicBezTo>
                      <a:pt x="1064" y="5340"/>
                      <a:pt x="564" y="5716"/>
                      <a:pt x="1" y="6008"/>
                    </a:cubicBezTo>
                    <a:cubicBezTo>
                      <a:pt x="1" y="6008"/>
                      <a:pt x="42" y="6070"/>
                      <a:pt x="63" y="6070"/>
                    </a:cubicBezTo>
                    <a:cubicBezTo>
                      <a:pt x="1085" y="5570"/>
                      <a:pt x="1919" y="4777"/>
                      <a:pt x="2462" y="3797"/>
                    </a:cubicBezTo>
                    <a:cubicBezTo>
                      <a:pt x="2712" y="3338"/>
                      <a:pt x="2837" y="2858"/>
                      <a:pt x="3108" y="2420"/>
                    </a:cubicBezTo>
                    <a:cubicBezTo>
                      <a:pt x="3359" y="1961"/>
                      <a:pt x="3692" y="1523"/>
                      <a:pt x="4047" y="1148"/>
                    </a:cubicBezTo>
                    <a:cubicBezTo>
                      <a:pt x="4422" y="731"/>
                      <a:pt x="4860" y="355"/>
                      <a:pt x="5319" y="63"/>
                    </a:cubicBezTo>
                    <a:cubicBezTo>
                      <a:pt x="5319" y="63"/>
                      <a:pt x="5278" y="1"/>
                      <a:pt x="5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335400" y="3109650"/>
                <a:ext cx="135800" cy="162350"/>
              </a:xfrm>
              <a:custGeom>
                <a:avLst/>
                <a:gdLst/>
                <a:ahLst/>
                <a:cxnLst/>
                <a:rect l="l" t="t" r="r" b="b"/>
                <a:pathLst>
                  <a:path w="5432" h="6494" extrusionOk="0">
                    <a:moveTo>
                      <a:pt x="5413" y="0"/>
                    </a:moveTo>
                    <a:cubicBezTo>
                      <a:pt x="5408" y="0"/>
                      <a:pt x="5402" y="3"/>
                      <a:pt x="5396" y="9"/>
                    </a:cubicBezTo>
                    <a:cubicBezTo>
                      <a:pt x="4311" y="405"/>
                      <a:pt x="3393" y="1135"/>
                      <a:pt x="2726" y="2074"/>
                    </a:cubicBezTo>
                    <a:cubicBezTo>
                      <a:pt x="2079" y="2971"/>
                      <a:pt x="1704" y="4014"/>
                      <a:pt x="1162" y="4973"/>
                    </a:cubicBezTo>
                    <a:cubicBezTo>
                      <a:pt x="870" y="5536"/>
                      <a:pt x="473" y="6058"/>
                      <a:pt x="14" y="6475"/>
                    </a:cubicBezTo>
                    <a:cubicBezTo>
                      <a:pt x="0" y="6489"/>
                      <a:pt x="0" y="6493"/>
                      <a:pt x="7" y="6493"/>
                    </a:cubicBezTo>
                    <a:cubicBezTo>
                      <a:pt x="21" y="6493"/>
                      <a:pt x="63" y="6475"/>
                      <a:pt x="77" y="6475"/>
                    </a:cubicBezTo>
                    <a:cubicBezTo>
                      <a:pt x="890" y="5787"/>
                      <a:pt x="1370" y="4848"/>
                      <a:pt x="1850" y="3889"/>
                    </a:cubicBezTo>
                    <a:cubicBezTo>
                      <a:pt x="2350" y="2867"/>
                      <a:pt x="2872" y="1865"/>
                      <a:pt x="3727" y="1094"/>
                    </a:cubicBezTo>
                    <a:cubicBezTo>
                      <a:pt x="4228" y="656"/>
                      <a:pt x="4791" y="301"/>
                      <a:pt x="5417" y="30"/>
                    </a:cubicBezTo>
                    <a:cubicBezTo>
                      <a:pt x="5431" y="15"/>
                      <a:pt x="5425"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443300" y="3120300"/>
                <a:ext cx="169875" cy="138200"/>
              </a:xfrm>
              <a:custGeom>
                <a:avLst/>
                <a:gdLst/>
                <a:ahLst/>
                <a:cxnLst/>
                <a:rect l="l" t="t" r="r" b="b"/>
                <a:pathLst>
                  <a:path w="6795" h="5528" extrusionOk="0">
                    <a:moveTo>
                      <a:pt x="6670" y="0"/>
                    </a:moveTo>
                    <a:cubicBezTo>
                      <a:pt x="6378" y="63"/>
                      <a:pt x="6086" y="146"/>
                      <a:pt x="5793" y="250"/>
                    </a:cubicBezTo>
                    <a:cubicBezTo>
                      <a:pt x="5543" y="334"/>
                      <a:pt x="5272" y="417"/>
                      <a:pt x="5022" y="522"/>
                    </a:cubicBezTo>
                    <a:cubicBezTo>
                      <a:pt x="4500" y="688"/>
                      <a:pt x="4000" y="960"/>
                      <a:pt x="3562" y="1293"/>
                    </a:cubicBezTo>
                    <a:cubicBezTo>
                      <a:pt x="2581" y="2086"/>
                      <a:pt x="2206" y="3275"/>
                      <a:pt x="1518" y="4255"/>
                    </a:cubicBezTo>
                    <a:cubicBezTo>
                      <a:pt x="1163" y="4818"/>
                      <a:pt x="642" y="5256"/>
                      <a:pt x="37" y="5507"/>
                    </a:cubicBezTo>
                    <a:cubicBezTo>
                      <a:pt x="0" y="5507"/>
                      <a:pt x="76" y="5523"/>
                      <a:pt x="123" y="5527"/>
                    </a:cubicBezTo>
                    <a:lnTo>
                      <a:pt x="123" y="5527"/>
                    </a:lnTo>
                    <a:cubicBezTo>
                      <a:pt x="1268" y="5150"/>
                      <a:pt x="1873" y="4046"/>
                      <a:pt x="2415" y="3066"/>
                    </a:cubicBezTo>
                    <a:cubicBezTo>
                      <a:pt x="2707" y="2482"/>
                      <a:pt x="3082" y="1961"/>
                      <a:pt x="3541" y="1502"/>
                    </a:cubicBezTo>
                    <a:cubicBezTo>
                      <a:pt x="3958" y="1126"/>
                      <a:pt x="4438" y="834"/>
                      <a:pt x="4959" y="647"/>
                    </a:cubicBezTo>
                    <a:cubicBezTo>
                      <a:pt x="5251" y="522"/>
                      <a:pt x="5564" y="417"/>
                      <a:pt x="5898" y="313"/>
                    </a:cubicBezTo>
                    <a:cubicBezTo>
                      <a:pt x="6190" y="250"/>
                      <a:pt x="6503" y="146"/>
                      <a:pt x="6795" y="21"/>
                    </a:cubicBezTo>
                    <a:cubicBezTo>
                      <a:pt x="6753" y="0"/>
                      <a:pt x="6711" y="0"/>
                      <a:pt x="6670" y="0"/>
                    </a:cubicBezTo>
                    <a:close/>
                    <a:moveTo>
                      <a:pt x="123" y="5527"/>
                    </a:moveTo>
                    <a:lnTo>
                      <a:pt x="123" y="5527"/>
                    </a:lnTo>
                    <a:cubicBezTo>
                      <a:pt x="122" y="5527"/>
                      <a:pt x="121" y="5527"/>
                      <a:pt x="120" y="5527"/>
                    </a:cubicBezTo>
                    <a:lnTo>
                      <a:pt x="141" y="5527"/>
                    </a:lnTo>
                    <a:cubicBezTo>
                      <a:pt x="136" y="5527"/>
                      <a:pt x="130" y="5527"/>
                      <a:pt x="123" y="5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519300" y="3258475"/>
                <a:ext cx="174175" cy="118250"/>
              </a:xfrm>
              <a:custGeom>
                <a:avLst/>
                <a:gdLst/>
                <a:ahLst/>
                <a:cxnLst/>
                <a:rect l="l" t="t" r="r" b="b"/>
                <a:pathLst>
                  <a:path w="6967" h="4730" extrusionOk="0">
                    <a:moveTo>
                      <a:pt x="125" y="0"/>
                    </a:moveTo>
                    <a:cubicBezTo>
                      <a:pt x="84" y="0"/>
                      <a:pt x="21" y="63"/>
                      <a:pt x="0" y="63"/>
                    </a:cubicBezTo>
                    <a:cubicBezTo>
                      <a:pt x="1168" y="84"/>
                      <a:pt x="2128" y="939"/>
                      <a:pt x="2858" y="1752"/>
                    </a:cubicBezTo>
                    <a:cubicBezTo>
                      <a:pt x="3588" y="2587"/>
                      <a:pt x="4172" y="3588"/>
                      <a:pt x="5110" y="4193"/>
                    </a:cubicBezTo>
                    <a:cubicBezTo>
                      <a:pt x="5531" y="4485"/>
                      <a:pt x="6095" y="4729"/>
                      <a:pt x="6607" y="4729"/>
                    </a:cubicBezTo>
                    <a:cubicBezTo>
                      <a:pt x="6680" y="4729"/>
                      <a:pt x="6751" y="4725"/>
                      <a:pt x="6821" y="4714"/>
                    </a:cubicBezTo>
                    <a:cubicBezTo>
                      <a:pt x="6883" y="4693"/>
                      <a:pt x="6925" y="4672"/>
                      <a:pt x="6967" y="4631"/>
                    </a:cubicBezTo>
                    <a:cubicBezTo>
                      <a:pt x="6862" y="4589"/>
                      <a:pt x="6758" y="4568"/>
                      <a:pt x="6654" y="4568"/>
                    </a:cubicBezTo>
                    <a:cubicBezTo>
                      <a:pt x="6487" y="4547"/>
                      <a:pt x="6341" y="4526"/>
                      <a:pt x="6174" y="4464"/>
                    </a:cubicBezTo>
                    <a:cubicBezTo>
                      <a:pt x="5945" y="4380"/>
                      <a:pt x="5715" y="4276"/>
                      <a:pt x="5507" y="4151"/>
                    </a:cubicBezTo>
                    <a:cubicBezTo>
                      <a:pt x="5048" y="3859"/>
                      <a:pt x="4652" y="3504"/>
                      <a:pt x="4318" y="3087"/>
                    </a:cubicBezTo>
                    <a:cubicBezTo>
                      <a:pt x="3546" y="2211"/>
                      <a:pt x="2899" y="1210"/>
                      <a:pt x="1919" y="543"/>
                    </a:cubicBezTo>
                    <a:cubicBezTo>
                      <a:pt x="1398" y="188"/>
                      <a:pt x="75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402025" y="3268300"/>
                <a:ext cx="169450" cy="144025"/>
              </a:xfrm>
              <a:custGeom>
                <a:avLst/>
                <a:gdLst/>
                <a:ahLst/>
                <a:cxnLst/>
                <a:rect l="l" t="t" r="r" b="b"/>
                <a:pathLst>
                  <a:path w="6778" h="5761" extrusionOk="0">
                    <a:moveTo>
                      <a:pt x="128" y="0"/>
                    </a:moveTo>
                    <a:cubicBezTo>
                      <a:pt x="81" y="0"/>
                      <a:pt x="1" y="66"/>
                      <a:pt x="19" y="66"/>
                    </a:cubicBezTo>
                    <a:lnTo>
                      <a:pt x="19" y="87"/>
                    </a:lnTo>
                    <a:cubicBezTo>
                      <a:pt x="2188" y="1130"/>
                      <a:pt x="3044" y="3633"/>
                      <a:pt x="4921" y="5010"/>
                    </a:cubicBezTo>
                    <a:cubicBezTo>
                      <a:pt x="5421" y="5406"/>
                      <a:pt x="6026" y="5656"/>
                      <a:pt x="6673" y="5760"/>
                    </a:cubicBezTo>
                    <a:cubicBezTo>
                      <a:pt x="6714" y="5740"/>
                      <a:pt x="6756" y="5719"/>
                      <a:pt x="6777" y="5677"/>
                    </a:cubicBezTo>
                    <a:cubicBezTo>
                      <a:pt x="6235" y="5552"/>
                      <a:pt x="5713" y="5322"/>
                      <a:pt x="5234" y="5010"/>
                    </a:cubicBezTo>
                    <a:cubicBezTo>
                      <a:pt x="4754" y="4676"/>
                      <a:pt x="4316" y="4279"/>
                      <a:pt x="3940" y="3821"/>
                    </a:cubicBezTo>
                    <a:cubicBezTo>
                      <a:pt x="3148" y="2945"/>
                      <a:pt x="2543" y="1943"/>
                      <a:pt x="1709" y="1109"/>
                    </a:cubicBezTo>
                    <a:cubicBezTo>
                      <a:pt x="1250" y="650"/>
                      <a:pt x="728" y="275"/>
                      <a:pt x="144" y="4"/>
                    </a:cubicBezTo>
                    <a:cubicBezTo>
                      <a:pt x="140" y="1"/>
                      <a:pt x="13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285175" y="3296200"/>
                <a:ext cx="141850" cy="139500"/>
              </a:xfrm>
              <a:custGeom>
                <a:avLst/>
                <a:gdLst/>
                <a:ahLst/>
                <a:cxnLst/>
                <a:rect l="l" t="t" r="r" b="b"/>
                <a:pathLst>
                  <a:path w="5674" h="5580" extrusionOk="0">
                    <a:moveTo>
                      <a:pt x="11" y="0"/>
                    </a:moveTo>
                    <a:cubicBezTo>
                      <a:pt x="1" y="0"/>
                      <a:pt x="14" y="10"/>
                      <a:pt x="63" y="35"/>
                    </a:cubicBezTo>
                    <a:lnTo>
                      <a:pt x="63" y="14"/>
                    </a:lnTo>
                    <a:cubicBezTo>
                      <a:pt x="37" y="5"/>
                      <a:pt x="18" y="0"/>
                      <a:pt x="11" y="0"/>
                    </a:cubicBezTo>
                    <a:close/>
                    <a:moveTo>
                      <a:pt x="63" y="14"/>
                    </a:moveTo>
                    <a:cubicBezTo>
                      <a:pt x="82" y="22"/>
                      <a:pt x="101" y="29"/>
                      <a:pt x="120" y="37"/>
                    </a:cubicBezTo>
                    <a:lnTo>
                      <a:pt x="120" y="37"/>
                    </a:lnTo>
                    <a:cubicBezTo>
                      <a:pt x="101" y="29"/>
                      <a:pt x="82" y="21"/>
                      <a:pt x="63" y="14"/>
                    </a:cubicBezTo>
                    <a:close/>
                    <a:moveTo>
                      <a:pt x="120" y="37"/>
                    </a:moveTo>
                    <a:cubicBezTo>
                      <a:pt x="1168" y="473"/>
                      <a:pt x="1740" y="1638"/>
                      <a:pt x="2211" y="2621"/>
                    </a:cubicBezTo>
                    <a:cubicBezTo>
                      <a:pt x="2670" y="3602"/>
                      <a:pt x="3191" y="4686"/>
                      <a:pt x="4213" y="5228"/>
                    </a:cubicBezTo>
                    <a:cubicBezTo>
                      <a:pt x="4553" y="5466"/>
                      <a:pt x="4962" y="5580"/>
                      <a:pt x="5384" y="5580"/>
                    </a:cubicBezTo>
                    <a:cubicBezTo>
                      <a:pt x="5480" y="5580"/>
                      <a:pt x="5577" y="5574"/>
                      <a:pt x="5673" y="5562"/>
                    </a:cubicBezTo>
                    <a:cubicBezTo>
                      <a:pt x="5673" y="5562"/>
                      <a:pt x="5597" y="5516"/>
                      <a:pt x="5562" y="5516"/>
                    </a:cubicBezTo>
                    <a:cubicBezTo>
                      <a:pt x="5556" y="5516"/>
                      <a:pt x="5551" y="5517"/>
                      <a:pt x="5548" y="5520"/>
                    </a:cubicBezTo>
                    <a:cubicBezTo>
                      <a:pt x="5496" y="5524"/>
                      <a:pt x="5444" y="5526"/>
                      <a:pt x="5392" y="5526"/>
                    </a:cubicBezTo>
                    <a:cubicBezTo>
                      <a:pt x="5132" y="5526"/>
                      <a:pt x="4874" y="5482"/>
                      <a:pt x="4631" y="5395"/>
                    </a:cubicBezTo>
                    <a:cubicBezTo>
                      <a:pt x="4339" y="5291"/>
                      <a:pt x="4088" y="5124"/>
                      <a:pt x="3880" y="4936"/>
                    </a:cubicBezTo>
                    <a:cubicBezTo>
                      <a:pt x="3463" y="4561"/>
                      <a:pt x="3129" y="4123"/>
                      <a:pt x="2879" y="3622"/>
                    </a:cubicBezTo>
                    <a:cubicBezTo>
                      <a:pt x="2378" y="2705"/>
                      <a:pt x="2023" y="1662"/>
                      <a:pt x="1293" y="869"/>
                    </a:cubicBezTo>
                    <a:cubicBezTo>
                      <a:pt x="973" y="489"/>
                      <a:pt x="576" y="224"/>
                      <a:pt x="120"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173575" y="3328875"/>
                <a:ext cx="109525" cy="85525"/>
              </a:xfrm>
              <a:custGeom>
                <a:avLst/>
                <a:gdLst/>
                <a:ahLst/>
                <a:cxnLst/>
                <a:rect l="l" t="t" r="r" b="b"/>
                <a:pathLst>
                  <a:path w="4381" h="3421" extrusionOk="0">
                    <a:moveTo>
                      <a:pt x="84" y="0"/>
                    </a:moveTo>
                    <a:lnTo>
                      <a:pt x="1" y="104"/>
                    </a:lnTo>
                    <a:cubicBezTo>
                      <a:pt x="710" y="647"/>
                      <a:pt x="1440" y="1189"/>
                      <a:pt x="2149" y="1752"/>
                    </a:cubicBezTo>
                    <a:cubicBezTo>
                      <a:pt x="2504" y="2023"/>
                      <a:pt x="2858" y="2295"/>
                      <a:pt x="3213" y="2566"/>
                    </a:cubicBezTo>
                    <a:lnTo>
                      <a:pt x="3734" y="3004"/>
                    </a:lnTo>
                    <a:cubicBezTo>
                      <a:pt x="3901" y="3150"/>
                      <a:pt x="4089" y="3296"/>
                      <a:pt x="4276" y="3421"/>
                    </a:cubicBezTo>
                    <a:cubicBezTo>
                      <a:pt x="4276" y="3421"/>
                      <a:pt x="4381" y="3317"/>
                      <a:pt x="4381" y="3296"/>
                    </a:cubicBezTo>
                    <a:cubicBezTo>
                      <a:pt x="4235" y="3129"/>
                      <a:pt x="4068" y="2983"/>
                      <a:pt x="3880" y="2837"/>
                    </a:cubicBezTo>
                    <a:cubicBezTo>
                      <a:pt x="3692" y="2691"/>
                      <a:pt x="3526" y="2545"/>
                      <a:pt x="3338" y="2420"/>
                    </a:cubicBezTo>
                    <a:cubicBezTo>
                      <a:pt x="3004" y="2128"/>
                      <a:pt x="2650" y="1856"/>
                      <a:pt x="2295" y="1585"/>
                    </a:cubicBezTo>
                    <a:cubicBezTo>
                      <a:pt x="1586" y="1043"/>
                      <a:pt x="835" y="501"/>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1825" y="4045850"/>
                <a:ext cx="330600" cy="78725"/>
              </a:xfrm>
              <a:custGeom>
                <a:avLst/>
                <a:gdLst/>
                <a:ahLst/>
                <a:cxnLst/>
                <a:rect l="l" t="t" r="r" b="b"/>
                <a:pathLst>
                  <a:path w="13224" h="3149" extrusionOk="0">
                    <a:moveTo>
                      <a:pt x="13099" y="0"/>
                    </a:moveTo>
                    <a:lnTo>
                      <a:pt x="125" y="438"/>
                    </a:lnTo>
                    <a:cubicBezTo>
                      <a:pt x="146" y="1127"/>
                      <a:pt x="0" y="1711"/>
                      <a:pt x="146" y="2399"/>
                    </a:cubicBezTo>
                    <a:cubicBezTo>
                      <a:pt x="209" y="2628"/>
                      <a:pt x="2169" y="2879"/>
                      <a:pt x="2440" y="2920"/>
                    </a:cubicBezTo>
                    <a:cubicBezTo>
                      <a:pt x="3275" y="3045"/>
                      <a:pt x="4130" y="3129"/>
                      <a:pt x="4985" y="3129"/>
                    </a:cubicBezTo>
                    <a:cubicBezTo>
                      <a:pt x="5626" y="3139"/>
                      <a:pt x="6266" y="3148"/>
                      <a:pt x="6906" y="3148"/>
                    </a:cubicBezTo>
                    <a:cubicBezTo>
                      <a:pt x="8869" y="3148"/>
                      <a:pt x="10825" y="3063"/>
                      <a:pt x="12744" y="2670"/>
                    </a:cubicBezTo>
                    <a:cubicBezTo>
                      <a:pt x="13224" y="2587"/>
                      <a:pt x="13057" y="2128"/>
                      <a:pt x="13057" y="1752"/>
                    </a:cubicBezTo>
                    <a:cubicBezTo>
                      <a:pt x="13078" y="1168"/>
                      <a:pt x="13099" y="584"/>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53700" y="3549450"/>
                <a:ext cx="850500" cy="551275"/>
              </a:xfrm>
              <a:custGeom>
                <a:avLst/>
                <a:gdLst/>
                <a:ahLst/>
                <a:cxnLst/>
                <a:rect l="l" t="t" r="r" b="b"/>
                <a:pathLst>
                  <a:path w="34020" h="22051" extrusionOk="0">
                    <a:moveTo>
                      <a:pt x="29583" y="0"/>
                    </a:moveTo>
                    <a:cubicBezTo>
                      <a:pt x="28943" y="0"/>
                      <a:pt x="28276" y="104"/>
                      <a:pt x="27720" y="104"/>
                    </a:cubicBezTo>
                    <a:lnTo>
                      <a:pt x="4589" y="125"/>
                    </a:lnTo>
                    <a:cubicBezTo>
                      <a:pt x="3943" y="125"/>
                      <a:pt x="3254" y="146"/>
                      <a:pt x="2754" y="542"/>
                    </a:cubicBezTo>
                    <a:cubicBezTo>
                      <a:pt x="1356" y="1668"/>
                      <a:pt x="3672" y="2315"/>
                      <a:pt x="3567" y="3379"/>
                    </a:cubicBezTo>
                    <a:cubicBezTo>
                      <a:pt x="3505" y="3921"/>
                      <a:pt x="2274" y="4922"/>
                      <a:pt x="1940" y="5423"/>
                    </a:cubicBezTo>
                    <a:cubicBezTo>
                      <a:pt x="918" y="6945"/>
                      <a:pt x="313" y="8697"/>
                      <a:pt x="167" y="10533"/>
                    </a:cubicBezTo>
                    <a:cubicBezTo>
                      <a:pt x="147" y="10637"/>
                      <a:pt x="147" y="10742"/>
                      <a:pt x="147" y="10846"/>
                    </a:cubicBezTo>
                    <a:cubicBezTo>
                      <a:pt x="1" y="15163"/>
                      <a:pt x="3004" y="18438"/>
                      <a:pt x="6821" y="20127"/>
                    </a:cubicBezTo>
                    <a:cubicBezTo>
                      <a:pt x="9866" y="21483"/>
                      <a:pt x="13349" y="22005"/>
                      <a:pt x="16666" y="22046"/>
                    </a:cubicBezTo>
                    <a:cubicBezTo>
                      <a:pt x="16841" y="22049"/>
                      <a:pt x="17018" y="22050"/>
                      <a:pt x="17199" y="22050"/>
                    </a:cubicBezTo>
                    <a:cubicBezTo>
                      <a:pt x="19840" y="22050"/>
                      <a:pt x="23061" y="21753"/>
                      <a:pt x="25989" y="20816"/>
                    </a:cubicBezTo>
                    <a:cubicBezTo>
                      <a:pt x="29639" y="19669"/>
                      <a:pt x="32810" y="17478"/>
                      <a:pt x="33748" y="13662"/>
                    </a:cubicBezTo>
                    <a:cubicBezTo>
                      <a:pt x="33936" y="12890"/>
                      <a:pt x="34019" y="12076"/>
                      <a:pt x="34019" y="11284"/>
                    </a:cubicBezTo>
                    <a:cubicBezTo>
                      <a:pt x="34019" y="9386"/>
                      <a:pt x="33498" y="7529"/>
                      <a:pt x="32518" y="5903"/>
                    </a:cubicBezTo>
                    <a:cubicBezTo>
                      <a:pt x="32121" y="5256"/>
                      <a:pt x="30390" y="3525"/>
                      <a:pt x="30640" y="2753"/>
                    </a:cubicBezTo>
                    <a:cubicBezTo>
                      <a:pt x="30912" y="1981"/>
                      <a:pt x="31934" y="2127"/>
                      <a:pt x="31746" y="1126"/>
                    </a:cubicBezTo>
                    <a:cubicBezTo>
                      <a:pt x="31662" y="542"/>
                      <a:pt x="31183" y="375"/>
                      <a:pt x="30703" y="167"/>
                    </a:cubicBezTo>
                    <a:cubicBezTo>
                      <a:pt x="30361" y="40"/>
                      <a:pt x="29977" y="0"/>
                      <a:pt x="29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56825" y="3549450"/>
                <a:ext cx="847375" cy="388125"/>
              </a:xfrm>
              <a:custGeom>
                <a:avLst/>
                <a:gdLst/>
                <a:ahLst/>
                <a:cxnLst/>
                <a:rect l="l" t="t" r="r" b="b"/>
                <a:pathLst>
                  <a:path w="33895" h="15525" extrusionOk="0">
                    <a:moveTo>
                      <a:pt x="29453" y="0"/>
                    </a:moveTo>
                    <a:cubicBezTo>
                      <a:pt x="28808" y="0"/>
                      <a:pt x="28138" y="104"/>
                      <a:pt x="27595" y="104"/>
                    </a:cubicBezTo>
                    <a:lnTo>
                      <a:pt x="4443" y="125"/>
                    </a:lnTo>
                    <a:cubicBezTo>
                      <a:pt x="3818" y="125"/>
                      <a:pt x="3129" y="146"/>
                      <a:pt x="2629" y="542"/>
                    </a:cubicBezTo>
                    <a:cubicBezTo>
                      <a:pt x="1210" y="1668"/>
                      <a:pt x="3547" y="2315"/>
                      <a:pt x="3421" y="3379"/>
                    </a:cubicBezTo>
                    <a:cubicBezTo>
                      <a:pt x="3380" y="3921"/>
                      <a:pt x="2149" y="4922"/>
                      <a:pt x="1815" y="5423"/>
                    </a:cubicBezTo>
                    <a:cubicBezTo>
                      <a:pt x="772" y="6945"/>
                      <a:pt x="168" y="8697"/>
                      <a:pt x="22" y="10533"/>
                    </a:cubicBezTo>
                    <a:cubicBezTo>
                      <a:pt x="1" y="10637"/>
                      <a:pt x="1" y="10742"/>
                      <a:pt x="1" y="10846"/>
                    </a:cubicBezTo>
                    <a:cubicBezTo>
                      <a:pt x="1148" y="11722"/>
                      <a:pt x="2378" y="12473"/>
                      <a:pt x="3693" y="13036"/>
                    </a:cubicBezTo>
                    <a:cubicBezTo>
                      <a:pt x="7655" y="14788"/>
                      <a:pt x="12119" y="15455"/>
                      <a:pt x="16416" y="15518"/>
                    </a:cubicBezTo>
                    <a:cubicBezTo>
                      <a:pt x="16667" y="15522"/>
                      <a:pt x="16924" y="15525"/>
                      <a:pt x="17185" y="15525"/>
                    </a:cubicBezTo>
                    <a:cubicBezTo>
                      <a:pt x="20561" y="15525"/>
                      <a:pt x="24693" y="15133"/>
                      <a:pt x="28430" y="13933"/>
                    </a:cubicBezTo>
                    <a:cubicBezTo>
                      <a:pt x="30369" y="13349"/>
                      <a:pt x="32226" y="12452"/>
                      <a:pt x="33894" y="11284"/>
                    </a:cubicBezTo>
                    <a:cubicBezTo>
                      <a:pt x="33894" y="9386"/>
                      <a:pt x="33373" y="7529"/>
                      <a:pt x="32393" y="5903"/>
                    </a:cubicBezTo>
                    <a:cubicBezTo>
                      <a:pt x="31996" y="5256"/>
                      <a:pt x="30244" y="3525"/>
                      <a:pt x="30515" y="2753"/>
                    </a:cubicBezTo>
                    <a:cubicBezTo>
                      <a:pt x="30766" y="1981"/>
                      <a:pt x="31788" y="2127"/>
                      <a:pt x="31621" y="1126"/>
                    </a:cubicBezTo>
                    <a:cubicBezTo>
                      <a:pt x="31517" y="542"/>
                      <a:pt x="31058" y="375"/>
                      <a:pt x="30578" y="167"/>
                    </a:cubicBezTo>
                    <a:cubicBezTo>
                      <a:pt x="30236" y="40"/>
                      <a:pt x="29849" y="0"/>
                      <a:pt x="29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90725" y="3549575"/>
                <a:ext cx="822325" cy="551150"/>
              </a:xfrm>
              <a:custGeom>
                <a:avLst/>
                <a:gdLst/>
                <a:ahLst/>
                <a:cxnLst/>
                <a:rect l="l" t="t" r="r" b="b"/>
                <a:pathLst>
                  <a:path w="32893" h="22046" extrusionOk="0">
                    <a:moveTo>
                      <a:pt x="28087" y="0"/>
                    </a:moveTo>
                    <a:cubicBezTo>
                      <a:pt x="27459" y="0"/>
                      <a:pt x="26803" y="99"/>
                      <a:pt x="26260" y="99"/>
                    </a:cubicBezTo>
                    <a:lnTo>
                      <a:pt x="24049" y="99"/>
                    </a:lnTo>
                    <a:cubicBezTo>
                      <a:pt x="24383" y="516"/>
                      <a:pt x="24717" y="913"/>
                      <a:pt x="24863" y="1142"/>
                    </a:cubicBezTo>
                    <a:cubicBezTo>
                      <a:pt x="26260" y="3457"/>
                      <a:pt x="26698" y="6252"/>
                      <a:pt x="26073" y="8901"/>
                    </a:cubicBezTo>
                    <a:cubicBezTo>
                      <a:pt x="25155" y="12718"/>
                      <a:pt x="21964" y="14887"/>
                      <a:pt x="18313" y="16055"/>
                    </a:cubicBezTo>
                    <a:cubicBezTo>
                      <a:pt x="15385" y="16992"/>
                      <a:pt x="12164" y="17290"/>
                      <a:pt x="9523" y="17290"/>
                    </a:cubicBezTo>
                    <a:cubicBezTo>
                      <a:pt x="9343" y="17290"/>
                      <a:pt x="9165" y="17288"/>
                      <a:pt x="8990" y="17286"/>
                    </a:cubicBezTo>
                    <a:cubicBezTo>
                      <a:pt x="5966" y="17223"/>
                      <a:pt x="2837" y="16785"/>
                      <a:pt x="0" y="15701"/>
                    </a:cubicBezTo>
                    <a:lnTo>
                      <a:pt x="0" y="15701"/>
                    </a:lnTo>
                    <a:cubicBezTo>
                      <a:pt x="1210" y="17640"/>
                      <a:pt x="3129" y="19142"/>
                      <a:pt x="5340" y="20102"/>
                    </a:cubicBezTo>
                    <a:cubicBezTo>
                      <a:pt x="8406" y="21457"/>
                      <a:pt x="11868" y="21979"/>
                      <a:pt x="15185" y="22041"/>
                    </a:cubicBezTo>
                    <a:cubicBezTo>
                      <a:pt x="15350" y="22044"/>
                      <a:pt x="15518" y="22045"/>
                      <a:pt x="15689" y="22045"/>
                    </a:cubicBezTo>
                    <a:cubicBezTo>
                      <a:pt x="18338" y="22045"/>
                      <a:pt x="21589" y="21732"/>
                      <a:pt x="24508" y="20811"/>
                    </a:cubicBezTo>
                    <a:cubicBezTo>
                      <a:pt x="28158" y="19643"/>
                      <a:pt x="31350" y="17473"/>
                      <a:pt x="32267" y="13657"/>
                    </a:cubicBezTo>
                    <a:cubicBezTo>
                      <a:pt x="32893" y="11008"/>
                      <a:pt x="32455" y="8234"/>
                      <a:pt x="31058" y="5898"/>
                    </a:cubicBezTo>
                    <a:cubicBezTo>
                      <a:pt x="30661" y="5251"/>
                      <a:pt x="28930" y="3541"/>
                      <a:pt x="29180" y="2769"/>
                    </a:cubicBezTo>
                    <a:cubicBezTo>
                      <a:pt x="29410" y="1976"/>
                      <a:pt x="30453" y="2122"/>
                      <a:pt x="30286" y="1121"/>
                    </a:cubicBezTo>
                    <a:cubicBezTo>
                      <a:pt x="30181" y="537"/>
                      <a:pt x="29702" y="370"/>
                      <a:pt x="29243" y="183"/>
                    </a:cubicBezTo>
                    <a:cubicBezTo>
                      <a:pt x="28897" y="42"/>
                      <a:pt x="28498" y="0"/>
                      <a:pt x="28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717100" y="3546300"/>
                <a:ext cx="540975" cy="31850"/>
              </a:xfrm>
              <a:custGeom>
                <a:avLst/>
                <a:gdLst/>
                <a:ahLst/>
                <a:cxnLst/>
                <a:rect l="l" t="t" r="r" b="b"/>
                <a:pathLst>
                  <a:path w="21639" h="1274" extrusionOk="0">
                    <a:moveTo>
                      <a:pt x="8477" y="1"/>
                    </a:moveTo>
                    <a:cubicBezTo>
                      <a:pt x="6830" y="1"/>
                      <a:pt x="5182" y="22"/>
                      <a:pt x="3555" y="42"/>
                    </a:cubicBezTo>
                    <a:cubicBezTo>
                      <a:pt x="3313" y="42"/>
                      <a:pt x="3059" y="37"/>
                      <a:pt x="2800" y="37"/>
                    </a:cubicBezTo>
                    <a:cubicBezTo>
                      <a:pt x="1828" y="37"/>
                      <a:pt x="789" y="115"/>
                      <a:pt x="113" y="856"/>
                    </a:cubicBezTo>
                    <a:cubicBezTo>
                      <a:pt x="0" y="969"/>
                      <a:pt x="100" y="1132"/>
                      <a:pt x="228" y="1132"/>
                    </a:cubicBezTo>
                    <a:cubicBezTo>
                      <a:pt x="266" y="1132"/>
                      <a:pt x="305" y="1118"/>
                      <a:pt x="343" y="1085"/>
                    </a:cubicBezTo>
                    <a:cubicBezTo>
                      <a:pt x="781" y="710"/>
                      <a:pt x="1386" y="647"/>
                      <a:pt x="1949" y="626"/>
                    </a:cubicBezTo>
                    <a:cubicBezTo>
                      <a:pt x="2056" y="623"/>
                      <a:pt x="2163" y="621"/>
                      <a:pt x="2270" y="621"/>
                    </a:cubicBezTo>
                    <a:cubicBezTo>
                      <a:pt x="2747" y="621"/>
                      <a:pt x="3224" y="655"/>
                      <a:pt x="3701" y="689"/>
                    </a:cubicBezTo>
                    <a:cubicBezTo>
                      <a:pt x="5161" y="731"/>
                      <a:pt x="6621" y="793"/>
                      <a:pt x="8102" y="856"/>
                    </a:cubicBezTo>
                    <a:cubicBezTo>
                      <a:pt x="11168" y="981"/>
                      <a:pt x="14213" y="1085"/>
                      <a:pt x="17279" y="1210"/>
                    </a:cubicBezTo>
                    <a:cubicBezTo>
                      <a:pt x="18030" y="1231"/>
                      <a:pt x="18802" y="1252"/>
                      <a:pt x="19553" y="1273"/>
                    </a:cubicBezTo>
                    <a:lnTo>
                      <a:pt x="20617" y="1273"/>
                    </a:lnTo>
                    <a:cubicBezTo>
                      <a:pt x="21013" y="1273"/>
                      <a:pt x="21472" y="1273"/>
                      <a:pt x="21597" y="793"/>
                    </a:cubicBezTo>
                    <a:cubicBezTo>
                      <a:pt x="21639" y="480"/>
                      <a:pt x="21451" y="168"/>
                      <a:pt x="21117" y="84"/>
                    </a:cubicBezTo>
                    <a:cubicBezTo>
                      <a:pt x="20973" y="42"/>
                      <a:pt x="20809" y="30"/>
                      <a:pt x="20639" y="30"/>
                    </a:cubicBezTo>
                    <a:cubicBezTo>
                      <a:pt x="20441" y="30"/>
                      <a:pt x="20235" y="46"/>
                      <a:pt x="20047" y="46"/>
                    </a:cubicBezTo>
                    <a:cubicBezTo>
                      <a:pt x="19999" y="46"/>
                      <a:pt x="19953" y="45"/>
                      <a:pt x="19907" y="42"/>
                    </a:cubicBezTo>
                    <a:cubicBezTo>
                      <a:pt x="19157" y="42"/>
                      <a:pt x="18385" y="22"/>
                      <a:pt x="17634" y="22"/>
                    </a:cubicBezTo>
                    <a:lnTo>
                      <a:pt x="8477" y="1"/>
                    </a:ln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265875" y="3547875"/>
                <a:ext cx="59475" cy="26625"/>
              </a:xfrm>
              <a:custGeom>
                <a:avLst/>
                <a:gdLst/>
                <a:ahLst/>
                <a:cxnLst/>
                <a:rect l="l" t="t" r="r" b="b"/>
                <a:pathLst>
                  <a:path w="2379" h="1065" extrusionOk="0">
                    <a:moveTo>
                      <a:pt x="1857" y="0"/>
                    </a:moveTo>
                    <a:cubicBezTo>
                      <a:pt x="1732" y="0"/>
                      <a:pt x="1606" y="0"/>
                      <a:pt x="1481" y="21"/>
                    </a:cubicBezTo>
                    <a:lnTo>
                      <a:pt x="1148" y="63"/>
                    </a:lnTo>
                    <a:cubicBezTo>
                      <a:pt x="981" y="63"/>
                      <a:pt x="835" y="84"/>
                      <a:pt x="689" y="105"/>
                    </a:cubicBezTo>
                    <a:cubicBezTo>
                      <a:pt x="543" y="146"/>
                      <a:pt x="418" y="209"/>
                      <a:pt x="292" y="271"/>
                    </a:cubicBezTo>
                    <a:cubicBezTo>
                      <a:pt x="0" y="459"/>
                      <a:pt x="63" y="876"/>
                      <a:pt x="397" y="981"/>
                    </a:cubicBezTo>
                    <a:cubicBezTo>
                      <a:pt x="522" y="1022"/>
                      <a:pt x="668" y="1064"/>
                      <a:pt x="814" y="1064"/>
                    </a:cubicBezTo>
                    <a:cubicBezTo>
                      <a:pt x="939" y="1064"/>
                      <a:pt x="1043" y="1064"/>
                      <a:pt x="1168" y="1043"/>
                    </a:cubicBezTo>
                    <a:lnTo>
                      <a:pt x="1523" y="1022"/>
                    </a:lnTo>
                    <a:cubicBezTo>
                      <a:pt x="1669" y="1022"/>
                      <a:pt x="1836" y="1001"/>
                      <a:pt x="1982" y="960"/>
                    </a:cubicBezTo>
                    <a:cubicBezTo>
                      <a:pt x="2211" y="897"/>
                      <a:pt x="2378" y="668"/>
                      <a:pt x="2337" y="417"/>
                    </a:cubicBezTo>
                    <a:cubicBezTo>
                      <a:pt x="2295" y="188"/>
                      <a:pt x="2086" y="0"/>
                      <a:pt x="1857"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700804" y="3724050"/>
                <a:ext cx="74225" cy="236075"/>
              </a:xfrm>
              <a:custGeom>
                <a:avLst/>
                <a:gdLst/>
                <a:ahLst/>
                <a:cxnLst/>
                <a:rect l="l" t="t" r="r" b="b"/>
                <a:pathLst>
                  <a:path w="2969" h="9443" extrusionOk="0">
                    <a:moveTo>
                      <a:pt x="2240" y="1"/>
                    </a:moveTo>
                    <a:cubicBezTo>
                      <a:pt x="2159" y="1"/>
                      <a:pt x="2078" y="21"/>
                      <a:pt x="2003" y="66"/>
                    </a:cubicBezTo>
                    <a:cubicBezTo>
                      <a:pt x="1293" y="483"/>
                      <a:pt x="772" y="1317"/>
                      <a:pt x="480" y="2068"/>
                    </a:cubicBezTo>
                    <a:cubicBezTo>
                      <a:pt x="188" y="2819"/>
                      <a:pt x="21" y="3632"/>
                      <a:pt x="21" y="4467"/>
                    </a:cubicBezTo>
                    <a:cubicBezTo>
                      <a:pt x="0" y="5301"/>
                      <a:pt x="125" y="6135"/>
                      <a:pt x="355" y="6949"/>
                    </a:cubicBezTo>
                    <a:cubicBezTo>
                      <a:pt x="584" y="7762"/>
                      <a:pt x="960" y="8555"/>
                      <a:pt x="1502" y="9222"/>
                    </a:cubicBezTo>
                    <a:cubicBezTo>
                      <a:pt x="1638" y="9369"/>
                      <a:pt x="1822" y="9442"/>
                      <a:pt x="2009" y="9442"/>
                    </a:cubicBezTo>
                    <a:cubicBezTo>
                      <a:pt x="2168" y="9442"/>
                      <a:pt x="2328" y="9390"/>
                      <a:pt x="2462" y="9285"/>
                    </a:cubicBezTo>
                    <a:cubicBezTo>
                      <a:pt x="2754" y="9055"/>
                      <a:pt x="2837" y="8638"/>
                      <a:pt x="2670" y="8325"/>
                    </a:cubicBezTo>
                    <a:cubicBezTo>
                      <a:pt x="2503" y="8012"/>
                      <a:pt x="2316" y="7741"/>
                      <a:pt x="2169" y="7428"/>
                    </a:cubicBezTo>
                    <a:cubicBezTo>
                      <a:pt x="2044" y="7136"/>
                      <a:pt x="1919" y="6844"/>
                      <a:pt x="1836" y="6532"/>
                    </a:cubicBezTo>
                    <a:cubicBezTo>
                      <a:pt x="1627" y="5885"/>
                      <a:pt x="1502" y="5197"/>
                      <a:pt x="1460" y="4508"/>
                    </a:cubicBezTo>
                    <a:cubicBezTo>
                      <a:pt x="1419" y="3862"/>
                      <a:pt x="1502" y="3194"/>
                      <a:pt x="1690" y="2548"/>
                    </a:cubicBezTo>
                    <a:cubicBezTo>
                      <a:pt x="1773" y="2235"/>
                      <a:pt x="1919" y="1943"/>
                      <a:pt x="2065" y="1651"/>
                    </a:cubicBezTo>
                    <a:cubicBezTo>
                      <a:pt x="2253" y="1338"/>
                      <a:pt x="2503" y="1088"/>
                      <a:pt x="2712" y="775"/>
                    </a:cubicBezTo>
                    <a:cubicBezTo>
                      <a:pt x="2968" y="416"/>
                      <a:pt x="2608" y="1"/>
                      <a:pt x="2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714200" y="3528050"/>
                <a:ext cx="733675" cy="83450"/>
              </a:xfrm>
              <a:custGeom>
                <a:avLst/>
                <a:gdLst/>
                <a:ahLst/>
                <a:cxnLst/>
                <a:rect l="l" t="t" r="r" b="b"/>
                <a:pathLst>
                  <a:path w="29347" h="3338" extrusionOk="0">
                    <a:moveTo>
                      <a:pt x="12327" y="1"/>
                    </a:moveTo>
                    <a:lnTo>
                      <a:pt x="10950" y="42"/>
                    </a:lnTo>
                    <a:cubicBezTo>
                      <a:pt x="4651" y="230"/>
                      <a:pt x="0" y="856"/>
                      <a:pt x="0" y="1669"/>
                    </a:cubicBezTo>
                    <a:cubicBezTo>
                      <a:pt x="0" y="2483"/>
                      <a:pt x="5048" y="3150"/>
                      <a:pt x="11743" y="3317"/>
                    </a:cubicBezTo>
                    <a:lnTo>
                      <a:pt x="12828" y="3338"/>
                    </a:lnTo>
                    <a:lnTo>
                      <a:pt x="15852" y="3338"/>
                    </a:lnTo>
                    <a:cubicBezTo>
                      <a:pt x="16186" y="3338"/>
                      <a:pt x="16519" y="3317"/>
                      <a:pt x="16853" y="3317"/>
                    </a:cubicBezTo>
                    <a:lnTo>
                      <a:pt x="17437" y="3317"/>
                    </a:lnTo>
                    <a:cubicBezTo>
                      <a:pt x="24216" y="3171"/>
                      <a:pt x="29347" y="2483"/>
                      <a:pt x="29347" y="1669"/>
                    </a:cubicBezTo>
                    <a:cubicBezTo>
                      <a:pt x="29347" y="856"/>
                      <a:pt x="24299" y="188"/>
                      <a:pt x="17625" y="22"/>
                    </a:cubicBezTo>
                    <a:cubicBezTo>
                      <a:pt x="17395" y="22"/>
                      <a:pt x="17187" y="1"/>
                      <a:pt x="1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749350" y="3631275"/>
                <a:ext cx="657175" cy="43125"/>
              </a:xfrm>
              <a:custGeom>
                <a:avLst/>
                <a:gdLst/>
                <a:ahLst/>
                <a:cxnLst/>
                <a:rect l="l" t="t" r="r" b="b"/>
                <a:pathLst>
                  <a:path w="26287" h="1725" extrusionOk="0">
                    <a:moveTo>
                      <a:pt x="26083" y="1"/>
                    </a:moveTo>
                    <a:cubicBezTo>
                      <a:pt x="26077" y="1"/>
                      <a:pt x="26070" y="1"/>
                      <a:pt x="26064" y="2"/>
                    </a:cubicBezTo>
                    <a:cubicBezTo>
                      <a:pt x="25229" y="43"/>
                      <a:pt x="24416" y="210"/>
                      <a:pt x="23582" y="356"/>
                    </a:cubicBezTo>
                    <a:cubicBezTo>
                      <a:pt x="22768" y="481"/>
                      <a:pt x="21934" y="586"/>
                      <a:pt x="21099" y="690"/>
                    </a:cubicBezTo>
                    <a:cubicBezTo>
                      <a:pt x="19410" y="898"/>
                      <a:pt x="17741" y="1044"/>
                      <a:pt x="16052" y="1149"/>
                    </a:cubicBezTo>
                    <a:cubicBezTo>
                      <a:pt x="14417" y="1240"/>
                      <a:pt x="12777" y="1287"/>
                      <a:pt x="11137" y="1287"/>
                    </a:cubicBezTo>
                    <a:cubicBezTo>
                      <a:pt x="9409" y="1287"/>
                      <a:pt x="7680" y="1235"/>
                      <a:pt x="5957" y="1128"/>
                    </a:cubicBezTo>
                    <a:cubicBezTo>
                      <a:pt x="4080" y="1003"/>
                      <a:pt x="2182" y="815"/>
                      <a:pt x="388" y="168"/>
                    </a:cubicBezTo>
                    <a:cubicBezTo>
                      <a:pt x="358" y="158"/>
                      <a:pt x="331" y="153"/>
                      <a:pt x="305" y="153"/>
                    </a:cubicBezTo>
                    <a:cubicBezTo>
                      <a:pt x="75" y="153"/>
                      <a:pt x="0" y="533"/>
                      <a:pt x="263" y="627"/>
                    </a:cubicBezTo>
                    <a:lnTo>
                      <a:pt x="242" y="627"/>
                    </a:lnTo>
                    <a:cubicBezTo>
                      <a:pt x="1848" y="1149"/>
                      <a:pt x="3537" y="1441"/>
                      <a:pt x="5227" y="1524"/>
                    </a:cubicBezTo>
                    <a:cubicBezTo>
                      <a:pt x="6895" y="1628"/>
                      <a:pt x="8564" y="1691"/>
                      <a:pt x="10233" y="1712"/>
                    </a:cubicBezTo>
                    <a:cubicBezTo>
                      <a:pt x="10705" y="1720"/>
                      <a:pt x="11177" y="1725"/>
                      <a:pt x="11650" y="1725"/>
                    </a:cubicBezTo>
                    <a:cubicBezTo>
                      <a:pt x="14598" y="1725"/>
                      <a:pt x="17546" y="1559"/>
                      <a:pt x="20495" y="1253"/>
                    </a:cubicBezTo>
                    <a:cubicBezTo>
                      <a:pt x="21412" y="1149"/>
                      <a:pt x="22309" y="1044"/>
                      <a:pt x="23227" y="919"/>
                    </a:cubicBezTo>
                    <a:cubicBezTo>
                      <a:pt x="24207" y="815"/>
                      <a:pt x="25167" y="627"/>
                      <a:pt x="26105" y="356"/>
                    </a:cubicBezTo>
                    <a:cubicBezTo>
                      <a:pt x="26287" y="296"/>
                      <a:pt x="26273" y="1"/>
                      <a:pt x="26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096400" y="2074550"/>
                <a:ext cx="486525" cy="542050"/>
              </a:xfrm>
              <a:custGeom>
                <a:avLst/>
                <a:gdLst/>
                <a:ahLst/>
                <a:cxnLst/>
                <a:rect l="l" t="t" r="r" b="b"/>
                <a:pathLst>
                  <a:path w="19461" h="21682" extrusionOk="0">
                    <a:moveTo>
                      <a:pt x="15156" y="0"/>
                    </a:moveTo>
                    <a:cubicBezTo>
                      <a:pt x="14416" y="0"/>
                      <a:pt x="13668" y="124"/>
                      <a:pt x="12953" y="303"/>
                    </a:cubicBezTo>
                    <a:cubicBezTo>
                      <a:pt x="8511" y="1429"/>
                      <a:pt x="4902" y="4892"/>
                      <a:pt x="2817" y="8980"/>
                    </a:cubicBezTo>
                    <a:cubicBezTo>
                      <a:pt x="1732" y="11128"/>
                      <a:pt x="939" y="13422"/>
                      <a:pt x="480" y="15800"/>
                    </a:cubicBezTo>
                    <a:cubicBezTo>
                      <a:pt x="335" y="16487"/>
                      <a:pt x="355" y="21452"/>
                      <a:pt x="3" y="21680"/>
                    </a:cubicBezTo>
                    <a:lnTo>
                      <a:pt x="3" y="21680"/>
                    </a:lnTo>
                    <a:cubicBezTo>
                      <a:pt x="1921" y="20493"/>
                      <a:pt x="3985" y="20305"/>
                      <a:pt x="6029" y="19492"/>
                    </a:cubicBezTo>
                    <a:cubicBezTo>
                      <a:pt x="8573" y="18532"/>
                      <a:pt x="10930" y="17177"/>
                      <a:pt x="13037" y="15466"/>
                    </a:cubicBezTo>
                    <a:cubicBezTo>
                      <a:pt x="16353" y="12692"/>
                      <a:pt x="18835" y="8750"/>
                      <a:pt x="19377" y="4454"/>
                    </a:cubicBezTo>
                    <a:cubicBezTo>
                      <a:pt x="19461" y="3932"/>
                      <a:pt x="19461" y="3432"/>
                      <a:pt x="19377" y="2910"/>
                    </a:cubicBezTo>
                    <a:cubicBezTo>
                      <a:pt x="19127" y="1638"/>
                      <a:pt x="18043" y="637"/>
                      <a:pt x="16791" y="240"/>
                    </a:cubicBezTo>
                    <a:cubicBezTo>
                      <a:pt x="16263" y="70"/>
                      <a:pt x="15712" y="0"/>
                      <a:pt x="15156" y="0"/>
                    </a:cubicBezTo>
                    <a:close/>
                    <a:moveTo>
                      <a:pt x="3" y="21680"/>
                    </a:moveTo>
                    <a:lnTo>
                      <a:pt x="3" y="21680"/>
                    </a:lnTo>
                    <a:cubicBezTo>
                      <a:pt x="2" y="21681"/>
                      <a:pt x="1" y="21681"/>
                      <a:pt x="1" y="21682"/>
                    </a:cubicBezTo>
                    <a:cubicBezTo>
                      <a:pt x="1" y="21681"/>
                      <a:pt x="2" y="21681"/>
                      <a:pt x="3" y="216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29775" y="2449725"/>
                <a:ext cx="699800" cy="368125"/>
              </a:xfrm>
              <a:custGeom>
                <a:avLst/>
                <a:gdLst/>
                <a:ahLst/>
                <a:cxnLst/>
                <a:rect l="l" t="t" r="r" b="b"/>
                <a:pathLst>
                  <a:path w="27992" h="14725" extrusionOk="0">
                    <a:moveTo>
                      <a:pt x="7679" y="1"/>
                    </a:moveTo>
                    <a:cubicBezTo>
                      <a:pt x="7050" y="1"/>
                      <a:pt x="6422" y="54"/>
                      <a:pt x="5799" y="167"/>
                    </a:cubicBezTo>
                    <a:cubicBezTo>
                      <a:pt x="3525" y="564"/>
                      <a:pt x="1252" y="1982"/>
                      <a:pt x="605" y="4193"/>
                    </a:cubicBezTo>
                    <a:cubicBezTo>
                      <a:pt x="0" y="6258"/>
                      <a:pt x="960" y="8531"/>
                      <a:pt x="2503" y="10012"/>
                    </a:cubicBezTo>
                    <a:cubicBezTo>
                      <a:pt x="4047" y="11493"/>
                      <a:pt x="6091" y="12327"/>
                      <a:pt x="8135" y="13016"/>
                    </a:cubicBezTo>
                    <a:cubicBezTo>
                      <a:pt x="11222" y="14058"/>
                      <a:pt x="14642" y="14392"/>
                      <a:pt x="17875" y="14601"/>
                    </a:cubicBezTo>
                    <a:cubicBezTo>
                      <a:pt x="19097" y="14688"/>
                      <a:pt x="20308" y="14725"/>
                      <a:pt x="21517" y="14725"/>
                    </a:cubicBezTo>
                    <a:cubicBezTo>
                      <a:pt x="22041" y="14725"/>
                      <a:pt x="22566" y="14718"/>
                      <a:pt x="23090" y="14705"/>
                    </a:cubicBezTo>
                    <a:cubicBezTo>
                      <a:pt x="23522" y="14688"/>
                      <a:pt x="26492" y="14269"/>
                      <a:pt x="27590" y="14269"/>
                    </a:cubicBezTo>
                    <a:cubicBezTo>
                      <a:pt x="27816" y="14269"/>
                      <a:pt x="27963" y="14287"/>
                      <a:pt x="27991" y="14330"/>
                    </a:cubicBezTo>
                    <a:cubicBezTo>
                      <a:pt x="26302" y="11764"/>
                      <a:pt x="24091" y="9845"/>
                      <a:pt x="21880" y="7718"/>
                    </a:cubicBezTo>
                    <a:cubicBezTo>
                      <a:pt x="19648" y="5549"/>
                      <a:pt x="17291" y="3442"/>
                      <a:pt x="14538" y="1919"/>
                    </a:cubicBezTo>
                    <a:cubicBezTo>
                      <a:pt x="12442" y="764"/>
                      <a:pt x="10060" y="1"/>
                      <a:pt x="7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159500" y="2583400"/>
                <a:ext cx="645050" cy="442075"/>
              </a:xfrm>
              <a:custGeom>
                <a:avLst/>
                <a:gdLst/>
                <a:ahLst/>
                <a:cxnLst/>
                <a:rect l="l" t="t" r="r" b="b"/>
                <a:pathLst>
                  <a:path w="25802" h="17683" extrusionOk="0">
                    <a:moveTo>
                      <a:pt x="18524" y="0"/>
                    </a:moveTo>
                    <a:cubicBezTo>
                      <a:pt x="14916" y="0"/>
                      <a:pt x="11301" y="1644"/>
                      <a:pt x="8552" y="4060"/>
                    </a:cubicBezTo>
                    <a:cubicBezTo>
                      <a:pt x="6863" y="5583"/>
                      <a:pt x="5382" y="7335"/>
                      <a:pt x="4172" y="9254"/>
                    </a:cubicBezTo>
                    <a:cubicBezTo>
                      <a:pt x="2858" y="11339"/>
                      <a:pt x="1440" y="13342"/>
                      <a:pt x="0" y="15344"/>
                    </a:cubicBezTo>
                    <a:cubicBezTo>
                      <a:pt x="2211" y="15886"/>
                      <a:pt x="4276" y="16721"/>
                      <a:pt x="6446" y="17242"/>
                    </a:cubicBezTo>
                    <a:cubicBezTo>
                      <a:pt x="7666" y="17536"/>
                      <a:pt x="8916" y="17683"/>
                      <a:pt x="10168" y="17683"/>
                    </a:cubicBezTo>
                    <a:cubicBezTo>
                      <a:pt x="11227" y="17683"/>
                      <a:pt x="12287" y="17578"/>
                      <a:pt x="13329" y="17367"/>
                    </a:cubicBezTo>
                    <a:cubicBezTo>
                      <a:pt x="17354" y="16512"/>
                      <a:pt x="21004" y="14072"/>
                      <a:pt x="23486" y="10776"/>
                    </a:cubicBezTo>
                    <a:cubicBezTo>
                      <a:pt x="24446" y="9504"/>
                      <a:pt x="25238" y="8107"/>
                      <a:pt x="25509" y="6542"/>
                    </a:cubicBezTo>
                    <a:cubicBezTo>
                      <a:pt x="25801" y="4999"/>
                      <a:pt x="25489" y="3288"/>
                      <a:pt x="24446" y="2100"/>
                    </a:cubicBezTo>
                    <a:cubicBezTo>
                      <a:pt x="23632" y="1161"/>
                      <a:pt x="22443" y="640"/>
                      <a:pt x="21234" y="327"/>
                    </a:cubicBezTo>
                    <a:cubicBezTo>
                      <a:pt x="20340" y="104"/>
                      <a:pt x="19432" y="0"/>
                      <a:pt x="18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785750" y="2075125"/>
                <a:ext cx="303900" cy="1536375"/>
              </a:xfrm>
              <a:custGeom>
                <a:avLst/>
                <a:gdLst/>
                <a:ahLst/>
                <a:cxnLst/>
                <a:rect l="l" t="t" r="r" b="b"/>
                <a:pathLst>
                  <a:path w="12156" h="61455" extrusionOk="0">
                    <a:moveTo>
                      <a:pt x="290" y="0"/>
                    </a:moveTo>
                    <a:cubicBezTo>
                      <a:pt x="143" y="0"/>
                      <a:pt x="0" y="151"/>
                      <a:pt x="100" y="322"/>
                    </a:cubicBezTo>
                    <a:cubicBezTo>
                      <a:pt x="1789" y="3367"/>
                      <a:pt x="3208" y="6579"/>
                      <a:pt x="4918" y="9624"/>
                    </a:cubicBezTo>
                    <a:cubicBezTo>
                      <a:pt x="6503" y="12440"/>
                      <a:pt x="8193" y="15130"/>
                      <a:pt x="9277" y="18176"/>
                    </a:cubicBezTo>
                    <a:cubicBezTo>
                      <a:pt x="10341" y="21263"/>
                      <a:pt x="10988" y="24495"/>
                      <a:pt x="11154" y="27749"/>
                    </a:cubicBezTo>
                    <a:cubicBezTo>
                      <a:pt x="11551" y="34027"/>
                      <a:pt x="10487" y="40305"/>
                      <a:pt x="10153" y="46563"/>
                    </a:cubicBezTo>
                    <a:cubicBezTo>
                      <a:pt x="9966" y="49733"/>
                      <a:pt x="9903" y="52924"/>
                      <a:pt x="10195" y="56115"/>
                    </a:cubicBezTo>
                    <a:cubicBezTo>
                      <a:pt x="10258" y="56762"/>
                      <a:pt x="10320" y="57429"/>
                      <a:pt x="10404" y="58118"/>
                    </a:cubicBezTo>
                    <a:cubicBezTo>
                      <a:pt x="10529" y="59244"/>
                      <a:pt x="10716" y="60349"/>
                      <a:pt x="10967" y="61455"/>
                    </a:cubicBezTo>
                    <a:lnTo>
                      <a:pt x="11947" y="61455"/>
                    </a:lnTo>
                    <a:cubicBezTo>
                      <a:pt x="11759" y="60349"/>
                      <a:pt x="11572" y="59223"/>
                      <a:pt x="11405" y="58118"/>
                    </a:cubicBezTo>
                    <a:cubicBezTo>
                      <a:pt x="11217" y="56783"/>
                      <a:pt x="11092" y="55427"/>
                      <a:pt x="11029" y="54071"/>
                    </a:cubicBezTo>
                    <a:cubicBezTo>
                      <a:pt x="10946" y="50880"/>
                      <a:pt x="11092" y="47689"/>
                      <a:pt x="11321" y="44498"/>
                    </a:cubicBezTo>
                    <a:cubicBezTo>
                      <a:pt x="11759" y="38178"/>
                      <a:pt x="12156" y="31775"/>
                      <a:pt x="11467" y="25455"/>
                    </a:cubicBezTo>
                    <a:cubicBezTo>
                      <a:pt x="11134" y="22493"/>
                      <a:pt x="10570" y="19531"/>
                      <a:pt x="9486" y="16757"/>
                    </a:cubicBezTo>
                    <a:cubicBezTo>
                      <a:pt x="8443" y="14108"/>
                      <a:pt x="6962" y="11731"/>
                      <a:pt x="5502" y="9290"/>
                    </a:cubicBezTo>
                    <a:cubicBezTo>
                      <a:pt x="3729" y="6287"/>
                      <a:pt x="2332" y="3054"/>
                      <a:pt x="475" y="113"/>
                    </a:cubicBezTo>
                    <a:cubicBezTo>
                      <a:pt x="429" y="33"/>
                      <a:pt x="359"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160550" y="2302450"/>
                <a:ext cx="20875" cy="217850"/>
              </a:xfrm>
              <a:custGeom>
                <a:avLst/>
                <a:gdLst/>
                <a:ahLst/>
                <a:cxnLst/>
                <a:rect l="l" t="t" r="r" b="b"/>
                <a:pathLst>
                  <a:path w="835" h="8714" extrusionOk="0">
                    <a:moveTo>
                      <a:pt x="684" y="0"/>
                    </a:moveTo>
                    <a:cubicBezTo>
                      <a:pt x="675" y="0"/>
                      <a:pt x="668" y="3"/>
                      <a:pt x="668" y="10"/>
                    </a:cubicBezTo>
                    <a:cubicBezTo>
                      <a:pt x="188" y="1178"/>
                      <a:pt x="292" y="2450"/>
                      <a:pt x="376" y="3660"/>
                    </a:cubicBezTo>
                    <a:cubicBezTo>
                      <a:pt x="417" y="4244"/>
                      <a:pt x="459" y="4828"/>
                      <a:pt x="522" y="5412"/>
                    </a:cubicBezTo>
                    <a:cubicBezTo>
                      <a:pt x="584" y="5954"/>
                      <a:pt x="584" y="6496"/>
                      <a:pt x="543" y="7039"/>
                    </a:cubicBezTo>
                    <a:cubicBezTo>
                      <a:pt x="480" y="7623"/>
                      <a:pt x="292" y="8186"/>
                      <a:pt x="0" y="8686"/>
                    </a:cubicBezTo>
                    <a:cubicBezTo>
                      <a:pt x="0" y="8686"/>
                      <a:pt x="40" y="8713"/>
                      <a:pt x="67" y="8713"/>
                    </a:cubicBezTo>
                    <a:cubicBezTo>
                      <a:pt x="74" y="8713"/>
                      <a:pt x="79" y="8711"/>
                      <a:pt x="84" y="8707"/>
                    </a:cubicBezTo>
                    <a:cubicBezTo>
                      <a:pt x="835" y="7935"/>
                      <a:pt x="793" y="6684"/>
                      <a:pt x="730" y="5683"/>
                    </a:cubicBezTo>
                    <a:cubicBezTo>
                      <a:pt x="626" y="4494"/>
                      <a:pt x="501" y="3284"/>
                      <a:pt x="501" y="2095"/>
                    </a:cubicBezTo>
                    <a:cubicBezTo>
                      <a:pt x="480" y="1386"/>
                      <a:pt x="563" y="698"/>
                      <a:pt x="730" y="10"/>
                    </a:cubicBezTo>
                    <a:cubicBezTo>
                      <a:pt x="730" y="10"/>
                      <a:pt x="702" y="0"/>
                      <a:pt x="6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234575" y="2150425"/>
                <a:ext cx="53750" cy="252925"/>
              </a:xfrm>
              <a:custGeom>
                <a:avLst/>
                <a:gdLst/>
                <a:ahLst/>
                <a:cxnLst/>
                <a:rect l="l" t="t" r="r" b="b"/>
                <a:pathLst>
                  <a:path w="2150" h="10117" extrusionOk="0">
                    <a:moveTo>
                      <a:pt x="2066" y="0"/>
                    </a:moveTo>
                    <a:cubicBezTo>
                      <a:pt x="1023" y="647"/>
                      <a:pt x="648" y="1919"/>
                      <a:pt x="585" y="3087"/>
                    </a:cubicBezTo>
                    <a:cubicBezTo>
                      <a:pt x="502" y="4568"/>
                      <a:pt x="960" y="5965"/>
                      <a:pt x="1232" y="7405"/>
                    </a:cubicBezTo>
                    <a:cubicBezTo>
                      <a:pt x="1419" y="8302"/>
                      <a:pt x="1440" y="9219"/>
                      <a:pt x="1294" y="10116"/>
                    </a:cubicBezTo>
                    <a:lnTo>
                      <a:pt x="1378" y="10116"/>
                    </a:lnTo>
                    <a:cubicBezTo>
                      <a:pt x="1982" y="7238"/>
                      <a:pt x="1" y="4422"/>
                      <a:pt x="1023" y="1585"/>
                    </a:cubicBezTo>
                    <a:cubicBezTo>
                      <a:pt x="1232" y="960"/>
                      <a:pt x="1628" y="417"/>
                      <a:pt x="2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337300" y="2096625"/>
                <a:ext cx="75650" cy="229550"/>
              </a:xfrm>
              <a:custGeom>
                <a:avLst/>
                <a:gdLst/>
                <a:ahLst/>
                <a:cxnLst/>
                <a:rect l="l" t="t" r="r" b="b"/>
                <a:pathLst>
                  <a:path w="3026" h="9182" extrusionOk="0">
                    <a:moveTo>
                      <a:pt x="3022" y="1"/>
                    </a:moveTo>
                    <a:cubicBezTo>
                      <a:pt x="3019" y="1"/>
                      <a:pt x="3012" y="5"/>
                      <a:pt x="3003" y="11"/>
                    </a:cubicBezTo>
                    <a:lnTo>
                      <a:pt x="3003" y="11"/>
                    </a:lnTo>
                    <a:cubicBezTo>
                      <a:pt x="3010" y="8"/>
                      <a:pt x="3018" y="6"/>
                      <a:pt x="3025" y="4"/>
                    </a:cubicBezTo>
                    <a:cubicBezTo>
                      <a:pt x="3025" y="2"/>
                      <a:pt x="3024" y="1"/>
                      <a:pt x="3022" y="1"/>
                    </a:cubicBezTo>
                    <a:close/>
                    <a:moveTo>
                      <a:pt x="3003" y="11"/>
                    </a:moveTo>
                    <a:lnTo>
                      <a:pt x="3003" y="11"/>
                    </a:lnTo>
                    <a:cubicBezTo>
                      <a:pt x="1911" y="352"/>
                      <a:pt x="1229" y="1388"/>
                      <a:pt x="877" y="2423"/>
                    </a:cubicBezTo>
                    <a:cubicBezTo>
                      <a:pt x="439" y="3779"/>
                      <a:pt x="585" y="5197"/>
                      <a:pt x="543" y="6616"/>
                    </a:cubicBezTo>
                    <a:cubicBezTo>
                      <a:pt x="543" y="7492"/>
                      <a:pt x="356" y="8368"/>
                      <a:pt x="1" y="9181"/>
                    </a:cubicBezTo>
                    <a:cubicBezTo>
                      <a:pt x="1" y="9181"/>
                      <a:pt x="22" y="9181"/>
                      <a:pt x="43" y="9140"/>
                    </a:cubicBezTo>
                    <a:cubicBezTo>
                      <a:pt x="731" y="7825"/>
                      <a:pt x="668" y="6345"/>
                      <a:pt x="689" y="4926"/>
                    </a:cubicBezTo>
                    <a:cubicBezTo>
                      <a:pt x="689" y="3717"/>
                      <a:pt x="814" y="2486"/>
                      <a:pt x="1419" y="1401"/>
                    </a:cubicBezTo>
                    <a:cubicBezTo>
                      <a:pt x="1732" y="797"/>
                      <a:pt x="2274" y="317"/>
                      <a:pt x="2921" y="66"/>
                    </a:cubicBezTo>
                    <a:cubicBezTo>
                      <a:pt x="2935" y="66"/>
                      <a:pt x="2977" y="29"/>
                      <a:pt x="3003" y="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356075" y="2107075"/>
                <a:ext cx="129350" cy="204500"/>
              </a:xfrm>
              <a:custGeom>
                <a:avLst/>
                <a:gdLst/>
                <a:ahLst/>
                <a:cxnLst/>
                <a:rect l="l" t="t" r="r" b="b"/>
                <a:pathLst>
                  <a:path w="5174" h="8180" extrusionOk="0">
                    <a:moveTo>
                      <a:pt x="5038" y="1"/>
                    </a:moveTo>
                    <a:cubicBezTo>
                      <a:pt x="5034" y="1"/>
                      <a:pt x="5031" y="1"/>
                      <a:pt x="5028" y="3"/>
                    </a:cubicBezTo>
                    <a:cubicBezTo>
                      <a:pt x="4882" y="45"/>
                      <a:pt x="4756" y="87"/>
                      <a:pt x="4610" y="149"/>
                    </a:cubicBezTo>
                    <a:cubicBezTo>
                      <a:pt x="4485" y="212"/>
                      <a:pt x="4339" y="295"/>
                      <a:pt x="4214" y="379"/>
                    </a:cubicBezTo>
                    <a:cubicBezTo>
                      <a:pt x="3985" y="525"/>
                      <a:pt x="3776" y="712"/>
                      <a:pt x="3567" y="921"/>
                    </a:cubicBezTo>
                    <a:cubicBezTo>
                      <a:pt x="3150" y="1338"/>
                      <a:pt x="2796" y="1818"/>
                      <a:pt x="2525" y="2360"/>
                    </a:cubicBezTo>
                    <a:cubicBezTo>
                      <a:pt x="2253" y="2902"/>
                      <a:pt x="2003" y="3465"/>
                      <a:pt x="1815" y="4070"/>
                    </a:cubicBezTo>
                    <a:cubicBezTo>
                      <a:pt x="1565" y="4717"/>
                      <a:pt x="1315" y="5363"/>
                      <a:pt x="1023" y="6010"/>
                    </a:cubicBezTo>
                    <a:cubicBezTo>
                      <a:pt x="877" y="6365"/>
                      <a:pt x="710" y="6719"/>
                      <a:pt x="543" y="7053"/>
                    </a:cubicBezTo>
                    <a:cubicBezTo>
                      <a:pt x="376" y="7407"/>
                      <a:pt x="189" y="7783"/>
                      <a:pt x="1" y="8117"/>
                    </a:cubicBezTo>
                    <a:cubicBezTo>
                      <a:pt x="1" y="8117"/>
                      <a:pt x="63" y="8179"/>
                      <a:pt x="84" y="8179"/>
                    </a:cubicBezTo>
                    <a:lnTo>
                      <a:pt x="105" y="8179"/>
                    </a:lnTo>
                    <a:cubicBezTo>
                      <a:pt x="293" y="7908"/>
                      <a:pt x="501" y="7616"/>
                      <a:pt x="668" y="7303"/>
                    </a:cubicBezTo>
                    <a:cubicBezTo>
                      <a:pt x="835" y="7011"/>
                      <a:pt x="981" y="6698"/>
                      <a:pt x="1127" y="6385"/>
                    </a:cubicBezTo>
                    <a:cubicBezTo>
                      <a:pt x="1419" y="5739"/>
                      <a:pt x="1669" y="5092"/>
                      <a:pt x="1920" y="4446"/>
                    </a:cubicBezTo>
                    <a:cubicBezTo>
                      <a:pt x="2358" y="3299"/>
                      <a:pt x="2775" y="2131"/>
                      <a:pt x="3630" y="1213"/>
                    </a:cubicBezTo>
                    <a:cubicBezTo>
                      <a:pt x="3839" y="983"/>
                      <a:pt x="4068" y="775"/>
                      <a:pt x="4318" y="587"/>
                    </a:cubicBezTo>
                    <a:cubicBezTo>
                      <a:pt x="4464" y="504"/>
                      <a:pt x="4590" y="420"/>
                      <a:pt x="4736" y="337"/>
                    </a:cubicBezTo>
                    <a:cubicBezTo>
                      <a:pt x="4882" y="253"/>
                      <a:pt x="5028" y="170"/>
                      <a:pt x="5174" y="107"/>
                    </a:cubicBezTo>
                    <a:cubicBezTo>
                      <a:pt x="5174" y="107"/>
                      <a:pt x="5085"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291950" y="2292550"/>
                <a:ext cx="239375" cy="96700"/>
              </a:xfrm>
              <a:custGeom>
                <a:avLst/>
                <a:gdLst/>
                <a:ahLst/>
                <a:cxnLst/>
                <a:rect l="l" t="t" r="r" b="b"/>
                <a:pathLst>
                  <a:path w="9575" h="3868" extrusionOk="0">
                    <a:moveTo>
                      <a:pt x="1" y="3846"/>
                    </a:moveTo>
                    <a:cubicBezTo>
                      <a:pt x="1" y="3846"/>
                      <a:pt x="1" y="3847"/>
                      <a:pt x="0" y="3847"/>
                    </a:cubicBezTo>
                    <a:cubicBezTo>
                      <a:pt x="1" y="3847"/>
                      <a:pt x="1" y="3847"/>
                      <a:pt x="1" y="3846"/>
                    </a:cubicBezTo>
                    <a:close/>
                    <a:moveTo>
                      <a:pt x="9435" y="0"/>
                    </a:moveTo>
                    <a:cubicBezTo>
                      <a:pt x="9407" y="0"/>
                      <a:pt x="9386" y="2"/>
                      <a:pt x="9386" y="9"/>
                    </a:cubicBezTo>
                    <a:cubicBezTo>
                      <a:pt x="9157" y="593"/>
                      <a:pt x="8761" y="1094"/>
                      <a:pt x="8239" y="1469"/>
                    </a:cubicBezTo>
                    <a:cubicBezTo>
                      <a:pt x="7697" y="1845"/>
                      <a:pt x="7092" y="2116"/>
                      <a:pt x="6445" y="2262"/>
                    </a:cubicBezTo>
                    <a:cubicBezTo>
                      <a:pt x="5048" y="2617"/>
                      <a:pt x="3567" y="2512"/>
                      <a:pt x="2170" y="2804"/>
                    </a:cubicBezTo>
                    <a:cubicBezTo>
                      <a:pt x="1357" y="2950"/>
                      <a:pt x="606" y="3304"/>
                      <a:pt x="1" y="3846"/>
                    </a:cubicBezTo>
                    <a:lnTo>
                      <a:pt x="1" y="3846"/>
                    </a:lnTo>
                    <a:cubicBezTo>
                      <a:pt x="4" y="3844"/>
                      <a:pt x="9" y="3843"/>
                      <a:pt x="14" y="3843"/>
                    </a:cubicBezTo>
                    <a:cubicBezTo>
                      <a:pt x="35" y="3843"/>
                      <a:pt x="72" y="3862"/>
                      <a:pt x="99" y="3862"/>
                    </a:cubicBezTo>
                    <a:cubicBezTo>
                      <a:pt x="104" y="3862"/>
                      <a:pt x="109" y="3861"/>
                      <a:pt x="114" y="3859"/>
                    </a:cubicBezTo>
                    <a:lnTo>
                      <a:pt x="114" y="3859"/>
                    </a:lnTo>
                    <a:lnTo>
                      <a:pt x="105" y="3868"/>
                    </a:lnTo>
                    <a:cubicBezTo>
                      <a:pt x="109" y="3864"/>
                      <a:pt x="114" y="3860"/>
                      <a:pt x="118" y="3856"/>
                    </a:cubicBezTo>
                    <a:lnTo>
                      <a:pt x="118" y="3856"/>
                    </a:lnTo>
                    <a:cubicBezTo>
                      <a:pt x="119" y="3856"/>
                      <a:pt x="120" y="3855"/>
                      <a:pt x="120" y="3854"/>
                    </a:cubicBezTo>
                    <a:lnTo>
                      <a:pt x="120" y="3854"/>
                    </a:lnTo>
                    <a:cubicBezTo>
                      <a:pt x="1287" y="2845"/>
                      <a:pt x="2906" y="2699"/>
                      <a:pt x="4380" y="2575"/>
                    </a:cubicBezTo>
                    <a:cubicBezTo>
                      <a:pt x="5715" y="2471"/>
                      <a:pt x="7113" y="2345"/>
                      <a:pt x="8302" y="1615"/>
                    </a:cubicBezTo>
                    <a:cubicBezTo>
                      <a:pt x="8886" y="1261"/>
                      <a:pt x="9428" y="698"/>
                      <a:pt x="9574" y="9"/>
                    </a:cubicBezTo>
                    <a:cubicBezTo>
                      <a:pt x="9574" y="9"/>
                      <a:pt x="9491" y="0"/>
                      <a:pt x="9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213725" y="2455925"/>
                <a:ext cx="203400" cy="20975"/>
              </a:xfrm>
              <a:custGeom>
                <a:avLst/>
                <a:gdLst/>
                <a:ahLst/>
                <a:cxnLst/>
                <a:rect l="l" t="t" r="r" b="b"/>
                <a:pathLst>
                  <a:path w="8136" h="839" extrusionOk="0">
                    <a:moveTo>
                      <a:pt x="7953" y="1"/>
                    </a:moveTo>
                    <a:cubicBezTo>
                      <a:pt x="7951" y="1"/>
                      <a:pt x="7949" y="1"/>
                      <a:pt x="7947" y="3"/>
                    </a:cubicBezTo>
                    <a:cubicBezTo>
                      <a:pt x="7359" y="507"/>
                      <a:pt x="6720" y="675"/>
                      <a:pt x="6054" y="675"/>
                    </a:cubicBezTo>
                    <a:cubicBezTo>
                      <a:pt x="4737" y="675"/>
                      <a:pt x="3319" y="17"/>
                      <a:pt x="2003" y="3"/>
                    </a:cubicBezTo>
                    <a:cubicBezTo>
                      <a:pt x="1336" y="44"/>
                      <a:pt x="668" y="128"/>
                      <a:pt x="1" y="253"/>
                    </a:cubicBezTo>
                    <a:cubicBezTo>
                      <a:pt x="22" y="253"/>
                      <a:pt x="63" y="316"/>
                      <a:pt x="84" y="316"/>
                    </a:cubicBezTo>
                    <a:cubicBezTo>
                      <a:pt x="689" y="232"/>
                      <a:pt x="1315" y="170"/>
                      <a:pt x="1940" y="149"/>
                    </a:cubicBezTo>
                    <a:cubicBezTo>
                      <a:pt x="2524" y="149"/>
                      <a:pt x="3108" y="211"/>
                      <a:pt x="3692" y="357"/>
                    </a:cubicBezTo>
                    <a:cubicBezTo>
                      <a:pt x="4514" y="563"/>
                      <a:pt x="5350" y="838"/>
                      <a:pt x="6200" y="838"/>
                    </a:cubicBezTo>
                    <a:cubicBezTo>
                      <a:pt x="6385" y="838"/>
                      <a:pt x="6572" y="825"/>
                      <a:pt x="6759" y="795"/>
                    </a:cubicBezTo>
                    <a:cubicBezTo>
                      <a:pt x="7280" y="754"/>
                      <a:pt x="7781" y="524"/>
                      <a:pt x="8135" y="128"/>
                    </a:cubicBezTo>
                    <a:cubicBezTo>
                      <a:pt x="8135" y="128"/>
                      <a:pt x="7990" y="1"/>
                      <a:pt x="7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155775" y="2519025"/>
                <a:ext cx="116900" cy="16750"/>
              </a:xfrm>
              <a:custGeom>
                <a:avLst/>
                <a:gdLst/>
                <a:ahLst/>
                <a:cxnLst/>
                <a:rect l="l" t="t" r="r" b="b"/>
                <a:pathLst>
                  <a:path w="4676" h="670" extrusionOk="0">
                    <a:moveTo>
                      <a:pt x="2216" y="0"/>
                    </a:moveTo>
                    <a:cubicBezTo>
                      <a:pt x="1497" y="0"/>
                      <a:pt x="765" y="128"/>
                      <a:pt x="87" y="399"/>
                    </a:cubicBezTo>
                    <a:cubicBezTo>
                      <a:pt x="68" y="399"/>
                      <a:pt x="0" y="465"/>
                      <a:pt x="15" y="465"/>
                    </a:cubicBezTo>
                    <a:cubicBezTo>
                      <a:pt x="17" y="465"/>
                      <a:pt x="20" y="464"/>
                      <a:pt x="24" y="461"/>
                    </a:cubicBezTo>
                    <a:cubicBezTo>
                      <a:pt x="668" y="247"/>
                      <a:pt x="1327" y="140"/>
                      <a:pt x="1988" y="140"/>
                    </a:cubicBezTo>
                    <a:cubicBezTo>
                      <a:pt x="2098" y="140"/>
                      <a:pt x="2208" y="143"/>
                      <a:pt x="2319" y="148"/>
                    </a:cubicBezTo>
                    <a:cubicBezTo>
                      <a:pt x="2673" y="169"/>
                      <a:pt x="3049" y="211"/>
                      <a:pt x="3403" y="315"/>
                    </a:cubicBezTo>
                    <a:cubicBezTo>
                      <a:pt x="3591" y="357"/>
                      <a:pt x="3779" y="399"/>
                      <a:pt x="3946" y="461"/>
                    </a:cubicBezTo>
                    <a:cubicBezTo>
                      <a:pt x="4133" y="545"/>
                      <a:pt x="4321" y="607"/>
                      <a:pt x="4509" y="670"/>
                    </a:cubicBezTo>
                    <a:cubicBezTo>
                      <a:pt x="4550" y="670"/>
                      <a:pt x="4676" y="587"/>
                      <a:pt x="4634" y="566"/>
                    </a:cubicBezTo>
                    <a:cubicBezTo>
                      <a:pt x="4488" y="461"/>
                      <a:pt x="4321" y="378"/>
                      <a:pt x="4133" y="315"/>
                    </a:cubicBezTo>
                    <a:cubicBezTo>
                      <a:pt x="3966" y="253"/>
                      <a:pt x="3779" y="211"/>
                      <a:pt x="3570" y="169"/>
                    </a:cubicBezTo>
                    <a:cubicBezTo>
                      <a:pt x="3195" y="65"/>
                      <a:pt x="2798" y="2"/>
                      <a:pt x="2381" y="2"/>
                    </a:cubicBezTo>
                    <a:cubicBezTo>
                      <a:pt x="2326" y="1"/>
                      <a:pt x="2271"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369650" y="2226025"/>
                <a:ext cx="141325" cy="67300"/>
              </a:xfrm>
              <a:custGeom>
                <a:avLst/>
                <a:gdLst/>
                <a:ahLst/>
                <a:cxnLst/>
                <a:rect l="l" t="t" r="r" b="b"/>
                <a:pathLst>
                  <a:path w="5653" h="2692" extrusionOk="0">
                    <a:moveTo>
                      <a:pt x="5590" y="1"/>
                    </a:moveTo>
                    <a:cubicBezTo>
                      <a:pt x="4797" y="63"/>
                      <a:pt x="4026" y="230"/>
                      <a:pt x="3275" y="522"/>
                    </a:cubicBezTo>
                    <a:cubicBezTo>
                      <a:pt x="2461" y="835"/>
                      <a:pt x="1690" y="1231"/>
                      <a:pt x="1001" y="1753"/>
                    </a:cubicBezTo>
                    <a:cubicBezTo>
                      <a:pt x="626" y="2024"/>
                      <a:pt x="292" y="2337"/>
                      <a:pt x="0" y="2691"/>
                    </a:cubicBezTo>
                    <a:lnTo>
                      <a:pt x="146" y="2691"/>
                    </a:lnTo>
                    <a:lnTo>
                      <a:pt x="146" y="2670"/>
                    </a:lnTo>
                    <a:cubicBezTo>
                      <a:pt x="855" y="1940"/>
                      <a:pt x="1690" y="1335"/>
                      <a:pt x="2628" y="897"/>
                    </a:cubicBezTo>
                    <a:cubicBezTo>
                      <a:pt x="3546" y="439"/>
                      <a:pt x="4547" y="147"/>
                      <a:pt x="5590" y="21"/>
                    </a:cubicBezTo>
                    <a:cubicBezTo>
                      <a:pt x="5611" y="21"/>
                      <a:pt x="5653" y="1"/>
                      <a:pt x="5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60375" y="2265975"/>
                <a:ext cx="323025" cy="417200"/>
              </a:xfrm>
              <a:custGeom>
                <a:avLst/>
                <a:gdLst/>
                <a:ahLst/>
                <a:cxnLst/>
                <a:rect l="l" t="t" r="r" b="b"/>
                <a:pathLst>
                  <a:path w="12921" h="16688" extrusionOk="0">
                    <a:moveTo>
                      <a:pt x="12741" y="1"/>
                    </a:moveTo>
                    <a:cubicBezTo>
                      <a:pt x="12695" y="1"/>
                      <a:pt x="12650" y="22"/>
                      <a:pt x="12621" y="71"/>
                    </a:cubicBezTo>
                    <a:cubicBezTo>
                      <a:pt x="12058" y="1239"/>
                      <a:pt x="11328" y="2324"/>
                      <a:pt x="10452" y="3283"/>
                    </a:cubicBezTo>
                    <a:cubicBezTo>
                      <a:pt x="9576" y="4222"/>
                      <a:pt x="8638" y="5077"/>
                      <a:pt x="7678" y="5953"/>
                    </a:cubicBezTo>
                    <a:cubicBezTo>
                      <a:pt x="5613" y="7851"/>
                      <a:pt x="3819" y="9999"/>
                      <a:pt x="2318" y="12356"/>
                    </a:cubicBezTo>
                    <a:cubicBezTo>
                      <a:pt x="1483" y="13733"/>
                      <a:pt x="733" y="15130"/>
                      <a:pt x="44" y="16569"/>
                    </a:cubicBezTo>
                    <a:cubicBezTo>
                      <a:pt x="0" y="16628"/>
                      <a:pt x="60" y="16687"/>
                      <a:pt x="114" y="16687"/>
                    </a:cubicBezTo>
                    <a:cubicBezTo>
                      <a:pt x="136" y="16687"/>
                      <a:pt x="157" y="16677"/>
                      <a:pt x="169" y="16653"/>
                    </a:cubicBezTo>
                    <a:cubicBezTo>
                      <a:pt x="774" y="15360"/>
                      <a:pt x="1504" y="14129"/>
                      <a:pt x="2318" y="12940"/>
                    </a:cubicBezTo>
                    <a:cubicBezTo>
                      <a:pt x="3110" y="11731"/>
                      <a:pt x="3986" y="10583"/>
                      <a:pt x="4925" y="9478"/>
                    </a:cubicBezTo>
                    <a:cubicBezTo>
                      <a:pt x="5822" y="8414"/>
                      <a:pt x="6781" y="7392"/>
                      <a:pt x="7803" y="6433"/>
                    </a:cubicBezTo>
                    <a:cubicBezTo>
                      <a:pt x="8763" y="5557"/>
                      <a:pt x="9743" y="4702"/>
                      <a:pt x="10619" y="3763"/>
                    </a:cubicBezTo>
                    <a:cubicBezTo>
                      <a:pt x="11579" y="2762"/>
                      <a:pt x="12559" y="1552"/>
                      <a:pt x="12893" y="175"/>
                    </a:cubicBezTo>
                    <a:cubicBezTo>
                      <a:pt x="12920" y="79"/>
                      <a:pt x="12829" y="1"/>
                      <a:pt x="1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53350" y="2679325"/>
                <a:ext cx="647275" cy="421000"/>
              </a:xfrm>
              <a:custGeom>
                <a:avLst/>
                <a:gdLst/>
                <a:ahLst/>
                <a:cxnLst/>
                <a:rect l="l" t="t" r="r" b="b"/>
                <a:pathLst>
                  <a:path w="25891" h="16840" extrusionOk="0">
                    <a:moveTo>
                      <a:pt x="25775" y="1"/>
                    </a:moveTo>
                    <a:cubicBezTo>
                      <a:pt x="25751" y="1"/>
                      <a:pt x="25727" y="11"/>
                      <a:pt x="25709" y="35"/>
                    </a:cubicBezTo>
                    <a:cubicBezTo>
                      <a:pt x="24770" y="1600"/>
                      <a:pt x="23185" y="2538"/>
                      <a:pt x="21558" y="3289"/>
                    </a:cubicBezTo>
                    <a:cubicBezTo>
                      <a:pt x="20599" y="3727"/>
                      <a:pt x="19598" y="4144"/>
                      <a:pt x="18617" y="4582"/>
                    </a:cubicBezTo>
                    <a:lnTo>
                      <a:pt x="15405" y="5980"/>
                    </a:lnTo>
                    <a:lnTo>
                      <a:pt x="8939" y="8796"/>
                    </a:lnTo>
                    <a:cubicBezTo>
                      <a:pt x="7021" y="9630"/>
                      <a:pt x="5081" y="10485"/>
                      <a:pt x="3412" y="11778"/>
                    </a:cubicBezTo>
                    <a:cubicBezTo>
                      <a:pt x="1973" y="12905"/>
                      <a:pt x="742" y="14385"/>
                      <a:pt x="158" y="16137"/>
                    </a:cubicBezTo>
                    <a:cubicBezTo>
                      <a:pt x="96" y="16346"/>
                      <a:pt x="33" y="16575"/>
                      <a:pt x="12" y="16805"/>
                    </a:cubicBezTo>
                    <a:cubicBezTo>
                      <a:pt x="0" y="16829"/>
                      <a:pt x="17" y="16839"/>
                      <a:pt x="32" y="16839"/>
                    </a:cubicBezTo>
                    <a:cubicBezTo>
                      <a:pt x="43" y="16839"/>
                      <a:pt x="54" y="16834"/>
                      <a:pt x="54" y="16826"/>
                    </a:cubicBezTo>
                    <a:cubicBezTo>
                      <a:pt x="304" y="15929"/>
                      <a:pt x="722" y="15074"/>
                      <a:pt x="1243" y="14302"/>
                    </a:cubicBezTo>
                    <a:cubicBezTo>
                      <a:pt x="1785" y="13551"/>
                      <a:pt x="2432" y="12863"/>
                      <a:pt x="3162" y="12258"/>
                    </a:cubicBezTo>
                    <a:cubicBezTo>
                      <a:pt x="4789" y="10944"/>
                      <a:pt x="6729" y="10047"/>
                      <a:pt x="8647" y="9213"/>
                    </a:cubicBezTo>
                    <a:cubicBezTo>
                      <a:pt x="10775" y="8295"/>
                      <a:pt x="12902" y="7356"/>
                      <a:pt x="15030" y="6439"/>
                    </a:cubicBezTo>
                    <a:cubicBezTo>
                      <a:pt x="17116" y="5542"/>
                      <a:pt x="19201" y="4645"/>
                      <a:pt x="21287" y="3727"/>
                    </a:cubicBezTo>
                    <a:cubicBezTo>
                      <a:pt x="22872" y="3018"/>
                      <a:pt x="24541" y="2163"/>
                      <a:pt x="25542" y="703"/>
                    </a:cubicBezTo>
                    <a:cubicBezTo>
                      <a:pt x="25667" y="515"/>
                      <a:pt x="25772" y="327"/>
                      <a:pt x="25876" y="119"/>
                    </a:cubicBezTo>
                    <a:cubicBezTo>
                      <a:pt x="25891" y="60"/>
                      <a:pt x="25832" y="1"/>
                      <a:pt x="25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286375" y="2552900"/>
                <a:ext cx="783300" cy="399950"/>
              </a:xfrm>
              <a:custGeom>
                <a:avLst/>
                <a:gdLst/>
                <a:ahLst/>
                <a:cxnLst/>
                <a:rect l="l" t="t" r="r" b="b"/>
                <a:pathLst>
                  <a:path w="31332" h="15998" extrusionOk="0">
                    <a:moveTo>
                      <a:pt x="4173" y="1"/>
                    </a:moveTo>
                    <a:cubicBezTo>
                      <a:pt x="3147" y="1"/>
                      <a:pt x="2122" y="125"/>
                      <a:pt x="1115" y="358"/>
                    </a:cubicBezTo>
                    <a:cubicBezTo>
                      <a:pt x="802" y="441"/>
                      <a:pt x="489" y="525"/>
                      <a:pt x="156" y="608"/>
                    </a:cubicBezTo>
                    <a:cubicBezTo>
                      <a:pt x="1" y="647"/>
                      <a:pt x="44" y="884"/>
                      <a:pt x="201" y="884"/>
                    </a:cubicBezTo>
                    <a:cubicBezTo>
                      <a:pt x="213" y="884"/>
                      <a:pt x="226" y="882"/>
                      <a:pt x="239" y="879"/>
                    </a:cubicBezTo>
                    <a:cubicBezTo>
                      <a:pt x="1366" y="546"/>
                      <a:pt x="2513" y="337"/>
                      <a:pt x="3702" y="295"/>
                    </a:cubicBezTo>
                    <a:cubicBezTo>
                      <a:pt x="3868" y="288"/>
                      <a:pt x="4036" y="285"/>
                      <a:pt x="4204" y="285"/>
                    </a:cubicBezTo>
                    <a:cubicBezTo>
                      <a:pt x="5043" y="285"/>
                      <a:pt x="5892" y="372"/>
                      <a:pt x="6726" y="546"/>
                    </a:cubicBezTo>
                    <a:cubicBezTo>
                      <a:pt x="7831" y="796"/>
                      <a:pt x="8916" y="1109"/>
                      <a:pt x="9959" y="1505"/>
                    </a:cubicBezTo>
                    <a:cubicBezTo>
                      <a:pt x="11148" y="1901"/>
                      <a:pt x="12316" y="2339"/>
                      <a:pt x="13442" y="2861"/>
                    </a:cubicBezTo>
                    <a:cubicBezTo>
                      <a:pt x="15695" y="3883"/>
                      <a:pt x="17864" y="5092"/>
                      <a:pt x="19950" y="6448"/>
                    </a:cubicBezTo>
                    <a:cubicBezTo>
                      <a:pt x="21952" y="7741"/>
                      <a:pt x="23934" y="9055"/>
                      <a:pt x="25832" y="10495"/>
                    </a:cubicBezTo>
                    <a:cubicBezTo>
                      <a:pt x="27646" y="11892"/>
                      <a:pt x="29398" y="13477"/>
                      <a:pt x="30754" y="15333"/>
                    </a:cubicBezTo>
                    <a:cubicBezTo>
                      <a:pt x="30921" y="15563"/>
                      <a:pt x="31088" y="15771"/>
                      <a:pt x="31255" y="15980"/>
                    </a:cubicBezTo>
                    <a:cubicBezTo>
                      <a:pt x="31261" y="15992"/>
                      <a:pt x="31270" y="15997"/>
                      <a:pt x="31280" y="15997"/>
                    </a:cubicBezTo>
                    <a:cubicBezTo>
                      <a:pt x="31305" y="15997"/>
                      <a:pt x="31332" y="15968"/>
                      <a:pt x="31317" y="15938"/>
                    </a:cubicBezTo>
                    <a:cubicBezTo>
                      <a:pt x="31025" y="15438"/>
                      <a:pt x="30712" y="14958"/>
                      <a:pt x="30337" y="14520"/>
                    </a:cubicBezTo>
                    <a:cubicBezTo>
                      <a:pt x="29982" y="14061"/>
                      <a:pt x="29607" y="13623"/>
                      <a:pt x="29210" y="13206"/>
                    </a:cubicBezTo>
                    <a:cubicBezTo>
                      <a:pt x="28397" y="12372"/>
                      <a:pt x="27542" y="11600"/>
                      <a:pt x="26624" y="10870"/>
                    </a:cubicBezTo>
                    <a:cubicBezTo>
                      <a:pt x="24747" y="9389"/>
                      <a:pt x="22807" y="8013"/>
                      <a:pt x="20784" y="6719"/>
                    </a:cubicBezTo>
                    <a:cubicBezTo>
                      <a:pt x="18719" y="5343"/>
                      <a:pt x="16550" y="4091"/>
                      <a:pt x="14297" y="2986"/>
                    </a:cubicBezTo>
                    <a:cubicBezTo>
                      <a:pt x="13171" y="2444"/>
                      <a:pt x="12024" y="1964"/>
                      <a:pt x="10856" y="1547"/>
                    </a:cubicBezTo>
                    <a:cubicBezTo>
                      <a:pt x="9729" y="1150"/>
                      <a:pt x="8603" y="754"/>
                      <a:pt x="7456" y="462"/>
                    </a:cubicBezTo>
                    <a:cubicBezTo>
                      <a:pt x="6455" y="191"/>
                      <a:pt x="5433" y="45"/>
                      <a:pt x="4411" y="3"/>
                    </a:cubicBezTo>
                    <a:cubicBezTo>
                      <a:pt x="4331" y="2"/>
                      <a:pt x="4252" y="1"/>
                      <a:pt x="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312675" y="3194300"/>
                <a:ext cx="738925" cy="219450"/>
              </a:xfrm>
              <a:custGeom>
                <a:avLst/>
                <a:gdLst/>
                <a:ahLst/>
                <a:cxnLst/>
                <a:rect l="l" t="t" r="r" b="b"/>
                <a:pathLst>
                  <a:path w="29557" h="8778" extrusionOk="0">
                    <a:moveTo>
                      <a:pt x="9031" y="0"/>
                    </a:moveTo>
                    <a:cubicBezTo>
                      <a:pt x="8315" y="0"/>
                      <a:pt x="7599" y="28"/>
                      <a:pt x="6884" y="85"/>
                    </a:cubicBezTo>
                    <a:cubicBezTo>
                      <a:pt x="5799" y="169"/>
                      <a:pt x="4735" y="336"/>
                      <a:pt x="3672" y="565"/>
                    </a:cubicBezTo>
                    <a:cubicBezTo>
                      <a:pt x="2608" y="795"/>
                      <a:pt x="1586" y="1212"/>
                      <a:pt x="668" y="1817"/>
                    </a:cubicBezTo>
                    <a:cubicBezTo>
                      <a:pt x="564" y="1879"/>
                      <a:pt x="439" y="1963"/>
                      <a:pt x="334" y="2046"/>
                    </a:cubicBezTo>
                    <a:cubicBezTo>
                      <a:pt x="230" y="2150"/>
                      <a:pt x="147" y="2255"/>
                      <a:pt x="63" y="2380"/>
                    </a:cubicBezTo>
                    <a:cubicBezTo>
                      <a:pt x="1" y="2484"/>
                      <a:pt x="22" y="2588"/>
                      <a:pt x="105" y="2672"/>
                    </a:cubicBezTo>
                    <a:cubicBezTo>
                      <a:pt x="142" y="2721"/>
                      <a:pt x="200" y="2741"/>
                      <a:pt x="258" y="2741"/>
                    </a:cubicBezTo>
                    <a:cubicBezTo>
                      <a:pt x="300" y="2741"/>
                      <a:pt x="342" y="2731"/>
                      <a:pt x="376" y="2713"/>
                    </a:cubicBezTo>
                    <a:cubicBezTo>
                      <a:pt x="501" y="2672"/>
                      <a:pt x="626" y="2609"/>
                      <a:pt x="731" y="2547"/>
                    </a:cubicBezTo>
                    <a:cubicBezTo>
                      <a:pt x="856" y="2484"/>
                      <a:pt x="981" y="2401"/>
                      <a:pt x="1106" y="2317"/>
                    </a:cubicBezTo>
                    <a:cubicBezTo>
                      <a:pt x="1336" y="2192"/>
                      <a:pt x="1544" y="2067"/>
                      <a:pt x="1794" y="1963"/>
                    </a:cubicBezTo>
                    <a:cubicBezTo>
                      <a:pt x="2253" y="1733"/>
                      <a:pt x="2733" y="1545"/>
                      <a:pt x="3234" y="1399"/>
                    </a:cubicBezTo>
                    <a:cubicBezTo>
                      <a:pt x="4256" y="1107"/>
                      <a:pt x="5278" y="899"/>
                      <a:pt x="6341" y="795"/>
                    </a:cubicBezTo>
                    <a:cubicBezTo>
                      <a:pt x="7353" y="680"/>
                      <a:pt x="8370" y="622"/>
                      <a:pt x="9387" y="622"/>
                    </a:cubicBezTo>
                    <a:cubicBezTo>
                      <a:pt x="10403" y="622"/>
                      <a:pt x="11420" y="680"/>
                      <a:pt x="12432" y="795"/>
                    </a:cubicBezTo>
                    <a:cubicBezTo>
                      <a:pt x="14434" y="1024"/>
                      <a:pt x="16395" y="1483"/>
                      <a:pt x="18314" y="2129"/>
                    </a:cubicBezTo>
                    <a:cubicBezTo>
                      <a:pt x="20233" y="2776"/>
                      <a:pt x="22089" y="3631"/>
                      <a:pt x="23841" y="4674"/>
                    </a:cubicBezTo>
                    <a:cubicBezTo>
                      <a:pt x="24717" y="5175"/>
                      <a:pt x="25572" y="5759"/>
                      <a:pt x="26386" y="6363"/>
                    </a:cubicBezTo>
                    <a:cubicBezTo>
                      <a:pt x="27220" y="6968"/>
                      <a:pt x="27971" y="7636"/>
                      <a:pt x="28784" y="8262"/>
                    </a:cubicBezTo>
                    <a:cubicBezTo>
                      <a:pt x="28972" y="8428"/>
                      <a:pt x="29181" y="8574"/>
                      <a:pt x="29368" y="8741"/>
                    </a:cubicBezTo>
                    <a:cubicBezTo>
                      <a:pt x="29389" y="8767"/>
                      <a:pt x="29412" y="8777"/>
                      <a:pt x="29434" y="8777"/>
                    </a:cubicBezTo>
                    <a:cubicBezTo>
                      <a:pt x="29501" y="8777"/>
                      <a:pt x="29556" y="8679"/>
                      <a:pt x="29493" y="8616"/>
                    </a:cubicBezTo>
                    <a:cubicBezTo>
                      <a:pt x="29139" y="8241"/>
                      <a:pt x="28805" y="7844"/>
                      <a:pt x="28451" y="7469"/>
                    </a:cubicBezTo>
                    <a:cubicBezTo>
                      <a:pt x="28075" y="7114"/>
                      <a:pt x="27658" y="6781"/>
                      <a:pt x="27262" y="6468"/>
                    </a:cubicBezTo>
                    <a:cubicBezTo>
                      <a:pt x="26448" y="5800"/>
                      <a:pt x="25614" y="5195"/>
                      <a:pt x="24738" y="4632"/>
                    </a:cubicBezTo>
                    <a:cubicBezTo>
                      <a:pt x="21213" y="2380"/>
                      <a:pt x="17271" y="899"/>
                      <a:pt x="13141" y="294"/>
                    </a:cubicBezTo>
                    <a:cubicBezTo>
                      <a:pt x="11771" y="102"/>
                      <a:pt x="10401" y="0"/>
                      <a:pt x="9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042700" y="3243875"/>
                <a:ext cx="584025" cy="238725"/>
              </a:xfrm>
              <a:custGeom>
                <a:avLst/>
                <a:gdLst/>
                <a:ahLst/>
                <a:cxnLst/>
                <a:rect l="l" t="t" r="r" b="b"/>
                <a:pathLst>
                  <a:path w="23361" h="9549" extrusionOk="0">
                    <a:moveTo>
                      <a:pt x="21776" y="0"/>
                    </a:moveTo>
                    <a:cubicBezTo>
                      <a:pt x="21296" y="21"/>
                      <a:pt x="20837" y="42"/>
                      <a:pt x="20378" y="63"/>
                    </a:cubicBezTo>
                    <a:cubicBezTo>
                      <a:pt x="19461" y="105"/>
                      <a:pt x="18543" y="167"/>
                      <a:pt x="17625" y="251"/>
                    </a:cubicBezTo>
                    <a:cubicBezTo>
                      <a:pt x="15790" y="418"/>
                      <a:pt x="13954" y="689"/>
                      <a:pt x="12140" y="1085"/>
                    </a:cubicBezTo>
                    <a:cubicBezTo>
                      <a:pt x="10346" y="1440"/>
                      <a:pt x="8573" y="1982"/>
                      <a:pt x="6883" y="2670"/>
                    </a:cubicBezTo>
                    <a:cubicBezTo>
                      <a:pt x="5298" y="3275"/>
                      <a:pt x="3817" y="4109"/>
                      <a:pt x="2482" y="5131"/>
                    </a:cubicBezTo>
                    <a:cubicBezTo>
                      <a:pt x="1794" y="5674"/>
                      <a:pt x="1231" y="6320"/>
                      <a:pt x="772" y="7050"/>
                    </a:cubicBezTo>
                    <a:cubicBezTo>
                      <a:pt x="272" y="7739"/>
                      <a:pt x="21" y="8573"/>
                      <a:pt x="0" y="9428"/>
                    </a:cubicBezTo>
                    <a:cubicBezTo>
                      <a:pt x="0" y="9506"/>
                      <a:pt x="60" y="9548"/>
                      <a:pt x="119" y="9548"/>
                    </a:cubicBezTo>
                    <a:cubicBezTo>
                      <a:pt x="170" y="9548"/>
                      <a:pt x="220" y="9517"/>
                      <a:pt x="230" y="9449"/>
                    </a:cubicBezTo>
                    <a:cubicBezTo>
                      <a:pt x="397" y="8740"/>
                      <a:pt x="668" y="8051"/>
                      <a:pt x="1043" y="7426"/>
                    </a:cubicBezTo>
                    <a:cubicBezTo>
                      <a:pt x="1460" y="6800"/>
                      <a:pt x="1961" y="6258"/>
                      <a:pt x="2524" y="5799"/>
                    </a:cubicBezTo>
                    <a:cubicBezTo>
                      <a:pt x="3776" y="4818"/>
                      <a:pt x="5173" y="4026"/>
                      <a:pt x="6675" y="3463"/>
                    </a:cubicBezTo>
                    <a:cubicBezTo>
                      <a:pt x="9991" y="2086"/>
                      <a:pt x="13537" y="1356"/>
                      <a:pt x="17104" y="981"/>
                    </a:cubicBezTo>
                    <a:cubicBezTo>
                      <a:pt x="18126" y="897"/>
                      <a:pt x="19127" y="814"/>
                      <a:pt x="20128" y="751"/>
                    </a:cubicBezTo>
                    <a:cubicBezTo>
                      <a:pt x="20649" y="730"/>
                      <a:pt x="21171" y="689"/>
                      <a:pt x="21671" y="668"/>
                    </a:cubicBezTo>
                    <a:cubicBezTo>
                      <a:pt x="21943" y="668"/>
                      <a:pt x="22193" y="647"/>
                      <a:pt x="22443" y="626"/>
                    </a:cubicBezTo>
                    <a:cubicBezTo>
                      <a:pt x="22568" y="626"/>
                      <a:pt x="22694" y="605"/>
                      <a:pt x="22819" y="605"/>
                    </a:cubicBezTo>
                    <a:cubicBezTo>
                      <a:pt x="22944" y="564"/>
                      <a:pt x="23090" y="522"/>
                      <a:pt x="23194" y="459"/>
                    </a:cubicBezTo>
                    <a:cubicBezTo>
                      <a:pt x="23361" y="397"/>
                      <a:pt x="23298" y="167"/>
                      <a:pt x="23152" y="105"/>
                    </a:cubicBezTo>
                    <a:cubicBezTo>
                      <a:pt x="22944" y="42"/>
                      <a:pt x="22694" y="0"/>
                      <a:pt x="2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03000" y="2638475"/>
                <a:ext cx="536050" cy="476950"/>
              </a:xfrm>
              <a:custGeom>
                <a:avLst/>
                <a:gdLst/>
                <a:ahLst/>
                <a:cxnLst/>
                <a:rect l="l" t="t" r="r" b="b"/>
                <a:pathLst>
                  <a:path w="21442" h="19078" extrusionOk="0">
                    <a:moveTo>
                      <a:pt x="7113" y="1"/>
                    </a:moveTo>
                    <a:cubicBezTo>
                      <a:pt x="5403" y="1"/>
                      <a:pt x="3630" y="439"/>
                      <a:pt x="2274" y="1482"/>
                    </a:cubicBezTo>
                    <a:cubicBezTo>
                      <a:pt x="918" y="2525"/>
                      <a:pt x="1" y="4214"/>
                      <a:pt x="105" y="5924"/>
                    </a:cubicBezTo>
                    <a:cubicBezTo>
                      <a:pt x="188" y="7718"/>
                      <a:pt x="1294" y="9282"/>
                      <a:pt x="2524" y="10596"/>
                    </a:cubicBezTo>
                    <a:cubicBezTo>
                      <a:pt x="5591" y="13788"/>
                      <a:pt x="9554" y="15915"/>
                      <a:pt x="13683" y="17375"/>
                    </a:cubicBezTo>
                    <a:cubicBezTo>
                      <a:pt x="15853" y="18147"/>
                      <a:pt x="18084" y="18710"/>
                      <a:pt x="20379" y="19044"/>
                    </a:cubicBezTo>
                    <a:cubicBezTo>
                      <a:pt x="20535" y="19066"/>
                      <a:pt x="20662" y="19077"/>
                      <a:pt x="20767" y="19077"/>
                    </a:cubicBezTo>
                    <a:cubicBezTo>
                      <a:pt x="21441" y="19077"/>
                      <a:pt x="21118" y="18610"/>
                      <a:pt x="21046" y="17688"/>
                    </a:cubicBezTo>
                    <a:cubicBezTo>
                      <a:pt x="20942" y="16478"/>
                      <a:pt x="20775" y="15289"/>
                      <a:pt x="20545" y="14101"/>
                    </a:cubicBezTo>
                    <a:cubicBezTo>
                      <a:pt x="20045" y="11514"/>
                      <a:pt x="19211" y="8970"/>
                      <a:pt x="17834" y="6717"/>
                    </a:cubicBezTo>
                    <a:cubicBezTo>
                      <a:pt x="15540" y="2942"/>
                      <a:pt x="11514" y="22"/>
                      <a:pt x="7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88625" y="2721925"/>
                <a:ext cx="478600" cy="513825"/>
              </a:xfrm>
              <a:custGeom>
                <a:avLst/>
                <a:gdLst/>
                <a:ahLst/>
                <a:cxnLst/>
                <a:rect l="l" t="t" r="r" b="b"/>
                <a:pathLst>
                  <a:path w="19144" h="20553" extrusionOk="0">
                    <a:moveTo>
                      <a:pt x="205" y="1"/>
                    </a:moveTo>
                    <a:cubicBezTo>
                      <a:pt x="42" y="1"/>
                      <a:pt x="0" y="264"/>
                      <a:pt x="163" y="355"/>
                    </a:cubicBezTo>
                    <a:cubicBezTo>
                      <a:pt x="977" y="855"/>
                      <a:pt x="1874" y="1272"/>
                      <a:pt x="2729" y="1731"/>
                    </a:cubicBezTo>
                    <a:cubicBezTo>
                      <a:pt x="3563" y="2190"/>
                      <a:pt x="4418" y="2670"/>
                      <a:pt x="5252" y="3170"/>
                    </a:cubicBezTo>
                    <a:cubicBezTo>
                      <a:pt x="6921" y="4151"/>
                      <a:pt x="8506" y="5235"/>
                      <a:pt x="10029" y="6445"/>
                    </a:cubicBezTo>
                    <a:cubicBezTo>
                      <a:pt x="11489" y="7592"/>
                      <a:pt x="12824" y="8906"/>
                      <a:pt x="14034" y="10304"/>
                    </a:cubicBezTo>
                    <a:cubicBezTo>
                      <a:pt x="15202" y="11680"/>
                      <a:pt x="16203" y="13182"/>
                      <a:pt x="17016" y="14788"/>
                    </a:cubicBezTo>
                    <a:cubicBezTo>
                      <a:pt x="17809" y="16373"/>
                      <a:pt x="18393" y="18063"/>
                      <a:pt x="18706" y="19815"/>
                    </a:cubicBezTo>
                    <a:cubicBezTo>
                      <a:pt x="18747" y="20023"/>
                      <a:pt x="18810" y="20253"/>
                      <a:pt x="18873" y="20461"/>
                    </a:cubicBezTo>
                    <a:cubicBezTo>
                      <a:pt x="18890" y="20524"/>
                      <a:pt x="18943" y="20552"/>
                      <a:pt x="18997" y="20552"/>
                    </a:cubicBezTo>
                    <a:cubicBezTo>
                      <a:pt x="19069" y="20552"/>
                      <a:pt x="19144" y="20503"/>
                      <a:pt x="19144" y="20420"/>
                    </a:cubicBezTo>
                    <a:cubicBezTo>
                      <a:pt x="19144" y="19961"/>
                      <a:pt x="19081" y="19523"/>
                      <a:pt x="18977" y="19085"/>
                    </a:cubicBezTo>
                    <a:cubicBezTo>
                      <a:pt x="18893" y="18647"/>
                      <a:pt x="18768" y="18188"/>
                      <a:pt x="18643" y="17750"/>
                    </a:cubicBezTo>
                    <a:cubicBezTo>
                      <a:pt x="18393" y="16895"/>
                      <a:pt x="18080" y="16060"/>
                      <a:pt x="17705" y="15247"/>
                    </a:cubicBezTo>
                    <a:cubicBezTo>
                      <a:pt x="16933" y="13578"/>
                      <a:pt x="15973" y="12014"/>
                      <a:pt x="14826" y="10596"/>
                    </a:cubicBezTo>
                    <a:cubicBezTo>
                      <a:pt x="13658" y="9136"/>
                      <a:pt x="12344" y="7801"/>
                      <a:pt x="10926" y="6612"/>
                    </a:cubicBezTo>
                    <a:cubicBezTo>
                      <a:pt x="9403" y="5340"/>
                      <a:pt x="7818" y="4192"/>
                      <a:pt x="6129" y="3170"/>
                    </a:cubicBezTo>
                    <a:cubicBezTo>
                      <a:pt x="4460" y="2128"/>
                      <a:pt x="2729" y="1210"/>
                      <a:pt x="977" y="313"/>
                    </a:cubicBezTo>
                    <a:cubicBezTo>
                      <a:pt x="747" y="188"/>
                      <a:pt x="518" y="104"/>
                      <a:pt x="288" y="21"/>
                    </a:cubicBezTo>
                    <a:cubicBezTo>
                      <a:pt x="258" y="7"/>
                      <a:pt x="230"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370150" y="2612925"/>
                <a:ext cx="186725" cy="247350"/>
              </a:xfrm>
              <a:custGeom>
                <a:avLst/>
                <a:gdLst/>
                <a:ahLst/>
                <a:cxnLst/>
                <a:rect l="l" t="t" r="r" b="b"/>
                <a:pathLst>
                  <a:path w="7469" h="9894" extrusionOk="0">
                    <a:moveTo>
                      <a:pt x="4" y="9885"/>
                    </a:moveTo>
                    <a:cubicBezTo>
                      <a:pt x="3" y="9886"/>
                      <a:pt x="2" y="9887"/>
                      <a:pt x="1" y="9887"/>
                    </a:cubicBezTo>
                    <a:cubicBezTo>
                      <a:pt x="2" y="9887"/>
                      <a:pt x="3" y="9886"/>
                      <a:pt x="4" y="9885"/>
                    </a:cubicBezTo>
                    <a:close/>
                    <a:moveTo>
                      <a:pt x="7405" y="1"/>
                    </a:moveTo>
                    <a:cubicBezTo>
                      <a:pt x="6634" y="209"/>
                      <a:pt x="6842" y="1336"/>
                      <a:pt x="6738" y="1920"/>
                    </a:cubicBezTo>
                    <a:cubicBezTo>
                      <a:pt x="6550" y="2837"/>
                      <a:pt x="5925" y="3547"/>
                      <a:pt x="5257" y="4151"/>
                    </a:cubicBezTo>
                    <a:cubicBezTo>
                      <a:pt x="4569" y="4735"/>
                      <a:pt x="3714" y="5236"/>
                      <a:pt x="2984" y="5820"/>
                    </a:cubicBezTo>
                    <a:cubicBezTo>
                      <a:pt x="2629" y="6112"/>
                      <a:pt x="2316" y="6446"/>
                      <a:pt x="2045" y="6800"/>
                    </a:cubicBezTo>
                    <a:cubicBezTo>
                      <a:pt x="1836" y="7113"/>
                      <a:pt x="1628" y="7426"/>
                      <a:pt x="1461" y="7781"/>
                    </a:cubicBezTo>
                    <a:cubicBezTo>
                      <a:pt x="1252" y="8177"/>
                      <a:pt x="1023" y="8594"/>
                      <a:pt x="773" y="8970"/>
                    </a:cubicBezTo>
                    <a:cubicBezTo>
                      <a:pt x="586" y="9323"/>
                      <a:pt x="315" y="9635"/>
                      <a:pt x="4" y="9885"/>
                    </a:cubicBezTo>
                    <a:lnTo>
                      <a:pt x="4" y="9885"/>
                    </a:lnTo>
                    <a:cubicBezTo>
                      <a:pt x="8" y="9882"/>
                      <a:pt x="14" y="9881"/>
                      <a:pt x="21" y="9881"/>
                    </a:cubicBezTo>
                    <a:cubicBezTo>
                      <a:pt x="46" y="9881"/>
                      <a:pt x="82" y="9893"/>
                      <a:pt x="106" y="9893"/>
                    </a:cubicBezTo>
                    <a:cubicBezTo>
                      <a:pt x="115" y="9893"/>
                      <a:pt x="122" y="9892"/>
                      <a:pt x="126" y="9887"/>
                    </a:cubicBezTo>
                    <a:cubicBezTo>
                      <a:pt x="418" y="9679"/>
                      <a:pt x="668" y="9428"/>
                      <a:pt x="856" y="9116"/>
                    </a:cubicBezTo>
                    <a:cubicBezTo>
                      <a:pt x="1086" y="8761"/>
                      <a:pt x="1315" y="8406"/>
                      <a:pt x="1503" y="8052"/>
                    </a:cubicBezTo>
                    <a:cubicBezTo>
                      <a:pt x="1690" y="7718"/>
                      <a:pt x="1857" y="7384"/>
                      <a:pt x="2045" y="7072"/>
                    </a:cubicBezTo>
                    <a:cubicBezTo>
                      <a:pt x="2295" y="6696"/>
                      <a:pt x="2587" y="6342"/>
                      <a:pt x="2921" y="6050"/>
                    </a:cubicBezTo>
                    <a:cubicBezTo>
                      <a:pt x="4235" y="4861"/>
                      <a:pt x="6217" y="4089"/>
                      <a:pt x="6780" y="2253"/>
                    </a:cubicBezTo>
                    <a:cubicBezTo>
                      <a:pt x="6884" y="1815"/>
                      <a:pt x="6947" y="1377"/>
                      <a:pt x="6947" y="919"/>
                    </a:cubicBezTo>
                    <a:cubicBezTo>
                      <a:pt x="6988" y="564"/>
                      <a:pt x="7093" y="147"/>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585525" y="2611900"/>
                <a:ext cx="72500" cy="160100"/>
              </a:xfrm>
              <a:custGeom>
                <a:avLst/>
                <a:gdLst/>
                <a:ahLst/>
                <a:cxnLst/>
                <a:rect l="l" t="t" r="r" b="b"/>
                <a:pathLst>
                  <a:path w="2900" h="6404" extrusionOk="0">
                    <a:moveTo>
                      <a:pt x="2461" y="0"/>
                    </a:moveTo>
                    <a:cubicBezTo>
                      <a:pt x="2461" y="0"/>
                      <a:pt x="2378" y="84"/>
                      <a:pt x="2399" y="104"/>
                    </a:cubicBezTo>
                    <a:cubicBezTo>
                      <a:pt x="2503" y="292"/>
                      <a:pt x="2587" y="501"/>
                      <a:pt x="2670" y="688"/>
                    </a:cubicBezTo>
                    <a:cubicBezTo>
                      <a:pt x="2733" y="918"/>
                      <a:pt x="2753" y="1147"/>
                      <a:pt x="2733" y="1377"/>
                    </a:cubicBezTo>
                    <a:cubicBezTo>
                      <a:pt x="2691" y="1877"/>
                      <a:pt x="2545" y="2336"/>
                      <a:pt x="2315" y="2774"/>
                    </a:cubicBezTo>
                    <a:cubicBezTo>
                      <a:pt x="1857" y="3608"/>
                      <a:pt x="1106" y="4276"/>
                      <a:pt x="584" y="5068"/>
                    </a:cubicBezTo>
                    <a:cubicBezTo>
                      <a:pt x="292" y="5465"/>
                      <a:pt x="104" y="5924"/>
                      <a:pt x="0" y="6403"/>
                    </a:cubicBezTo>
                    <a:cubicBezTo>
                      <a:pt x="0" y="6403"/>
                      <a:pt x="63" y="6362"/>
                      <a:pt x="84" y="6341"/>
                    </a:cubicBezTo>
                    <a:cubicBezTo>
                      <a:pt x="292" y="5319"/>
                      <a:pt x="1022" y="4547"/>
                      <a:pt x="1648" y="3754"/>
                    </a:cubicBezTo>
                    <a:cubicBezTo>
                      <a:pt x="2211" y="3066"/>
                      <a:pt x="2733" y="2294"/>
                      <a:pt x="2837" y="1377"/>
                    </a:cubicBezTo>
                    <a:cubicBezTo>
                      <a:pt x="2899" y="939"/>
                      <a:pt x="2837" y="334"/>
                      <a:pt x="2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524000" y="2786650"/>
                <a:ext cx="219025" cy="34550"/>
              </a:xfrm>
              <a:custGeom>
                <a:avLst/>
                <a:gdLst/>
                <a:ahLst/>
                <a:cxnLst/>
                <a:rect l="l" t="t" r="r" b="b"/>
                <a:pathLst>
                  <a:path w="8761" h="1382" extrusionOk="0">
                    <a:moveTo>
                      <a:pt x="42" y="252"/>
                    </a:moveTo>
                    <a:cubicBezTo>
                      <a:pt x="28" y="257"/>
                      <a:pt x="14" y="263"/>
                      <a:pt x="0" y="269"/>
                    </a:cubicBezTo>
                    <a:lnTo>
                      <a:pt x="0" y="289"/>
                    </a:lnTo>
                    <a:cubicBezTo>
                      <a:pt x="16" y="281"/>
                      <a:pt x="29" y="267"/>
                      <a:pt x="42" y="252"/>
                    </a:cubicBezTo>
                    <a:close/>
                    <a:moveTo>
                      <a:pt x="1246" y="0"/>
                    </a:moveTo>
                    <a:cubicBezTo>
                      <a:pt x="859" y="0"/>
                      <a:pt x="475" y="70"/>
                      <a:pt x="104" y="206"/>
                    </a:cubicBezTo>
                    <a:cubicBezTo>
                      <a:pt x="79" y="206"/>
                      <a:pt x="61" y="229"/>
                      <a:pt x="42" y="252"/>
                    </a:cubicBezTo>
                    <a:lnTo>
                      <a:pt x="42" y="252"/>
                    </a:lnTo>
                    <a:cubicBezTo>
                      <a:pt x="344" y="137"/>
                      <a:pt x="652" y="89"/>
                      <a:pt x="960" y="89"/>
                    </a:cubicBezTo>
                    <a:cubicBezTo>
                      <a:pt x="1853" y="89"/>
                      <a:pt x="2755" y="489"/>
                      <a:pt x="3567" y="811"/>
                    </a:cubicBezTo>
                    <a:cubicBezTo>
                      <a:pt x="4151" y="1082"/>
                      <a:pt x="4776" y="1270"/>
                      <a:pt x="5402" y="1353"/>
                    </a:cubicBezTo>
                    <a:cubicBezTo>
                      <a:pt x="5537" y="1372"/>
                      <a:pt x="5672" y="1382"/>
                      <a:pt x="5807" y="1382"/>
                    </a:cubicBezTo>
                    <a:cubicBezTo>
                      <a:pt x="6254" y="1382"/>
                      <a:pt x="6696" y="1279"/>
                      <a:pt x="7112" y="1103"/>
                    </a:cubicBezTo>
                    <a:cubicBezTo>
                      <a:pt x="7676" y="832"/>
                      <a:pt x="8197" y="477"/>
                      <a:pt x="8698" y="81"/>
                    </a:cubicBezTo>
                    <a:cubicBezTo>
                      <a:pt x="8719" y="60"/>
                      <a:pt x="8739" y="39"/>
                      <a:pt x="8760" y="18"/>
                    </a:cubicBezTo>
                    <a:lnTo>
                      <a:pt x="8760" y="18"/>
                    </a:lnTo>
                    <a:cubicBezTo>
                      <a:pt x="8301" y="373"/>
                      <a:pt x="7822" y="686"/>
                      <a:pt x="7300" y="957"/>
                    </a:cubicBezTo>
                    <a:cubicBezTo>
                      <a:pt x="6865" y="1150"/>
                      <a:pt x="6406" y="1256"/>
                      <a:pt x="5941" y="1256"/>
                    </a:cubicBezTo>
                    <a:cubicBezTo>
                      <a:pt x="5803" y="1256"/>
                      <a:pt x="5665" y="1247"/>
                      <a:pt x="5527" y="1228"/>
                    </a:cubicBezTo>
                    <a:cubicBezTo>
                      <a:pt x="4297" y="1082"/>
                      <a:pt x="3233" y="394"/>
                      <a:pt x="2044" y="102"/>
                    </a:cubicBezTo>
                    <a:cubicBezTo>
                      <a:pt x="1780" y="34"/>
                      <a:pt x="1513"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444475" y="2839275"/>
                <a:ext cx="209900" cy="65450"/>
              </a:xfrm>
              <a:custGeom>
                <a:avLst/>
                <a:gdLst/>
                <a:ahLst/>
                <a:cxnLst/>
                <a:rect l="l" t="t" r="r" b="b"/>
                <a:pathLst>
                  <a:path w="8396" h="2618" extrusionOk="0">
                    <a:moveTo>
                      <a:pt x="871" y="1"/>
                    </a:moveTo>
                    <a:cubicBezTo>
                      <a:pt x="586" y="1"/>
                      <a:pt x="300" y="64"/>
                      <a:pt x="31" y="187"/>
                    </a:cubicBezTo>
                    <a:cubicBezTo>
                      <a:pt x="5" y="204"/>
                      <a:pt x="1" y="211"/>
                      <a:pt x="8" y="211"/>
                    </a:cubicBezTo>
                    <a:cubicBezTo>
                      <a:pt x="18" y="211"/>
                      <a:pt x="49" y="199"/>
                      <a:pt x="73" y="187"/>
                    </a:cubicBezTo>
                    <a:lnTo>
                      <a:pt x="73" y="208"/>
                    </a:lnTo>
                    <a:cubicBezTo>
                      <a:pt x="263" y="105"/>
                      <a:pt x="464" y="64"/>
                      <a:pt x="666" y="64"/>
                    </a:cubicBezTo>
                    <a:cubicBezTo>
                      <a:pt x="1041" y="64"/>
                      <a:pt x="1424" y="205"/>
                      <a:pt x="1763" y="354"/>
                    </a:cubicBezTo>
                    <a:cubicBezTo>
                      <a:pt x="2284" y="583"/>
                      <a:pt x="2806" y="854"/>
                      <a:pt x="3306" y="1146"/>
                    </a:cubicBezTo>
                    <a:cubicBezTo>
                      <a:pt x="4307" y="1688"/>
                      <a:pt x="5308" y="2272"/>
                      <a:pt x="6456" y="2502"/>
                    </a:cubicBezTo>
                    <a:cubicBezTo>
                      <a:pt x="6772" y="2581"/>
                      <a:pt x="7095" y="2617"/>
                      <a:pt x="7420" y="2617"/>
                    </a:cubicBezTo>
                    <a:cubicBezTo>
                      <a:pt x="7695" y="2617"/>
                      <a:pt x="7972" y="2591"/>
                      <a:pt x="8249" y="2544"/>
                    </a:cubicBezTo>
                    <a:cubicBezTo>
                      <a:pt x="8270" y="2544"/>
                      <a:pt x="8395" y="2460"/>
                      <a:pt x="8333" y="2460"/>
                    </a:cubicBezTo>
                    <a:cubicBezTo>
                      <a:pt x="8092" y="2492"/>
                      <a:pt x="7854" y="2509"/>
                      <a:pt x="7618" y="2509"/>
                    </a:cubicBezTo>
                    <a:cubicBezTo>
                      <a:pt x="7241" y="2509"/>
                      <a:pt x="6869" y="2467"/>
                      <a:pt x="6497" y="2377"/>
                    </a:cubicBezTo>
                    <a:cubicBezTo>
                      <a:pt x="5913" y="2231"/>
                      <a:pt x="5329" y="2022"/>
                      <a:pt x="4808" y="1751"/>
                    </a:cubicBezTo>
                    <a:cubicBezTo>
                      <a:pt x="4266" y="1501"/>
                      <a:pt x="3744" y="1188"/>
                      <a:pt x="3223" y="917"/>
                    </a:cubicBezTo>
                    <a:cubicBezTo>
                      <a:pt x="2701" y="604"/>
                      <a:pt x="2159" y="354"/>
                      <a:pt x="1596" y="145"/>
                    </a:cubicBezTo>
                    <a:cubicBezTo>
                      <a:pt x="1363" y="48"/>
                      <a:pt x="111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306725" y="2882175"/>
                <a:ext cx="246975" cy="95000"/>
              </a:xfrm>
              <a:custGeom>
                <a:avLst/>
                <a:gdLst/>
                <a:ahLst/>
                <a:cxnLst/>
                <a:rect l="l" t="t" r="r" b="b"/>
                <a:pathLst>
                  <a:path w="9879" h="3800" extrusionOk="0">
                    <a:moveTo>
                      <a:pt x="1233" y="0"/>
                    </a:moveTo>
                    <a:cubicBezTo>
                      <a:pt x="844" y="0"/>
                      <a:pt x="454" y="69"/>
                      <a:pt x="77" y="202"/>
                    </a:cubicBezTo>
                    <a:cubicBezTo>
                      <a:pt x="77" y="202"/>
                      <a:pt x="0" y="248"/>
                      <a:pt x="5" y="248"/>
                    </a:cubicBezTo>
                    <a:cubicBezTo>
                      <a:pt x="5" y="248"/>
                      <a:pt x="8" y="247"/>
                      <a:pt x="14" y="244"/>
                    </a:cubicBezTo>
                    <a:lnTo>
                      <a:pt x="14" y="264"/>
                    </a:lnTo>
                    <a:cubicBezTo>
                      <a:pt x="348" y="150"/>
                      <a:pt x="692" y="92"/>
                      <a:pt x="1036" y="92"/>
                    </a:cubicBezTo>
                    <a:cubicBezTo>
                      <a:pt x="1380" y="92"/>
                      <a:pt x="1725" y="150"/>
                      <a:pt x="2058" y="264"/>
                    </a:cubicBezTo>
                    <a:cubicBezTo>
                      <a:pt x="2726" y="536"/>
                      <a:pt x="3351" y="911"/>
                      <a:pt x="3915" y="1370"/>
                    </a:cubicBezTo>
                    <a:cubicBezTo>
                      <a:pt x="5062" y="2246"/>
                      <a:pt x="6146" y="3247"/>
                      <a:pt x="7565" y="3643"/>
                    </a:cubicBezTo>
                    <a:cubicBezTo>
                      <a:pt x="7893" y="3747"/>
                      <a:pt x="8234" y="3799"/>
                      <a:pt x="8577" y="3799"/>
                    </a:cubicBezTo>
                    <a:cubicBezTo>
                      <a:pt x="8995" y="3799"/>
                      <a:pt x="9416" y="3721"/>
                      <a:pt x="9817" y="3560"/>
                    </a:cubicBezTo>
                    <a:cubicBezTo>
                      <a:pt x="9817" y="3560"/>
                      <a:pt x="9879" y="3514"/>
                      <a:pt x="9870" y="3514"/>
                    </a:cubicBezTo>
                    <a:cubicBezTo>
                      <a:pt x="9868" y="3514"/>
                      <a:pt x="9865" y="3515"/>
                      <a:pt x="9859" y="3518"/>
                    </a:cubicBezTo>
                    <a:cubicBezTo>
                      <a:pt x="9517" y="3634"/>
                      <a:pt x="9173" y="3685"/>
                      <a:pt x="8831" y="3685"/>
                    </a:cubicBezTo>
                    <a:cubicBezTo>
                      <a:pt x="7754" y="3685"/>
                      <a:pt x="6699" y="3176"/>
                      <a:pt x="5813" y="2559"/>
                    </a:cubicBezTo>
                    <a:cubicBezTo>
                      <a:pt x="4665" y="1745"/>
                      <a:pt x="3602" y="640"/>
                      <a:pt x="2246" y="160"/>
                    </a:cubicBezTo>
                    <a:cubicBezTo>
                      <a:pt x="1914" y="53"/>
                      <a:pt x="1574" y="0"/>
                      <a:pt x="1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292475" y="2690100"/>
                <a:ext cx="80325" cy="204950"/>
              </a:xfrm>
              <a:custGeom>
                <a:avLst/>
                <a:gdLst/>
                <a:ahLst/>
                <a:cxnLst/>
                <a:rect l="l" t="t" r="r" b="b"/>
                <a:pathLst>
                  <a:path w="3213" h="8198" extrusionOk="0">
                    <a:moveTo>
                      <a:pt x="3108" y="1"/>
                    </a:moveTo>
                    <a:cubicBezTo>
                      <a:pt x="2649" y="293"/>
                      <a:pt x="2274" y="731"/>
                      <a:pt x="2065" y="1231"/>
                    </a:cubicBezTo>
                    <a:cubicBezTo>
                      <a:pt x="1857" y="1815"/>
                      <a:pt x="1794" y="2462"/>
                      <a:pt x="1919" y="3067"/>
                    </a:cubicBezTo>
                    <a:cubicBezTo>
                      <a:pt x="2023" y="3672"/>
                      <a:pt x="2003" y="4297"/>
                      <a:pt x="1877" y="4902"/>
                    </a:cubicBezTo>
                    <a:cubicBezTo>
                      <a:pt x="1731" y="5486"/>
                      <a:pt x="1502" y="6049"/>
                      <a:pt x="1189" y="6571"/>
                    </a:cubicBezTo>
                    <a:cubicBezTo>
                      <a:pt x="855" y="7155"/>
                      <a:pt x="459" y="7697"/>
                      <a:pt x="0" y="8198"/>
                    </a:cubicBezTo>
                    <a:cubicBezTo>
                      <a:pt x="11" y="8187"/>
                      <a:pt x="37" y="8187"/>
                      <a:pt x="63" y="8187"/>
                    </a:cubicBezTo>
                    <a:cubicBezTo>
                      <a:pt x="89" y="8187"/>
                      <a:pt x="115" y="8187"/>
                      <a:pt x="125" y="8177"/>
                    </a:cubicBezTo>
                    <a:cubicBezTo>
                      <a:pt x="960" y="7322"/>
                      <a:pt x="1606" y="6279"/>
                      <a:pt x="1982" y="5153"/>
                    </a:cubicBezTo>
                    <a:cubicBezTo>
                      <a:pt x="2169" y="4589"/>
                      <a:pt x="2211" y="3985"/>
                      <a:pt x="2149" y="3401"/>
                    </a:cubicBezTo>
                    <a:cubicBezTo>
                      <a:pt x="2086" y="2754"/>
                      <a:pt x="1982" y="2128"/>
                      <a:pt x="2149" y="1502"/>
                    </a:cubicBezTo>
                    <a:cubicBezTo>
                      <a:pt x="2336" y="898"/>
                      <a:pt x="2691" y="355"/>
                      <a:pt x="3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241900" y="2912450"/>
                <a:ext cx="194500" cy="98375"/>
              </a:xfrm>
              <a:custGeom>
                <a:avLst/>
                <a:gdLst/>
                <a:ahLst/>
                <a:cxnLst/>
                <a:rect l="l" t="t" r="r" b="b"/>
                <a:pathLst>
                  <a:path w="7780" h="3935" extrusionOk="0">
                    <a:moveTo>
                      <a:pt x="615" y="1"/>
                    </a:moveTo>
                    <a:cubicBezTo>
                      <a:pt x="407" y="1"/>
                      <a:pt x="200" y="42"/>
                      <a:pt x="0" y="138"/>
                    </a:cubicBezTo>
                    <a:cubicBezTo>
                      <a:pt x="0" y="138"/>
                      <a:pt x="63" y="242"/>
                      <a:pt x="83" y="242"/>
                    </a:cubicBezTo>
                    <a:lnTo>
                      <a:pt x="83" y="221"/>
                    </a:lnTo>
                    <a:cubicBezTo>
                      <a:pt x="277" y="171"/>
                      <a:pt x="473" y="146"/>
                      <a:pt x="669" y="146"/>
                    </a:cubicBezTo>
                    <a:cubicBezTo>
                      <a:pt x="1041" y="146"/>
                      <a:pt x="1410" y="239"/>
                      <a:pt x="1752" y="430"/>
                    </a:cubicBezTo>
                    <a:cubicBezTo>
                      <a:pt x="2336" y="722"/>
                      <a:pt x="2774" y="1223"/>
                      <a:pt x="3212" y="1723"/>
                    </a:cubicBezTo>
                    <a:cubicBezTo>
                      <a:pt x="3546" y="2140"/>
                      <a:pt x="3963" y="2516"/>
                      <a:pt x="4401" y="2850"/>
                    </a:cubicBezTo>
                    <a:cubicBezTo>
                      <a:pt x="4860" y="3183"/>
                      <a:pt x="5381" y="3434"/>
                      <a:pt x="5924" y="3621"/>
                    </a:cubicBezTo>
                    <a:cubicBezTo>
                      <a:pt x="6528" y="3809"/>
                      <a:pt x="7154" y="3934"/>
                      <a:pt x="7780" y="3934"/>
                    </a:cubicBezTo>
                    <a:cubicBezTo>
                      <a:pt x="7759" y="3934"/>
                      <a:pt x="7738" y="3872"/>
                      <a:pt x="7717" y="3872"/>
                    </a:cubicBezTo>
                    <a:cubicBezTo>
                      <a:pt x="6528" y="3684"/>
                      <a:pt x="5360" y="3434"/>
                      <a:pt x="4359" y="2766"/>
                    </a:cubicBezTo>
                    <a:cubicBezTo>
                      <a:pt x="3337" y="2078"/>
                      <a:pt x="2774" y="931"/>
                      <a:pt x="1710" y="326"/>
                    </a:cubicBezTo>
                    <a:cubicBezTo>
                      <a:pt x="1374" y="137"/>
                      <a:pt x="994" y="1"/>
                      <a:pt x="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16150" y="2643000"/>
                <a:ext cx="102225" cy="148225"/>
              </a:xfrm>
              <a:custGeom>
                <a:avLst/>
                <a:gdLst/>
                <a:ahLst/>
                <a:cxnLst/>
                <a:rect l="l" t="t" r="r" b="b"/>
                <a:pathLst>
                  <a:path w="4089" h="5929" extrusionOk="0">
                    <a:moveTo>
                      <a:pt x="146" y="1"/>
                    </a:moveTo>
                    <a:cubicBezTo>
                      <a:pt x="84" y="1"/>
                      <a:pt x="1" y="28"/>
                      <a:pt x="1" y="28"/>
                    </a:cubicBezTo>
                    <a:cubicBezTo>
                      <a:pt x="189" y="404"/>
                      <a:pt x="647" y="466"/>
                      <a:pt x="981" y="633"/>
                    </a:cubicBezTo>
                    <a:cubicBezTo>
                      <a:pt x="1377" y="842"/>
                      <a:pt x="1669" y="1217"/>
                      <a:pt x="1815" y="1655"/>
                    </a:cubicBezTo>
                    <a:cubicBezTo>
                      <a:pt x="1982" y="2072"/>
                      <a:pt x="2087" y="2531"/>
                      <a:pt x="2212" y="2990"/>
                    </a:cubicBezTo>
                    <a:cubicBezTo>
                      <a:pt x="2358" y="3491"/>
                      <a:pt x="2566" y="3991"/>
                      <a:pt x="2837" y="4471"/>
                    </a:cubicBezTo>
                    <a:cubicBezTo>
                      <a:pt x="3129" y="4993"/>
                      <a:pt x="3484" y="5493"/>
                      <a:pt x="3922" y="5910"/>
                    </a:cubicBezTo>
                    <a:cubicBezTo>
                      <a:pt x="3929" y="5924"/>
                      <a:pt x="3950" y="5929"/>
                      <a:pt x="3974" y="5929"/>
                    </a:cubicBezTo>
                    <a:cubicBezTo>
                      <a:pt x="4022" y="5929"/>
                      <a:pt x="4082" y="5910"/>
                      <a:pt x="4068" y="5910"/>
                    </a:cubicBezTo>
                    <a:lnTo>
                      <a:pt x="4089" y="5889"/>
                    </a:lnTo>
                    <a:cubicBezTo>
                      <a:pt x="3713" y="5493"/>
                      <a:pt x="3380" y="5034"/>
                      <a:pt x="3109" y="4575"/>
                    </a:cubicBezTo>
                    <a:cubicBezTo>
                      <a:pt x="2837" y="4117"/>
                      <a:pt x="2608" y="3616"/>
                      <a:pt x="2441" y="3115"/>
                    </a:cubicBezTo>
                    <a:cubicBezTo>
                      <a:pt x="2191" y="2323"/>
                      <a:pt x="2128" y="1280"/>
                      <a:pt x="1398" y="758"/>
                    </a:cubicBezTo>
                    <a:cubicBezTo>
                      <a:pt x="1044" y="487"/>
                      <a:pt x="418" y="466"/>
                      <a:pt x="209" y="28"/>
                    </a:cubicBezTo>
                    <a:cubicBezTo>
                      <a:pt x="202" y="8"/>
                      <a:pt x="17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42175" y="2654950"/>
                <a:ext cx="60675" cy="189225"/>
              </a:xfrm>
              <a:custGeom>
                <a:avLst/>
                <a:gdLst/>
                <a:ahLst/>
                <a:cxnLst/>
                <a:rect l="l" t="t" r="r" b="b"/>
                <a:pathLst>
                  <a:path w="2427" h="7569" extrusionOk="0">
                    <a:moveTo>
                      <a:pt x="20" y="0"/>
                    </a:moveTo>
                    <a:cubicBezTo>
                      <a:pt x="7" y="0"/>
                      <a:pt x="0" y="2"/>
                      <a:pt x="7" y="9"/>
                    </a:cubicBezTo>
                    <a:cubicBezTo>
                      <a:pt x="153" y="197"/>
                      <a:pt x="341" y="343"/>
                      <a:pt x="487" y="531"/>
                    </a:cubicBezTo>
                    <a:cubicBezTo>
                      <a:pt x="633" y="739"/>
                      <a:pt x="758" y="948"/>
                      <a:pt x="863" y="1177"/>
                    </a:cubicBezTo>
                    <a:cubicBezTo>
                      <a:pt x="1050" y="1678"/>
                      <a:pt x="1196" y="2178"/>
                      <a:pt x="1238" y="2721"/>
                    </a:cubicBezTo>
                    <a:cubicBezTo>
                      <a:pt x="1405" y="3785"/>
                      <a:pt x="1301" y="4890"/>
                      <a:pt x="1551" y="5975"/>
                    </a:cubicBezTo>
                    <a:cubicBezTo>
                      <a:pt x="1655" y="6559"/>
                      <a:pt x="1926" y="7101"/>
                      <a:pt x="2323" y="7560"/>
                    </a:cubicBezTo>
                    <a:cubicBezTo>
                      <a:pt x="2330" y="7567"/>
                      <a:pt x="2343" y="7569"/>
                      <a:pt x="2359" y="7569"/>
                    </a:cubicBezTo>
                    <a:cubicBezTo>
                      <a:pt x="2390" y="7569"/>
                      <a:pt x="2427" y="7560"/>
                      <a:pt x="2427" y="7560"/>
                    </a:cubicBezTo>
                    <a:cubicBezTo>
                      <a:pt x="988" y="5787"/>
                      <a:pt x="1905" y="3326"/>
                      <a:pt x="1113" y="1323"/>
                    </a:cubicBezTo>
                    <a:cubicBezTo>
                      <a:pt x="946" y="781"/>
                      <a:pt x="591" y="322"/>
                      <a:pt x="112" y="9"/>
                    </a:cubicBezTo>
                    <a:cubicBezTo>
                      <a:pt x="98" y="9"/>
                      <a:pt x="47"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54450" y="2752675"/>
                <a:ext cx="32350" cy="160625"/>
              </a:xfrm>
              <a:custGeom>
                <a:avLst/>
                <a:gdLst/>
                <a:ahLst/>
                <a:cxnLst/>
                <a:rect l="l" t="t" r="r" b="b"/>
                <a:pathLst>
                  <a:path w="1294" h="6425" extrusionOk="0">
                    <a:moveTo>
                      <a:pt x="1" y="1"/>
                    </a:moveTo>
                    <a:cubicBezTo>
                      <a:pt x="22" y="543"/>
                      <a:pt x="84" y="1064"/>
                      <a:pt x="209" y="1586"/>
                    </a:cubicBezTo>
                    <a:cubicBezTo>
                      <a:pt x="293" y="2128"/>
                      <a:pt x="376" y="2670"/>
                      <a:pt x="460" y="3192"/>
                    </a:cubicBezTo>
                    <a:cubicBezTo>
                      <a:pt x="647" y="4256"/>
                      <a:pt x="835" y="5340"/>
                      <a:pt x="1106" y="6383"/>
                    </a:cubicBezTo>
                    <a:cubicBezTo>
                      <a:pt x="1106" y="6407"/>
                      <a:pt x="1163" y="6418"/>
                      <a:pt x="1211" y="6418"/>
                    </a:cubicBezTo>
                    <a:cubicBezTo>
                      <a:pt x="1244" y="6418"/>
                      <a:pt x="1273" y="6413"/>
                      <a:pt x="1273" y="6404"/>
                    </a:cubicBezTo>
                    <a:lnTo>
                      <a:pt x="1294" y="6425"/>
                    </a:lnTo>
                    <a:cubicBezTo>
                      <a:pt x="1106" y="5361"/>
                      <a:pt x="856" y="4297"/>
                      <a:pt x="668" y="3234"/>
                    </a:cubicBezTo>
                    <a:cubicBezTo>
                      <a:pt x="564" y="2712"/>
                      <a:pt x="480" y="2191"/>
                      <a:pt x="397" y="1648"/>
                    </a:cubicBezTo>
                    <a:cubicBezTo>
                      <a:pt x="334" y="1106"/>
                      <a:pt x="251" y="564"/>
                      <a:pt x="126" y="22"/>
                    </a:cubicBezTo>
                    <a:cubicBezTo>
                      <a:pt x="126"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937375" y="2835875"/>
                <a:ext cx="24525" cy="155650"/>
              </a:xfrm>
              <a:custGeom>
                <a:avLst/>
                <a:gdLst/>
                <a:ahLst/>
                <a:cxnLst/>
                <a:rect l="l" t="t" r="r" b="b"/>
                <a:pathLst>
                  <a:path w="981" h="6226" extrusionOk="0">
                    <a:moveTo>
                      <a:pt x="740" y="1"/>
                    </a:moveTo>
                    <a:cubicBezTo>
                      <a:pt x="728" y="1"/>
                      <a:pt x="716" y="3"/>
                      <a:pt x="709" y="10"/>
                    </a:cubicBezTo>
                    <a:cubicBezTo>
                      <a:pt x="0" y="1991"/>
                      <a:pt x="146" y="4265"/>
                      <a:pt x="876" y="6205"/>
                    </a:cubicBezTo>
                    <a:cubicBezTo>
                      <a:pt x="876" y="6215"/>
                      <a:pt x="902" y="6220"/>
                      <a:pt x="928" y="6220"/>
                    </a:cubicBezTo>
                    <a:cubicBezTo>
                      <a:pt x="948" y="6220"/>
                      <a:pt x="967" y="6217"/>
                      <a:pt x="976" y="6211"/>
                    </a:cubicBezTo>
                    <a:lnTo>
                      <a:pt x="976" y="6211"/>
                    </a:lnTo>
                    <a:cubicBezTo>
                      <a:pt x="977" y="6216"/>
                      <a:pt x="979" y="6221"/>
                      <a:pt x="980" y="6225"/>
                    </a:cubicBezTo>
                    <a:lnTo>
                      <a:pt x="980" y="6205"/>
                    </a:lnTo>
                    <a:cubicBezTo>
                      <a:pt x="980" y="6207"/>
                      <a:pt x="979" y="6209"/>
                      <a:pt x="976" y="6211"/>
                    </a:cubicBezTo>
                    <a:lnTo>
                      <a:pt x="976" y="6211"/>
                    </a:lnTo>
                    <a:cubicBezTo>
                      <a:pt x="645" y="5215"/>
                      <a:pt x="480" y="4177"/>
                      <a:pt x="459" y="3138"/>
                    </a:cubicBezTo>
                    <a:cubicBezTo>
                      <a:pt x="438" y="2075"/>
                      <a:pt x="542" y="1032"/>
                      <a:pt x="793" y="10"/>
                    </a:cubicBezTo>
                    <a:cubicBezTo>
                      <a:pt x="793" y="10"/>
                      <a:pt x="765"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30650" y="2752025"/>
                <a:ext cx="127250" cy="14225"/>
              </a:xfrm>
              <a:custGeom>
                <a:avLst/>
                <a:gdLst/>
                <a:ahLst/>
                <a:cxnLst/>
                <a:rect l="l" t="t" r="r" b="b"/>
                <a:pathLst>
                  <a:path w="5090" h="569" extrusionOk="0">
                    <a:moveTo>
                      <a:pt x="2272" y="0"/>
                    </a:moveTo>
                    <a:cubicBezTo>
                      <a:pt x="1917" y="0"/>
                      <a:pt x="1570" y="38"/>
                      <a:pt x="1210" y="89"/>
                    </a:cubicBezTo>
                    <a:cubicBezTo>
                      <a:pt x="1001" y="131"/>
                      <a:pt x="814" y="173"/>
                      <a:pt x="605" y="214"/>
                    </a:cubicBezTo>
                    <a:cubicBezTo>
                      <a:pt x="396" y="256"/>
                      <a:pt x="209" y="319"/>
                      <a:pt x="42" y="444"/>
                    </a:cubicBezTo>
                    <a:cubicBezTo>
                      <a:pt x="0" y="465"/>
                      <a:pt x="125" y="569"/>
                      <a:pt x="146" y="569"/>
                    </a:cubicBezTo>
                    <a:cubicBezTo>
                      <a:pt x="355" y="527"/>
                      <a:pt x="584" y="486"/>
                      <a:pt x="793" y="402"/>
                    </a:cubicBezTo>
                    <a:cubicBezTo>
                      <a:pt x="980" y="360"/>
                      <a:pt x="1168" y="319"/>
                      <a:pt x="1356" y="298"/>
                    </a:cubicBezTo>
                    <a:cubicBezTo>
                      <a:pt x="1773" y="214"/>
                      <a:pt x="2190" y="173"/>
                      <a:pt x="2607" y="173"/>
                    </a:cubicBezTo>
                    <a:cubicBezTo>
                      <a:pt x="3442" y="173"/>
                      <a:pt x="4276" y="298"/>
                      <a:pt x="5069" y="548"/>
                    </a:cubicBezTo>
                    <a:cubicBezTo>
                      <a:pt x="5089" y="548"/>
                      <a:pt x="5027" y="465"/>
                      <a:pt x="5006" y="465"/>
                    </a:cubicBezTo>
                    <a:lnTo>
                      <a:pt x="5006" y="444"/>
                    </a:lnTo>
                    <a:cubicBezTo>
                      <a:pt x="4213" y="152"/>
                      <a:pt x="3358" y="6"/>
                      <a:pt x="2503" y="6"/>
                    </a:cubicBezTo>
                    <a:cubicBezTo>
                      <a:pt x="2425" y="2"/>
                      <a:pt x="2349" y="0"/>
                      <a:pt x="2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535325" y="2810550"/>
                <a:ext cx="221125" cy="41750"/>
              </a:xfrm>
              <a:custGeom>
                <a:avLst/>
                <a:gdLst/>
                <a:ahLst/>
                <a:cxnLst/>
                <a:rect l="l" t="t" r="r" b="b"/>
                <a:pathLst>
                  <a:path w="8845" h="1670" extrusionOk="0">
                    <a:moveTo>
                      <a:pt x="8830" y="579"/>
                    </a:moveTo>
                    <a:lnTo>
                      <a:pt x="8830" y="579"/>
                    </a:lnTo>
                    <a:cubicBezTo>
                      <a:pt x="8835" y="583"/>
                      <a:pt x="8840" y="585"/>
                      <a:pt x="8845" y="585"/>
                    </a:cubicBezTo>
                    <a:cubicBezTo>
                      <a:pt x="8840" y="583"/>
                      <a:pt x="8835" y="581"/>
                      <a:pt x="8830" y="579"/>
                    </a:cubicBezTo>
                    <a:close/>
                    <a:moveTo>
                      <a:pt x="1" y="1106"/>
                    </a:moveTo>
                    <a:cubicBezTo>
                      <a:pt x="2" y="1106"/>
                      <a:pt x="4" y="1107"/>
                      <a:pt x="5" y="1107"/>
                    </a:cubicBezTo>
                    <a:lnTo>
                      <a:pt x="5" y="1107"/>
                    </a:lnTo>
                    <a:cubicBezTo>
                      <a:pt x="4" y="1107"/>
                      <a:pt x="2" y="1106"/>
                      <a:pt x="1" y="1106"/>
                    </a:cubicBezTo>
                    <a:close/>
                    <a:moveTo>
                      <a:pt x="6926" y="1"/>
                    </a:moveTo>
                    <a:cubicBezTo>
                      <a:pt x="6300" y="1"/>
                      <a:pt x="5820" y="293"/>
                      <a:pt x="5340" y="647"/>
                    </a:cubicBezTo>
                    <a:cubicBezTo>
                      <a:pt x="4882" y="1002"/>
                      <a:pt x="4360" y="1252"/>
                      <a:pt x="3818" y="1419"/>
                    </a:cubicBezTo>
                    <a:cubicBezTo>
                      <a:pt x="3427" y="1500"/>
                      <a:pt x="3028" y="1546"/>
                      <a:pt x="2631" y="1546"/>
                    </a:cubicBezTo>
                    <a:cubicBezTo>
                      <a:pt x="2414" y="1546"/>
                      <a:pt x="2197" y="1532"/>
                      <a:pt x="1982" y="1503"/>
                    </a:cubicBezTo>
                    <a:cubicBezTo>
                      <a:pt x="1316" y="1419"/>
                      <a:pt x="671" y="1211"/>
                      <a:pt x="5" y="1107"/>
                    </a:cubicBezTo>
                    <a:lnTo>
                      <a:pt x="5" y="1107"/>
                    </a:lnTo>
                    <a:cubicBezTo>
                      <a:pt x="29" y="1114"/>
                      <a:pt x="86" y="1170"/>
                      <a:pt x="105" y="1190"/>
                    </a:cubicBezTo>
                    <a:cubicBezTo>
                      <a:pt x="710" y="1377"/>
                      <a:pt x="1315" y="1523"/>
                      <a:pt x="1941" y="1607"/>
                    </a:cubicBezTo>
                    <a:cubicBezTo>
                      <a:pt x="2222" y="1649"/>
                      <a:pt x="2504" y="1669"/>
                      <a:pt x="2788" y="1669"/>
                    </a:cubicBezTo>
                    <a:cubicBezTo>
                      <a:pt x="3072" y="1669"/>
                      <a:pt x="3359" y="1649"/>
                      <a:pt x="3651" y="1607"/>
                    </a:cubicBezTo>
                    <a:cubicBezTo>
                      <a:pt x="4214" y="1523"/>
                      <a:pt x="4736" y="1294"/>
                      <a:pt x="5215" y="960"/>
                    </a:cubicBezTo>
                    <a:cubicBezTo>
                      <a:pt x="5674" y="627"/>
                      <a:pt x="6133" y="251"/>
                      <a:pt x="6696" y="147"/>
                    </a:cubicBezTo>
                    <a:cubicBezTo>
                      <a:pt x="6819" y="126"/>
                      <a:pt x="6942" y="117"/>
                      <a:pt x="7064" y="117"/>
                    </a:cubicBezTo>
                    <a:cubicBezTo>
                      <a:pt x="7680" y="117"/>
                      <a:pt x="8276" y="354"/>
                      <a:pt x="8830" y="579"/>
                    </a:cubicBezTo>
                    <a:lnTo>
                      <a:pt x="8830" y="579"/>
                    </a:lnTo>
                    <a:cubicBezTo>
                      <a:pt x="8814" y="567"/>
                      <a:pt x="8798" y="538"/>
                      <a:pt x="8782" y="522"/>
                    </a:cubicBezTo>
                    <a:cubicBezTo>
                      <a:pt x="8198" y="209"/>
                      <a:pt x="7572" y="43"/>
                      <a:pt x="6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24500" y="2878025"/>
                <a:ext cx="226850" cy="58625"/>
              </a:xfrm>
              <a:custGeom>
                <a:avLst/>
                <a:gdLst/>
                <a:ahLst/>
                <a:cxnLst/>
                <a:rect l="l" t="t" r="r" b="b"/>
                <a:pathLst>
                  <a:path w="9074" h="2345" extrusionOk="0">
                    <a:moveTo>
                      <a:pt x="7100" y="1"/>
                    </a:moveTo>
                    <a:cubicBezTo>
                      <a:pt x="6562" y="1"/>
                      <a:pt x="6023" y="80"/>
                      <a:pt x="5507" y="243"/>
                    </a:cubicBezTo>
                    <a:cubicBezTo>
                      <a:pt x="4923" y="451"/>
                      <a:pt x="4360" y="743"/>
                      <a:pt x="3838" y="1098"/>
                    </a:cubicBezTo>
                    <a:cubicBezTo>
                      <a:pt x="3296" y="1452"/>
                      <a:pt x="2712" y="1744"/>
                      <a:pt x="2107" y="1953"/>
                    </a:cubicBezTo>
                    <a:cubicBezTo>
                      <a:pt x="1753" y="2057"/>
                      <a:pt x="1398" y="2141"/>
                      <a:pt x="1043" y="2203"/>
                    </a:cubicBezTo>
                    <a:cubicBezTo>
                      <a:pt x="689" y="2245"/>
                      <a:pt x="355" y="2287"/>
                      <a:pt x="1" y="2287"/>
                    </a:cubicBezTo>
                    <a:cubicBezTo>
                      <a:pt x="1" y="2287"/>
                      <a:pt x="63" y="2328"/>
                      <a:pt x="84" y="2328"/>
                    </a:cubicBezTo>
                    <a:cubicBezTo>
                      <a:pt x="251" y="2339"/>
                      <a:pt x="418" y="2344"/>
                      <a:pt x="582" y="2344"/>
                    </a:cubicBezTo>
                    <a:cubicBezTo>
                      <a:pt x="746" y="2344"/>
                      <a:pt x="908" y="2339"/>
                      <a:pt x="1064" y="2328"/>
                    </a:cubicBezTo>
                    <a:cubicBezTo>
                      <a:pt x="1377" y="2287"/>
                      <a:pt x="1690" y="2245"/>
                      <a:pt x="1982" y="2162"/>
                    </a:cubicBezTo>
                    <a:cubicBezTo>
                      <a:pt x="2566" y="1995"/>
                      <a:pt x="3129" y="1765"/>
                      <a:pt x="3651" y="1452"/>
                    </a:cubicBezTo>
                    <a:cubicBezTo>
                      <a:pt x="4172" y="1098"/>
                      <a:pt x="4714" y="785"/>
                      <a:pt x="5278" y="514"/>
                    </a:cubicBezTo>
                    <a:cubicBezTo>
                      <a:pt x="5937" y="241"/>
                      <a:pt x="6634" y="104"/>
                      <a:pt x="7335" y="104"/>
                    </a:cubicBezTo>
                    <a:cubicBezTo>
                      <a:pt x="7919" y="104"/>
                      <a:pt x="8505" y="199"/>
                      <a:pt x="9074" y="389"/>
                    </a:cubicBezTo>
                    <a:cubicBezTo>
                      <a:pt x="9032" y="368"/>
                      <a:pt x="8990" y="347"/>
                      <a:pt x="8948" y="326"/>
                    </a:cubicBezTo>
                    <a:lnTo>
                      <a:pt x="8969" y="326"/>
                    </a:lnTo>
                    <a:cubicBezTo>
                      <a:pt x="8371" y="112"/>
                      <a:pt x="7735" y="1"/>
                      <a:pt x="7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46525" y="2958550"/>
                <a:ext cx="189300" cy="53375"/>
              </a:xfrm>
              <a:custGeom>
                <a:avLst/>
                <a:gdLst/>
                <a:ahLst/>
                <a:cxnLst/>
                <a:rect l="l" t="t" r="r" b="b"/>
                <a:pathLst>
                  <a:path w="7572" h="2135" extrusionOk="0">
                    <a:moveTo>
                      <a:pt x="7551" y="255"/>
                    </a:moveTo>
                    <a:cubicBezTo>
                      <a:pt x="7551" y="255"/>
                      <a:pt x="7547" y="257"/>
                      <a:pt x="7541" y="261"/>
                    </a:cubicBezTo>
                    <a:lnTo>
                      <a:pt x="7541" y="261"/>
                    </a:lnTo>
                    <a:cubicBezTo>
                      <a:pt x="7551" y="266"/>
                      <a:pt x="7562" y="270"/>
                      <a:pt x="7572" y="276"/>
                    </a:cubicBezTo>
                    <a:lnTo>
                      <a:pt x="7551" y="255"/>
                    </a:lnTo>
                    <a:close/>
                    <a:moveTo>
                      <a:pt x="6354" y="1"/>
                    </a:moveTo>
                    <a:cubicBezTo>
                      <a:pt x="5838" y="1"/>
                      <a:pt x="5315" y="123"/>
                      <a:pt x="4818" y="296"/>
                    </a:cubicBezTo>
                    <a:cubicBezTo>
                      <a:pt x="3859" y="630"/>
                      <a:pt x="3004" y="1193"/>
                      <a:pt x="2065" y="1610"/>
                    </a:cubicBezTo>
                    <a:cubicBezTo>
                      <a:pt x="1481" y="1882"/>
                      <a:pt x="855" y="2028"/>
                      <a:pt x="209" y="2048"/>
                    </a:cubicBezTo>
                    <a:cubicBezTo>
                      <a:pt x="167" y="2048"/>
                      <a:pt x="125" y="2069"/>
                      <a:pt x="84" y="2090"/>
                    </a:cubicBezTo>
                    <a:cubicBezTo>
                      <a:pt x="84" y="2090"/>
                      <a:pt x="0" y="2132"/>
                      <a:pt x="21" y="2132"/>
                    </a:cubicBezTo>
                    <a:cubicBezTo>
                      <a:pt x="64" y="2134"/>
                      <a:pt x="107" y="2135"/>
                      <a:pt x="149" y="2135"/>
                    </a:cubicBezTo>
                    <a:cubicBezTo>
                      <a:pt x="1028" y="2135"/>
                      <a:pt x="1935" y="1737"/>
                      <a:pt x="2691" y="1339"/>
                    </a:cubicBezTo>
                    <a:cubicBezTo>
                      <a:pt x="3692" y="860"/>
                      <a:pt x="4651" y="234"/>
                      <a:pt x="5757" y="88"/>
                    </a:cubicBezTo>
                    <a:cubicBezTo>
                      <a:pt x="5925" y="58"/>
                      <a:pt x="6094" y="43"/>
                      <a:pt x="6262" y="43"/>
                    </a:cubicBezTo>
                    <a:cubicBezTo>
                      <a:pt x="6681" y="43"/>
                      <a:pt x="7095" y="133"/>
                      <a:pt x="7467" y="296"/>
                    </a:cubicBezTo>
                    <a:cubicBezTo>
                      <a:pt x="7483" y="296"/>
                      <a:pt x="7523" y="272"/>
                      <a:pt x="7541" y="261"/>
                    </a:cubicBezTo>
                    <a:lnTo>
                      <a:pt x="7541" y="261"/>
                    </a:lnTo>
                    <a:cubicBezTo>
                      <a:pt x="7160" y="76"/>
                      <a:pt x="6759"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98075" y="2487275"/>
                <a:ext cx="123000" cy="71500"/>
              </a:xfrm>
              <a:custGeom>
                <a:avLst/>
                <a:gdLst/>
                <a:ahLst/>
                <a:cxnLst/>
                <a:rect l="l" t="t" r="r" b="b"/>
                <a:pathLst>
                  <a:path w="4920" h="2860" extrusionOk="0">
                    <a:moveTo>
                      <a:pt x="63" y="0"/>
                    </a:moveTo>
                    <a:cubicBezTo>
                      <a:pt x="1" y="0"/>
                      <a:pt x="147" y="84"/>
                      <a:pt x="167" y="104"/>
                    </a:cubicBezTo>
                    <a:cubicBezTo>
                      <a:pt x="606" y="250"/>
                      <a:pt x="1023" y="355"/>
                      <a:pt x="1440" y="542"/>
                    </a:cubicBezTo>
                    <a:cubicBezTo>
                      <a:pt x="1857" y="709"/>
                      <a:pt x="2253" y="918"/>
                      <a:pt x="2650" y="1147"/>
                    </a:cubicBezTo>
                    <a:cubicBezTo>
                      <a:pt x="3421" y="1606"/>
                      <a:pt x="4151" y="2149"/>
                      <a:pt x="4777" y="2795"/>
                    </a:cubicBezTo>
                    <a:cubicBezTo>
                      <a:pt x="4792" y="2810"/>
                      <a:pt x="4887" y="2860"/>
                      <a:pt x="4911" y="2860"/>
                    </a:cubicBezTo>
                    <a:cubicBezTo>
                      <a:pt x="4919" y="2860"/>
                      <a:pt x="4919" y="2853"/>
                      <a:pt x="4902" y="2837"/>
                    </a:cubicBezTo>
                    <a:cubicBezTo>
                      <a:pt x="4235" y="2149"/>
                      <a:pt x="3484" y="1564"/>
                      <a:pt x="2650" y="1085"/>
                    </a:cubicBezTo>
                    <a:cubicBezTo>
                      <a:pt x="2253" y="834"/>
                      <a:pt x="1815" y="626"/>
                      <a:pt x="1398" y="459"/>
                    </a:cubicBezTo>
                    <a:cubicBezTo>
                      <a:pt x="960" y="250"/>
                      <a:pt x="522" y="10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09675" y="2457025"/>
                <a:ext cx="118300" cy="128400"/>
              </a:xfrm>
              <a:custGeom>
                <a:avLst/>
                <a:gdLst/>
                <a:ahLst/>
                <a:cxnLst/>
                <a:rect l="l" t="t" r="r" b="b"/>
                <a:pathLst>
                  <a:path w="4732" h="5136" extrusionOk="0">
                    <a:moveTo>
                      <a:pt x="63" y="0"/>
                    </a:moveTo>
                    <a:cubicBezTo>
                      <a:pt x="63" y="0"/>
                      <a:pt x="0" y="21"/>
                      <a:pt x="0" y="42"/>
                    </a:cubicBezTo>
                    <a:cubicBezTo>
                      <a:pt x="334" y="501"/>
                      <a:pt x="709" y="939"/>
                      <a:pt x="1126" y="1335"/>
                    </a:cubicBezTo>
                    <a:lnTo>
                      <a:pt x="2274" y="2608"/>
                    </a:lnTo>
                    <a:lnTo>
                      <a:pt x="3400" y="3838"/>
                    </a:lnTo>
                    <a:cubicBezTo>
                      <a:pt x="3796" y="4276"/>
                      <a:pt x="4193" y="4735"/>
                      <a:pt x="4589" y="5131"/>
                    </a:cubicBezTo>
                    <a:cubicBezTo>
                      <a:pt x="4592" y="5134"/>
                      <a:pt x="4597" y="5136"/>
                      <a:pt x="4603" y="5136"/>
                    </a:cubicBezTo>
                    <a:cubicBezTo>
                      <a:pt x="4642" y="5136"/>
                      <a:pt x="4732" y="5087"/>
                      <a:pt x="4714" y="5069"/>
                    </a:cubicBezTo>
                    <a:cubicBezTo>
                      <a:pt x="4359" y="4610"/>
                      <a:pt x="3942" y="4193"/>
                      <a:pt x="3567" y="3776"/>
                    </a:cubicBezTo>
                    <a:lnTo>
                      <a:pt x="2441" y="2524"/>
                    </a:lnTo>
                    <a:lnTo>
                      <a:pt x="1293" y="1273"/>
                    </a:lnTo>
                    <a:cubicBezTo>
                      <a:pt x="918" y="814"/>
                      <a:pt x="501" y="397"/>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525950" y="2474750"/>
                <a:ext cx="82925" cy="135075"/>
              </a:xfrm>
              <a:custGeom>
                <a:avLst/>
                <a:gdLst/>
                <a:ahLst/>
                <a:cxnLst/>
                <a:rect l="l" t="t" r="r" b="b"/>
                <a:pathLst>
                  <a:path w="3317" h="5403" extrusionOk="0">
                    <a:moveTo>
                      <a:pt x="0" y="1"/>
                    </a:moveTo>
                    <a:lnTo>
                      <a:pt x="0" y="1"/>
                    </a:lnTo>
                    <a:cubicBezTo>
                      <a:pt x="21" y="21"/>
                      <a:pt x="42" y="63"/>
                      <a:pt x="84" y="84"/>
                    </a:cubicBezTo>
                    <a:cubicBezTo>
                      <a:pt x="1586" y="1481"/>
                      <a:pt x="2670" y="3296"/>
                      <a:pt x="3213" y="5298"/>
                    </a:cubicBezTo>
                    <a:cubicBezTo>
                      <a:pt x="3213" y="5340"/>
                      <a:pt x="3296" y="5361"/>
                      <a:pt x="3317" y="5403"/>
                    </a:cubicBezTo>
                    <a:lnTo>
                      <a:pt x="3317" y="5382"/>
                    </a:lnTo>
                    <a:cubicBezTo>
                      <a:pt x="2879" y="3692"/>
                      <a:pt x="2024" y="2128"/>
                      <a:pt x="856" y="856"/>
                    </a:cubicBezTo>
                    <a:cubicBezTo>
                      <a:pt x="584" y="543"/>
                      <a:pt x="292" y="2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81475" y="2565800"/>
                <a:ext cx="191800" cy="66600"/>
              </a:xfrm>
              <a:custGeom>
                <a:avLst/>
                <a:gdLst/>
                <a:ahLst/>
                <a:cxnLst/>
                <a:rect l="l" t="t" r="r" b="b"/>
                <a:pathLst>
                  <a:path w="7672" h="2664" extrusionOk="0">
                    <a:moveTo>
                      <a:pt x="6709" y="1"/>
                    </a:moveTo>
                    <a:cubicBezTo>
                      <a:pt x="6095" y="1"/>
                      <a:pt x="5463" y="269"/>
                      <a:pt x="4899" y="509"/>
                    </a:cubicBezTo>
                    <a:cubicBezTo>
                      <a:pt x="3856" y="926"/>
                      <a:pt x="2834" y="1323"/>
                      <a:pt x="1812" y="1761"/>
                    </a:cubicBezTo>
                    <a:lnTo>
                      <a:pt x="39" y="2470"/>
                    </a:lnTo>
                    <a:cubicBezTo>
                      <a:pt x="1" y="2489"/>
                      <a:pt x="153" y="2663"/>
                      <a:pt x="228" y="2663"/>
                    </a:cubicBezTo>
                    <a:cubicBezTo>
                      <a:pt x="235" y="2663"/>
                      <a:pt x="242" y="2661"/>
                      <a:pt x="247" y="2658"/>
                    </a:cubicBezTo>
                    <a:cubicBezTo>
                      <a:pt x="1520" y="2136"/>
                      <a:pt x="2792" y="1615"/>
                      <a:pt x="4044" y="1093"/>
                    </a:cubicBezTo>
                    <a:cubicBezTo>
                      <a:pt x="4648" y="843"/>
                      <a:pt x="5253" y="572"/>
                      <a:pt x="5858" y="363"/>
                    </a:cubicBezTo>
                    <a:cubicBezTo>
                      <a:pt x="6196" y="251"/>
                      <a:pt x="6557" y="161"/>
                      <a:pt x="6912" y="161"/>
                    </a:cubicBezTo>
                    <a:cubicBezTo>
                      <a:pt x="7150" y="161"/>
                      <a:pt x="7385" y="201"/>
                      <a:pt x="7610" y="301"/>
                    </a:cubicBezTo>
                    <a:cubicBezTo>
                      <a:pt x="7619" y="303"/>
                      <a:pt x="7626" y="304"/>
                      <a:pt x="7631" y="304"/>
                    </a:cubicBezTo>
                    <a:cubicBezTo>
                      <a:pt x="7672" y="304"/>
                      <a:pt x="7587" y="236"/>
                      <a:pt x="7569" y="217"/>
                    </a:cubicBezTo>
                    <a:cubicBezTo>
                      <a:pt x="7292" y="62"/>
                      <a:pt x="7002" y="1"/>
                      <a:pt x="6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52825" y="2602450"/>
                <a:ext cx="196625" cy="88725"/>
              </a:xfrm>
              <a:custGeom>
                <a:avLst/>
                <a:gdLst/>
                <a:ahLst/>
                <a:cxnLst/>
                <a:rect l="l" t="t" r="r" b="b"/>
                <a:pathLst>
                  <a:path w="7865" h="3549" extrusionOk="0">
                    <a:moveTo>
                      <a:pt x="7310" y="1"/>
                    </a:moveTo>
                    <a:cubicBezTo>
                      <a:pt x="6457" y="1"/>
                      <a:pt x="5626" y="433"/>
                      <a:pt x="4923" y="879"/>
                    </a:cubicBezTo>
                    <a:cubicBezTo>
                      <a:pt x="3964" y="1484"/>
                      <a:pt x="3129" y="2318"/>
                      <a:pt x="2128" y="2860"/>
                    </a:cubicBezTo>
                    <a:cubicBezTo>
                      <a:pt x="1565" y="3194"/>
                      <a:pt x="918" y="3382"/>
                      <a:pt x="251" y="3382"/>
                    </a:cubicBezTo>
                    <a:cubicBezTo>
                      <a:pt x="209" y="3382"/>
                      <a:pt x="147" y="3444"/>
                      <a:pt x="105" y="3465"/>
                    </a:cubicBezTo>
                    <a:cubicBezTo>
                      <a:pt x="63" y="3507"/>
                      <a:pt x="1" y="3548"/>
                      <a:pt x="22" y="3548"/>
                    </a:cubicBezTo>
                    <a:cubicBezTo>
                      <a:pt x="1085" y="3548"/>
                      <a:pt x="2024" y="3027"/>
                      <a:pt x="2879" y="2422"/>
                    </a:cubicBezTo>
                    <a:cubicBezTo>
                      <a:pt x="3859" y="1755"/>
                      <a:pt x="4715" y="900"/>
                      <a:pt x="5820" y="420"/>
                    </a:cubicBezTo>
                    <a:cubicBezTo>
                      <a:pt x="6339" y="195"/>
                      <a:pt x="6902" y="70"/>
                      <a:pt x="7460" y="70"/>
                    </a:cubicBezTo>
                    <a:cubicBezTo>
                      <a:pt x="7574" y="70"/>
                      <a:pt x="7688" y="75"/>
                      <a:pt x="7801" y="86"/>
                    </a:cubicBezTo>
                    <a:cubicBezTo>
                      <a:pt x="7813" y="86"/>
                      <a:pt x="7832" y="73"/>
                      <a:pt x="7846" y="61"/>
                    </a:cubicBezTo>
                    <a:lnTo>
                      <a:pt x="7846" y="61"/>
                    </a:lnTo>
                    <a:cubicBezTo>
                      <a:pt x="7852" y="62"/>
                      <a:pt x="7858" y="64"/>
                      <a:pt x="7864" y="65"/>
                    </a:cubicBezTo>
                    <a:lnTo>
                      <a:pt x="7864" y="44"/>
                    </a:lnTo>
                    <a:cubicBezTo>
                      <a:pt x="7864" y="44"/>
                      <a:pt x="7856" y="52"/>
                      <a:pt x="7846" y="61"/>
                    </a:cubicBezTo>
                    <a:lnTo>
                      <a:pt x="7846" y="61"/>
                    </a:lnTo>
                    <a:cubicBezTo>
                      <a:pt x="7667" y="20"/>
                      <a:pt x="7488"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50850" y="2627525"/>
                <a:ext cx="150725" cy="122050"/>
              </a:xfrm>
              <a:custGeom>
                <a:avLst/>
                <a:gdLst/>
                <a:ahLst/>
                <a:cxnLst/>
                <a:rect l="l" t="t" r="r" b="b"/>
                <a:pathLst>
                  <a:path w="6029" h="4882" extrusionOk="0">
                    <a:moveTo>
                      <a:pt x="6029" y="1"/>
                    </a:moveTo>
                    <a:cubicBezTo>
                      <a:pt x="6027" y="1"/>
                      <a:pt x="6026" y="1"/>
                      <a:pt x="6024" y="2"/>
                    </a:cubicBezTo>
                    <a:lnTo>
                      <a:pt x="6024" y="2"/>
                    </a:lnTo>
                    <a:cubicBezTo>
                      <a:pt x="6026" y="2"/>
                      <a:pt x="6027" y="1"/>
                      <a:pt x="6029" y="1"/>
                    </a:cubicBezTo>
                    <a:close/>
                    <a:moveTo>
                      <a:pt x="6024" y="2"/>
                    </a:moveTo>
                    <a:lnTo>
                      <a:pt x="6024" y="2"/>
                    </a:lnTo>
                    <a:cubicBezTo>
                      <a:pt x="4003" y="504"/>
                      <a:pt x="2440" y="2004"/>
                      <a:pt x="1106" y="3547"/>
                    </a:cubicBezTo>
                    <a:cubicBezTo>
                      <a:pt x="919" y="3755"/>
                      <a:pt x="731" y="3985"/>
                      <a:pt x="543" y="4214"/>
                    </a:cubicBezTo>
                    <a:cubicBezTo>
                      <a:pt x="360" y="4418"/>
                      <a:pt x="176" y="4642"/>
                      <a:pt x="12" y="4867"/>
                    </a:cubicBezTo>
                    <a:lnTo>
                      <a:pt x="12" y="4867"/>
                    </a:lnTo>
                    <a:cubicBezTo>
                      <a:pt x="43" y="4839"/>
                      <a:pt x="134" y="4791"/>
                      <a:pt x="168" y="4756"/>
                    </a:cubicBezTo>
                    <a:cubicBezTo>
                      <a:pt x="481" y="4402"/>
                      <a:pt x="773" y="4026"/>
                      <a:pt x="1086" y="3651"/>
                    </a:cubicBezTo>
                    <a:cubicBezTo>
                      <a:pt x="1398" y="3296"/>
                      <a:pt x="1732" y="2900"/>
                      <a:pt x="2066" y="2566"/>
                    </a:cubicBezTo>
                    <a:cubicBezTo>
                      <a:pt x="2754" y="1836"/>
                      <a:pt x="3526" y="1211"/>
                      <a:pt x="4402" y="710"/>
                    </a:cubicBezTo>
                    <a:cubicBezTo>
                      <a:pt x="4882" y="439"/>
                      <a:pt x="5403" y="230"/>
                      <a:pt x="5925" y="84"/>
                    </a:cubicBezTo>
                    <a:cubicBezTo>
                      <a:pt x="5963" y="84"/>
                      <a:pt x="6002" y="12"/>
                      <a:pt x="6024" y="2"/>
                    </a:cubicBezTo>
                    <a:close/>
                    <a:moveTo>
                      <a:pt x="12" y="4867"/>
                    </a:moveTo>
                    <a:lnTo>
                      <a:pt x="12" y="4867"/>
                    </a:lnTo>
                    <a:cubicBezTo>
                      <a:pt x="5" y="4873"/>
                      <a:pt x="1" y="4878"/>
                      <a:pt x="1" y="4882"/>
                    </a:cubicBezTo>
                    <a:cubicBezTo>
                      <a:pt x="5" y="4877"/>
                      <a:pt x="8" y="4872"/>
                      <a:pt x="12" y="48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37025" y="2539925"/>
                <a:ext cx="29800" cy="81375"/>
              </a:xfrm>
              <a:custGeom>
                <a:avLst/>
                <a:gdLst/>
                <a:ahLst/>
                <a:cxnLst/>
                <a:rect l="l" t="t" r="r" b="b"/>
                <a:pathLst>
                  <a:path w="1192" h="3255" extrusionOk="0">
                    <a:moveTo>
                      <a:pt x="1189" y="3150"/>
                    </a:moveTo>
                    <a:lnTo>
                      <a:pt x="1189" y="3162"/>
                    </a:lnTo>
                    <a:lnTo>
                      <a:pt x="1189" y="3162"/>
                    </a:lnTo>
                    <a:cubicBezTo>
                      <a:pt x="1192" y="3157"/>
                      <a:pt x="1192" y="3153"/>
                      <a:pt x="1189" y="3150"/>
                    </a:cubicBezTo>
                    <a:close/>
                    <a:moveTo>
                      <a:pt x="167" y="1"/>
                    </a:moveTo>
                    <a:cubicBezTo>
                      <a:pt x="167" y="1"/>
                      <a:pt x="0" y="84"/>
                      <a:pt x="0" y="126"/>
                    </a:cubicBezTo>
                    <a:cubicBezTo>
                      <a:pt x="0" y="418"/>
                      <a:pt x="42" y="689"/>
                      <a:pt x="125" y="981"/>
                    </a:cubicBezTo>
                    <a:cubicBezTo>
                      <a:pt x="188" y="1231"/>
                      <a:pt x="271" y="1503"/>
                      <a:pt x="355" y="1753"/>
                    </a:cubicBezTo>
                    <a:cubicBezTo>
                      <a:pt x="522" y="2295"/>
                      <a:pt x="751" y="2796"/>
                      <a:pt x="1064" y="3255"/>
                    </a:cubicBezTo>
                    <a:cubicBezTo>
                      <a:pt x="1064" y="3255"/>
                      <a:pt x="1165" y="3197"/>
                      <a:pt x="1187" y="3166"/>
                    </a:cubicBezTo>
                    <a:lnTo>
                      <a:pt x="1187" y="3166"/>
                    </a:lnTo>
                    <a:cubicBezTo>
                      <a:pt x="1188" y="3167"/>
                      <a:pt x="1188" y="3169"/>
                      <a:pt x="1189" y="3171"/>
                    </a:cubicBezTo>
                    <a:lnTo>
                      <a:pt x="1189" y="3162"/>
                    </a:lnTo>
                    <a:lnTo>
                      <a:pt x="1189" y="3162"/>
                    </a:lnTo>
                    <a:cubicBezTo>
                      <a:pt x="1188" y="3163"/>
                      <a:pt x="1188" y="3164"/>
                      <a:pt x="1187" y="3166"/>
                    </a:cubicBezTo>
                    <a:lnTo>
                      <a:pt x="1187" y="3166"/>
                    </a:lnTo>
                    <a:cubicBezTo>
                      <a:pt x="979" y="2646"/>
                      <a:pt x="730" y="2126"/>
                      <a:pt x="563" y="1607"/>
                    </a:cubicBezTo>
                    <a:cubicBezTo>
                      <a:pt x="480" y="1336"/>
                      <a:pt x="396" y="1085"/>
                      <a:pt x="334" y="814"/>
                    </a:cubicBezTo>
                    <a:cubicBezTo>
                      <a:pt x="271" y="564"/>
                      <a:pt x="250" y="25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8"/>
        <p:cNvGrpSpPr/>
        <p:nvPr/>
      </p:nvGrpSpPr>
      <p:grpSpPr>
        <a:xfrm>
          <a:off x="0" y="0"/>
          <a:ext cx="0" cy="0"/>
          <a:chOff x="0" y="0"/>
          <a:chExt cx="0" cy="0"/>
        </a:xfrm>
      </p:grpSpPr>
      <p:sp>
        <p:nvSpPr>
          <p:cNvPr id="229" name="Google Shape;229;p5"/>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32" name="Google Shape;232;p5"/>
          <p:cNvGrpSpPr/>
          <p:nvPr/>
        </p:nvGrpSpPr>
        <p:grpSpPr>
          <a:xfrm>
            <a:off x="2936544" y="-329546"/>
            <a:ext cx="2934233" cy="708308"/>
            <a:chOff x="2375925" y="3297600"/>
            <a:chExt cx="735950" cy="177650"/>
          </a:xfrm>
        </p:grpSpPr>
        <p:sp>
          <p:nvSpPr>
            <p:cNvPr id="233" name="Google Shape;233;p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5"/>
          <p:cNvSpPr txBox="1">
            <a:spLocks noGrp="1"/>
          </p:cNvSpPr>
          <p:nvPr>
            <p:ph type="subTitle" idx="1"/>
          </p:nvPr>
        </p:nvSpPr>
        <p:spPr>
          <a:xfrm>
            <a:off x="1360200"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40" name="Google Shape;240;p5"/>
          <p:cNvSpPr txBox="1">
            <a:spLocks noGrp="1"/>
          </p:cNvSpPr>
          <p:nvPr>
            <p:ph type="subTitle" idx="2"/>
          </p:nvPr>
        </p:nvSpPr>
        <p:spPr>
          <a:xfrm>
            <a:off x="5015075"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41" name="Google Shape;241;p5"/>
          <p:cNvSpPr txBox="1">
            <a:spLocks noGrp="1"/>
          </p:cNvSpPr>
          <p:nvPr>
            <p:ph type="subTitle" idx="3"/>
          </p:nvPr>
        </p:nvSpPr>
        <p:spPr>
          <a:xfrm>
            <a:off x="1360200"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5"/>
          <p:cNvSpPr txBox="1">
            <a:spLocks noGrp="1"/>
          </p:cNvSpPr>
          <p:nvPr>
            <p:ph type="subTitle" idx="4"/>
          </p:nvPr>
        </p:nvSpPr>
        <p:spPr>
          <a:xfrm>
            <a:off x="5015075"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3" name="Google Shape;243;p5"/>
          <p:cNvGrpSpPr/>
          <p:nvPr/>
        </p:nvGrpSpPr>
        <p:grpSpPr>
          <a:xfrm>
            <a:off x="8020975" y="2170350"/>
            <a:ext cx="974075" cy="2601050"/>
            <a:chOff x="8020975" y="2170350"/>
            <a:chExt cx="974075" cy="2601050"/>
          </a:xfrm>
        </p:grpSpPr>
        <p:sp>
          <p:nvSpPr>
            <p:cNvPr id="244" name="Google Shape;244;p5"/>
            <p:cNvSpPr/>
            <p:nvPr/>
          </p:nvSpPr>
          <p:spPr>
            <a:xfrm>
              <a:off x="8194424" y="4665200"/>
              <a:ext cx="732600" cy="10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5"/>
            <p:cNvGrpSpPr/>
            <p:nvPr/>
          </p:nvGrpSpPr>
          <p:grpSpPr>
            <a:xfrm>
              <a:off x="8020975" y="2170350"/>
              <a:ext cx="974075" cy="2541375"/>
              <a:chOff x="8020975" y="2170350"/>
              <a:chExt cx="974075" cy="2541375"/>
            </a:xfrm>
          </p:grpSpPr>
          <p:sp>
            <p:nvSpPr>
              <p:cNvPr id="246" name="Google Shape;246;p5"/>
              <p:cNvSpPr/>
              <p:nvPr/>
            </p:nvSpPr>
            <p:spPr>
              <a:xfrm>
                <a:off x="8268125" y="4072150"/>
                <a:ext cx="588750" cy="639575"/>
              </a:xfrm>
              <a:custGeom>
                <a:avLst/>
                <a:gdLst/>
                <a:ahLst/>
                <a:cxnLst/>
                <a:rect l="l" t="t" r="r" b="b"/>
                <a:pathLst>
                  <a:path w="23550" h="25583" extrusionOk="0">
                    <a:moveTo>
                      <a:pt x="20335" y="0"/>
                    </a:moveTo>
                    <a:cubicBezTo>
                      <a:pt x="20207" y="0"/>
                      <a:pt x="20076" y="6"/>
                      <a:pt x="19941" y="16"/>
                    </a:cubicBezTo>
                    <a:cubicBezTo>
                      <a:pt x="19253" y="37"/>
                      <a:pt x="18543" y="120"/>
                      <a:pt x="17855" y="120"/>
                    </a:cubicBezTo>
                    <a:lnTo>
                      <a:pt x="5632" y="120"/>
                    </a:lnTo>
                    <a:cubicBezTo>
                      <a:pt x="5236" y="120"/>
                      <a:pt x="4652" y="162"/>
                      <a:pt x="4256" y="162"/>
                    </a:cubicBezTo>
                    <a:lnTo>
                      <a:pt x="3714" y="162"/>
                    </a:lnTo>
                    <a:cubicBezTo>
                      <a:pt x="3332" y="132"/>
                      <a:pt x="2950" y="112"/>
                      <a:pt x="2560" y="112"/>
                    </a:cubicBezTo>
                    <a:cubicBezTo>
                      <a:pt x="2417" y="112"/>
                      <a:pt x="2274" y="115"/>
                      <a:pt x="2128" y="120"/>
                    </a:cubicBezTo>
                    <a:cubicBezTo>
                      <a:pt x="1398" y="162"/>
                      <a:pt x="731" y="350"/>
                      <a:pt x="376" y="1080"/>
                    </a:cubicBezTo>
                    <a:cubicBezTo>
                      <a:pt x="1" y="1831"/>
                      <a:pt x="189" y="3103"/>
                      <a:pt x="168" y="3916"/>
                    </a:cubicBezTo>
                    <a:cubicBezTo>
                      <a:pt x="168" y="4813"/>
                      <a:pt x="168" y="5731"/>
                      <a:pt x="189" y="6649"/>
                    </a:cubicBezTo>
                    <a:cubicBezTo>
                      <a:pt x="209" y="6774"/>
                      <a:pt x="189" y="6899"/>
                      <a:pt x="209" y="7024"/>
                    </a:cubicBezTo>
                    <a:cubicBezTo>
                      <a:pt x="230" y="7129"/>
                      <a:pt x="230" y="7233"/>
                      <a:pt x="230" y="7337"/>
                    </a:cubicBezTo>
                    <a:cubicBezTo>
                      <a:pt x="355" y="10132"/>
                      <a:pt x="710" y="12927"/>
                      <a:pt x="1294" y="15659"/>
                    </a:cubicBezTo>
                    <a:cubicBezTo>
                      <a:pt x="1586" y="17286"/>
                      <a:pt x="2066" y="18850"/>
                      <a:pt x="2733" y="20352"/>
                    </a:cubicBezTo>
                    <a:cubicBezTo>
                      <a:pt x="3130" y="21228"/>
                      <a:pt x="3651" y="22042"/>
                      <a:pt x="4256" y="22751"/>
                    </a:cubicBezTo>
                    <a:cubicBezTo>
                      <a:pt x="5048" y="23689"/>
                      <a:pt x="6070" y="24399"/>
                      <a:pt x="7218" y="24795"/>
                    </a:cubicBezTo>
                    <a:cubicBezTo>
                      <a:pt x="7718" y="24983"/>
                      <a:pt x="8115" y="25233"/>
                      <a:pt x="8636" y="25316"/>
                    </a:cubicBezTo>
                    <a:cubicBezTo>
                      <a:pt x="9283" y="25462"/>
                      <a:pt x="9950" y="25525"/>
                      <a:pt x="10638" y="25567"/>
                    </a:cubicBezTo>
                    <a:cubicBezTo>
                      <a:pt x="10994" y="25577"/>
                      <a:pt x="11350" y="25583"/>
                      <a:pt x="11706" y="25583"/>
                    </a:cubicBezTo>
                    <a:cubicBezTo>
                      <a:pt x="12728" y="25583"/>
                      <a:pt x="13753" y="25540"/>
                      <a:pt x="14789" y="25462"/>
                    </a:cubicBezTo>
                    <a:cubicBezTo>
                      <a:pt x="16270" y="25358"/>
                      <a:pt x="17417" y="25129"/>
                      <a:pt x="18564" y="24148"/>
                    </a:cubicBezTo>
                    <a:cubicBezTo>
                      <a:pt x="19148" y="23627"/>
                      <a:pt x="19503" y="23043"/>
                      <a:pt x="19920" y="22542"/>
                    </a:cubicBezTo>
                    <a:cubicBezTo>
                      <a:pt x="20629" y="21583"/>
                      <a:pt x="21192" y="20540"/>
                      <a:pt x="21609" y="19414"/>
                    </a:cubicBezTo>
                    <a:cubicBezTo>
                      <a:pt x="22444" y="17224"/>
                      <a:pt x="22840" y="14867"/>
                      <a:pt x="23049" y="12531"/>
                    </a:cubicBezTo>
                    <a:cubicBezTo>
                      <a:pt x="23215" y="10674"/>
                      <a:pt x="23299" y="8818"/>
                      <a:pt x="23278" y="6941"/>
                    </a:cubicBezTo>
                    <a:cubicBezTo>
                      <a:pt x="23278" y="6837"/>
                      <a:pt x="23278" y="6691"/>
                      <a:pt x="23299" y="6565"/>
                    </a:cubicBezTo>
                    <a:cubicBezTo>
                      <a:pt x="23278" y="5835"/>
                      <a:pt x="23257" y="5126"/>
                      <a:pt x="23215" y="4417"/>
                    </a:cubicBezTo>
                    <a:cubicBezTo>
                      <a:pt x="23132" y="2853"/>
                      <a:pt x="23549" y="558"/>
                      <a:pt x="21693" y="141"/>
                    </a:cubicBezTo>
                    <a:cubicBezTo>
                      <a:pt x="21380" y="58"/>
                      <a:pt x="21046" y="16"/>
                      <a:pt x="20713" y="16"/>
                    </a:cubicBezTo>
                    <a:cubicBezTo>
                      <a:pt x="20587" y="6"/>
                      <a:pt x="20462" y="0"/>
                      <a:pt x="20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8237375" y="4072425"/>
                <a:ext cx="642425" cy="206750"/>
              </a:xfrm>
              <a:custGeom>
                <a:avLst/>
                <a:gdLst/>
                <a:ahLst/>
                <a:cxnLst/>
                <a:rect l="l" t="t" r="r" b="b"/>
                <a:pathLst>
                  <a:path w="25697" h="8270" extrusionOk="0">
                    <a:moveTo>
                      <a:pt x="22248" y="0"/>
                    </a:moveTo>
                    <a:cubicBezTo>
                      <a:pt x="22153" y="0"/>
                      <a:pt x="22058" y="2"/>
                      <a:pt x="21963" y="5"/>
                    </a:cubicBezTo>
                    <a:lnTo>
                      <a:pt x="21943" y="5"/>
                    </a:lnTo>
                    <a:cubicBezTo>
                      <a:pt x="21671" y="26"/>
                      <a:pt x="21421" y="26"/>
                      <a:pt x="21150" y="47"/>
                    </a:cubicBezTo>
                    <a:cubicBezTo>
                      <a:pt x="20608" y="89"/>
                      <a:pt x="20065" y="130"/>
                      <a:pt x="19523" y="130"/>
                    </a:cubicBezTo>
                    <a:lnTo>
                      <a:pt x="6278" y="130"/>
                    </a:lnTo>
                    <a:cubicBezTo>
                      <a:pt x="5903" y="130"/>
                      <a:pt x="5382" y="172"/>
                      <a:pt x="4964" y="172"/>
                    </a:cubicBezTo>
                    <a:lnTo>
                      <a:pt x="4798" y="172"/>
                    </a:lnTo>
                    <a:cubicBezTo>
                      <a:pt x="4718" y="176"/>
                      <a:pt x="4635" y="178"/>
                      <a:pt x="4550" y="178"/>
                    </a:cubicBezTo>
                    <a:cubicBezTo>
                      <a:pt x="4188" y="178"/>
                      <a:pt x="3780" y="147"/>
                      <a:pt x="3358" y="130"/>
                    </a:cubicBezTo>
                    <a:cubicBezTo>
                      <a:pt x="3201" y="124"/>
                      <a:pt x="3042" y="120"/>
                      <a:pt x="2884" y="120"/>
                    </a:cubicBezTo>
                    <a:cubicBezTo>
                      <a:pt x="1949" y="120"/>
                      <a:pt x="1033" y="269"/>
                      <a:pt x="605" y="1090"/>
                    </a:cubicBezTo>
                    <a:cubicBezTo>
                      <a:pt x="209" y="1841"/>
                      <a:pt x="397" y="3113"/>
                      <a:pt x="376" y="3926"/>
                    </a:cubicBezTo>
                    <a:cubicBezTo>
                      <a:pt x="376" y="4844"/>
                      <a:pt x="0" y="6429"/>
                      <a:pt x="1043" y="6867"/>
                    </a:cubicBezTo>
                    <a:cubicBezTo>
                      <a:pt x="1189" y="6909"/>
                      <a:pt x="1314" y="6972"/>
                      <a:pt x="1439" y="7013"/>
                    </a:cubicBezTo>
                    <a:cubicBezTo>
                      <a:pt x="2691" y="7472"/>
                      <a:pt x="4130" y="7639"/>
                      <a:pt x="5402" y="7827"/>
                    </a:cubicBezTo>
                    <a:cubicBezTo>
                      <a:pt x="7694" y="8125"/>
                      <a:pt x="9998" y="8270"/>
                      <a:pt x="12304" y="8270"/>
                    </a:cubicBezTo>
                    <a:cubicBezTo>
                      <a:pt x="13062" y="8270"/>
                      <a:pt x="13821" y="8254"/>
                      <a:pt x="14580" y="8223"/>
                    </a:cubicBezTo>
                    <a:cubicBezTo>
                      <a:pt x="15977" y="8181"/>
                      <a:pt x="17396" y="8077"/>
                      <a:pt x="18772" y="7910"/>
                    </a:cubicBezTo>
                    <a:cubicBezTo>
                      <a:pt x="20086" y="7764"/>
                      <a:pt x="21379" y="7576"/>
                      <a:pt x="22652" y="7305"/>
                    </a:cubicBezTo>
                    <a:cubicBezTo>
                      <a:pt x="23257" y="7201"/>
                      <a:pt x="23924" y="7159"/>
                      <a:pt x="24508" y="6930"/>
                    </a:cubicBezTo>
                    <a:cubicBezTo>
                      <a:pt x="24571" y="6930"/>
                      <a:pt x="24612" y="6909"/>
                      <a:pt x="24654" y="6888"/>
                    </a:cubicBezTo>
                    <a:cubicBezTo>
                      <a:pt x="24883" y="6805"/>
                      <a:pt x="25071" y="6638"/>
                      <a:pt x="25217" y="6450"/>
                    </a:cubicBezTo>
                    <a:cubicBezTo>
                      <a:pt x="25572" y="5908"/>
                      <a:pt x="25363" y="5136"/>
                      <a:pt x="25342" y="4406"/>
                    </a:cubicBezTo>
                    <a:cubicBezTo>
                      <a:pt x="25238" y="2863"/>
                      <a:pt x="25697" y="568"/>
                      <a:pt x="23695" y="151"/>
                    </a:cubicBezTo>
                    <a:cubicBezTo>
                      <a:pt x="23223" y="46"/>
                      <a:pt x="22736" y="0"/>
                      <a:pt x="22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8676425" y="4078800"/>
                <a:ext cx="44875" cy="19825"/>
              </a:xfrm>
              <a:custGeom>
                <a:avLst/>
                <a:gdLst/>
                <a:ahLst/>
                <a:cxnLst/>
                <a:rect l="l" t="t" r="r" b="b"/>
                <a:pathLst>
                  <a:path w="1795" h="793" extrusionOk="0">
                    <a:moveTo>
                      <a:pt x="1294" y="0"/>
                    </a:moveTo>
                    <a:cubicBezTo>
                      <a:pt x="1210" y="0"/>
                      <a:pt x="1127" y="21"/>
                      <a:pt x="1043" y="21"/>
                    </a:cubicBezTo>
                    <a:lnTo>
                      <a:pt x="772" y="42"/>
                    </a:lnTo>
                    <a:cubicBezTo>
                      <a:pt x="668" y="63"/>
                      <a:pt x="564" y="63"/>
                      <a:pt x="459" y="84"/>
                    </a:cubicBezTo>
                    <a:cubicBezTo>
                      <a:pt x="355" y="105"/>
                      <a:pt x="251" y="167"/>
                      <a:pt x="167" y="209"/>
                    </a:cubicBezTo>
                    <a:cubicBezTo>
                      <a:pt x="63" y="272"/>
                      <a:pt x="0" y="376"/>
                      <a:pt x="21" y="501"/>
                    </a:cubicBezTo>
                    <a:cubicBezTo>
                      <a:pt x="42" y="605"/>
                      <a:pt x="126" y="689"/>
                      <a:pt x="230" y="730"/>
                    </a:cubicBezTo>
                    <a:lnTo>
                      <a:pt x="209" y="730"/>
                    </a:lnTo>
                    <a:cubicBezTo>
                      <a:pt x="313" y="772"/>
                      <a:pt x="418" y="793"/>
                      <a:pt x="543" y="793"/>
                    </a:cubicBezTo>
                    <a:cubicBezTo>
                      <a:pt x="626" y="793"/>
                      <a:pt x="710" y="793"/>
                      <a:pt x="793" y="772"/>
                    </a:cubicBezTo>
                    <a:lnTo>
                      <a:pt x="1064" y="751"/>
                    </a:lnTo>
                    <a:cubicBezTo>
                      <a:pt x="1168" y="751"/>
                      <a:pt x="1294" y="730"/>
                      <a:pt x="1398" y="710"/>
                    </a:cubicBezTo>
                    <a:cubicBezTo>
                      <a:pt x="1794" y="605"/>
                      <a:pt x="1711" y="0"/>
                      <a:pt x="1294"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8283250" y="4052200"/>
                <a:ext cx="557450" cy="84500"/>
              </a:xfrm>
              <a:custGeom>
                <a:avLst/>
                <a:gdLst/>
                <a:ahLst/>
                <a:cxnLst/>
                <a:rect l="l" t="t" r="r" b="b"/>
                <a:pathLst>
                  <a:path w="22298" h="3380" extrusionOk="0">
                    <a:moveTo>
                      <a:pt x="11160" y="1"/>
                    </a:moveTo>
                    <a:cubicBezTo>
                      <a:pt x="5007" y="1"/>
                      <a:pt x="1" y="752"/>
                      <a:pt x="1" y="1690"/>
                    </a:cubicBezTo>
                    <a:cubicBezTo>
                      <a:pt x="1" y="2629"/>
                      <a:pt x="5007" y="3380"/>
                      <a:pt x="11160" y="3380"/>
                    </a:cubicBezTo>
                    <a:cubicBezTo>
                      <a:pt x="17313" y="3380"/>
                      <a:pt x="22298" y="2629"/>
                      <a:pt x="22298" y="1690"/>
                    </a:cubicBezTo>
                    <a:cubicBezTo>
                      <a:pt x="22298" y="752"/>
                      <a:pt x="17313" y="1"/>
                      <a:pt x="11160" y="1"/>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8283250" y="4051675"/>
                <a:ext cx="557450" cy="84500"/>
              </a:xfrm>
              <a:custGeom>
                <a:avLst/>
                <a:gdLst/>
                <a:ahLst/>
                <a:cxnLst/>
                <a:rect l="l" t="t" r="r" b="b"/>
                <a:pathLst>
                  <a:path w="22298" h="3380" extrusionOk="0">
                    <a:moveTo>
                      <a:pt x="10555" y="1"/>
                    </a:moveTo>
                    <a:cubicBezTo>
                      <a:pt x="10200" y="1"/>
                      <a:pt x="9866" y="22"/>
                      <a:pt x="9533" y="22"/>
                    </a:cubicBezTo>
                    <a:lnTo>
                      <a:pt x="9366" y="22"/>
                    </a:lnTo>
                    <a:cubicBezTo>
                      <a:pt x="9011" y="22"/>
                      <a:pt x="8636" y="43"/>
                      <a:pt x="8323" y="43"/>
                    </a:cubicBezTo>
                    <a:cubicBezTo>
                      <a:pt x="7989" y="63"/>
                      <a:pt x="7656" y="84"/>
                      <a:pt x="7343" y="105"/>
                    </a:cubicBezTo>
                    <a:cubicBezTo>
                      <a:pt x="6926" y="126"/>
                      <a:pt x="6508" y="147"/>
                      <a:pt x="6112" y="168"/>
                    </a:cubicBezTo>
                    <a:cubicBezTo>
                      <a:pt x="2483" y="460"/>
                      <a:pt x="1" y="1044"/>
                      <a:pt x="1" y="1690"/>
                    </a:cubicBezTo>
                    <a:cubicBezTo>
                      <a:pt x="1" y="2399"/>
                      <a:pt x="2754" y="3004"/>
                      <a:pt x="6696" y="3255"/>
                    </a:cubicBezTo>
                    <a:cubicBezTo>
                      <a:pt x="7092" y="3296"/>
                      <a:pt x="7510" y="3317"/>
                      <a:pt x="7948" y="3338"/>
                    </a:cubicBezTo>
                    <a:lnTo>
                      <a:pt x="8907" y="3359"/>
                    </a:lnTo>
                    <a:lnTo>
                      <a:pt x="9741" y="3380"/>
                    </a:lnTo>
                    <a:lnTo>
                      <a:pt x="13266" y="3380"/>
                    </a:lnTo>
                    <a:cubicBezTo>
                      <a:pt x="18397" y="3234"/>
                      <a:pt x="22298" y="2545"/>
                      <a:pt x="22298" y="1711"/>
                    </a:cubicBezTo>
                    <a:cubicBezTo>
                      <a:pt x="22298" y="898"/>
                      <a:pt x="18460" y="209"/>
                      <a:pt x="13371" y="43"/>
                    </a:cubicBezTo>
                    <a:lnTo>
                      <a:pt x="12891" y="22"/>
                    </a:lnTo>
                    <a:lnTo>
                      <a:pt x="12223" y="1"/>
                    </a:lnTo>
                    <a:close/>
                  </a:path>
                </a:pathLst>
              </a:custGeom>
              <a:solidFill>
                <a:srgbClr val="75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8258750" y="4054425"/>
                <a:ext cx="603325" cy="79675"/>
              </a:xfrm>
              <a:custGeom>
                <a:avLst/>
                <a:gdLst/>
                <a:ahLst/>
                <a:cxnLst/>
                <a:rect l="l" t="t" r="r" b="b"/>
                <a:pathLst>
                  <a:path w="24133" h="3187" extrusionOk="0">
                    <a:moveTo>
                      <a:pt x="13099" y="0"/>
                    </a:moveTo>
                    <a:cubicBezTo>
                      <a:pt x="13083" y="0"/>
                      <a:pt x="13068" y="6"/>
                      <a:pt x="13057" y="16"/>
                    </a:cubicBezTo>
                    <a:lnTo>
                      <a:pt x="9532" y="16"/>
                    </a:lnTo>
                    <a:cubicBezTo>
                      <a:pt x="9345" y="37"/>
                      <a:pt x="9178" y="37"/>
                      <a:pt x="9011" y="37"/>
                    </a:cubicBezTo>
                    <a:lnTo>
                      <a:pt x="8656" y="37"/>
                    </a:lnTo>
                    <a:lnTo>
                      <a:pt x="8427" y="58"/>
                    </a:lnTo>
                    <a:lnTo>
                      <a:pt x="7885" y="58"/>
                    </a:lnTo>
                    <a:cubicBezTo>
                      <a:pt x="7676" y="58"/>
                      <a:pt x="7447" y="79"/>
                      <a:pt x="7238" y="99"/>
                    </a:cubicBezTo>
                    <a:lnTo>
                      <a:pt x="6612" y="99"/>
                    </a:lnTo>
                    <a:lnTo>
                      <a:pt x="5757" y="162"/>
                    </a:lnTo>
                    <a:lnTo>
                      <a:pt x="5590" y="183"/>
                    </a:lnTo>
                    <a:lnTo>
                      <a:pt x="5444" y="183"/>
                    </a:lnTo>
                    <a:cubicBezTo>
                      <a:pt x="4422" y="287"/>
                      <a:pt x="3525" y="391"/>
                      <a:pt x="2754" y="537"/>
                    </a:cubicBezTo>
                    <a:lnTo>
                      <a:pt x="2608" y="558"/>
                    </a:lnTo>
                    <a:lnTo>
                      <a:pt x="2441" y="579"/>
                    </a:lnTo>
                    <a:cubicBezTo>
                      <a:pt x="918" y="871"/>
                      <a:pt x="0" y="1226"/>
                      <a:pt x="0" y="1622"/>
                    </a:cubicBezTo>
                    <a:cubicBezTo>
                      <a:pt x="0" y="2060"/>
                      <a:pt x="1252" y="2477"/>
                      <a:pt x="3296" y="2769"/>
                    </a:cubicBezTo>
                    <a:lnTo>
                      <a:pt x="3484" y="2811"/>
                    </a:lnTo>
                    <a:lnTo>
                      <a:pt x="3651" y="2832"/>
                    </a:lnTo>
                    <a:cubicBezTo>
                      <a:pt x="3901" y="2853"/>
                      <a:pt x="4151" y="2894"/>
                      <a:pt x="4401" y="2915"/>
                    </a:cubicBezTo>
                    <a:cubicBezTo>
                      <a:pt x="4568" y="2936"/>
                      <a:pt x="4735" y="2957"/>
                      <a:pt x="4902" y="2978"/>
                    </a:cubicBezTo>
                    <a:cubicBezTo>
                      <a:pt x="5403" y="3019"/>
                      <a:pt x="5945" y="3082"/>
                      <a:pt x="6508" y="3124"/>
                    </a:cubicBezTo>
                    <a:lnTo>
                      <a:pt x="6842" y="3124"/>
                    </a:lnTo>
                    <a:lnTo>
                      <a:pt x="7238" y="3145"/>
                    </a:lnTo>
                    <a:cubicBezTo>
                      <a:pt x="7280" y="3155"/>
                      <a:pt x="7332" y="3155"/>
                      <a:pt x="7381" y="3155"/>
                    </a:cubicBezTo>
                    <a:cubicBezTo>
                      <a:pt x="7431" y="3155"/>
                      <a:pt x="7478" y="3155"/>
                      <a:pt x="7509" y="3165"/>
                    </a:cubicBezTo>
                    <a:cubicBezTo>
                      <a:pt x="7551" y="3186"/>
                      <a:pt x="7614" y="3186"/>
                      <a:pt x="7676" y="3186"/>
                    </a:cubicBezTo>
                    <a:lnTo>
                      <a:pt x="14517" y="3186"/>
                    </a:lnTo>
                    <a:cubicBezTo>
                      <a:pt x="14726" y="3186"/>
                      <a:pt x="14955" y="3165"/>
                      <a:pt x="15164" y="3165"/>
                    </a:cubicBezTo>
                    <a:lnTo>
                      <a:pt x="15665" y="3165"/>
                    </a:lnTo>
                    <a:cubicBezTo>
                      <a:pt x="16144" y="3145"/>
                      <a:pt x="16582" y="3124"/>
                      <a:pt x="17020" y="3103"/>
                    </a:cubicBezTo>
                    <a:lnTo>
                      <a:pt x="17145" y="3103"/>
                    </a:lnTo>
                    <a:lnTo>
                      <a:pt x="17312" y="3082"/>
                    </a:lnTo>
                    <a:lnTo>
                      <a:pt x="17855" y="3082"/>
                    </a:lnTo>
                    <a:cubicBezTo>
                      <a:pt x="19169" y="2999"/>
                      <a:pt x="20483" y="2832"/>
                      <a:pt x="21776" y="2602"/>
                    </a:cubicBezTo>
                    <a:cubicBezTo>
                      <a:pt x="21818" y="2602"/>
                      <a:pt x="21880" y="2581"/>
                      <a:pt x="21943" y="2581"/>
                    </a:cubicBezTo>
                    <a:lnTo>
                      <a:pt x="22110" y="2540"/>
                    </a:lnTo>
                    <a:cubicBezTo>
                      <a:pt x="23403" y="2269"/>
                      <a:pt x="24133" y="1956"/>
                      <a:pt x="24133" y="1601"/>
                    </a:cubicBezTo>
                    <a:cubicBezTo>
                      <a:pt x="24133" y="1288"/>
                      <a:pt x="23570" y="1017"/>
                      <a:pt x="22527" y="725"/>
                    </a:cubicBezTo>
                    <a:lnTo>
                      <a:pt x="22381" y="683"/>
                    </a:lnTo>
                    <a:cubicBezTo>
                      <a:pt x="22318" y="663"/>
                      <a:pt x="22276" y="663"/>
                      <a:pt x="22214" y="642"/>
                    </a:cubicBezTo>
                    <a:cubicBezTo>
                      <a:pt x="21004" y="391"/>
                      <a:pt x="19753" y="225"/>
                      <a:pt x="18501" y="120"/>
                    </a:cubicBezTo>
                    <a:lnTo>
                      <a:pt x="18355" y="99"/>
                    </a:lnTo>
                    <a:lnTo>
                      <a:pt x="17813" y="99"/>
                    </a:lnTo>
                    <a:cubicBezTo>
                      <a:pt x="17802" y="110"/>
                      <a:pt x="17787" y="115"/>
                      <a:pt x="17769" y="115"/>
                    </a:cubicBezTo>
                    <a:cubicBezTo>
                      <a:pt x="17750" y="115"/>
                      <a:pt x="17729" y="110"/>
                      <a:pt x="17709" y="99"/>
                    </a:cubicBezTo>
                    <a:lnTo>
                      <a:pt x="17396" y="99"/>
                    </a:lnTo>
                    <a:cubicBezTo>
                      <a:pt x="16916" y="79"/>
                      <a:pt x="16395" y="58"/>
                      <a:pt x="15873" y="16"/>
                    </a:cubicBezTo>
                    <a:lnTo>
                      <a:pt x="13183" y="16"/>
                    </a:lnTo>
                    <a:cubicBezTo>
                      <a:pt x="13172" y="6"/>
                      <a:pt x="13167" y="0"/>
                      <a:pt x="13162" y="0"/>
                    </a:cubicBezTo>
                    <a:cubicBezTo>
                      <a:pt x="13156" y="0"/>
                      <a:pt x="13151" y="6"/>
                      <a:pt x="13141" y="16"/>
                    </a:cubicBezTo>
                    <a:cubicBezTo>
                      <a:pt x="13130" y="6"/>
                      <a:pt x="13115" y="0"/>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8336450" y="4072825"/>
                <a:ext cx="543350" cy="638900"/>
              </a:xfrm>
              <a:custGeom>
                <a:avLst/>
                <a:gdLst/>
                <a:ahLst/>
                <a:cxnLst/>
                <a:rect l="l" t="t" r="r" b="b"/>
                <a:pathLst>
                  <a:path w="21734" h="25556" extrusionOk="0">
                    <a:moveTo>
                      <a:pt x="17708" y="1"/>
                    </a:moveTo>
                    <a:cubicBezTo>
                      <a:pt x="17542" y="1"/>
                      <a:pt x="17375" y="10"/>
                      <a:pt x="17208" y="10"/>
                    </a:cubicBezTo>
                    <a:cubicBezTo>
                      <a:pt x="17208" y="31"/>
                      <a:pt x="17187" y="31"/>
                      <a:pt x="17187" y="52"/>
                    </a:cubicBezTo>
                    <a:cubicBezTo>
                      <a:pt x="16791" y="823"/>
                      <a:pt x="16645" y="1637"/>
                      <a:pt x="16457" y="2638"/>
                    </a:cubicBezTo>
                    <a:cubicBezTo>
                      <a:pt x="16123" y="4453"/>
                      <a:pt x="15560" y="6205"/>
                      <a:pt x="14809" y="7894"/>
                    </a:cubicBezTo>
                    <a:cubicBezTo>
                      <a:pt x="13745" y="10272"/>
                      <a:pt x="12265" y="12441"/>
                      <a:pt x="10450" y="14318"/>
                    </a:cubicBezTo>
                    <a:cubicBezTo>
                      <a:pt x="7592" y="17238"/>
                      <a:pt x="3963" y="19303"/>
                      <a:pt x="0" y="20325"/>
                    </a:cubicBezTo>
                    <a:cubicBezTo>
                      <a:pt x="397" y="21201"/>
                      <a:pt x="918" y="22015"/>
                      <a:pt x="1523" y="22724"/>
                    </a:cubicBezTo>
                    <a:cubicBezTo>
                      <a:pt x="2315" y="23662"/>
                      <a:pt x="3337" y="24372"/>
                      <a:pt x="4485" y="24768"/>
                    </a:cubicBezTo>
                    <a:cubicBezTo>
                      <a:pt x="4985" y="24956"/>
                      <a:pt x="5382" y="25206"/>
                      <a:pt x="5903" y="25289"/>
                    </a:cubicBezTo>
                    <a:cubicBezTo>
                      <a:pt x="6550" y="25435"/>
                      <a:pt x="7217" y="25498"/>
                      <a:pt x="7905" y="25540"/>
                    </a:cubicBezTo>
                    <a:cubicBezTo>
                      <a:pt x="8261" y="25550"/>
                      <a:pt x="8617" y="25556"/>
                      <a:pt x="8973" y="25556"/>
                    </a:cubicBezTo>
                    <a:cubicBezTo>
                      <a:pt x="9995" y="25556"/>
                      <a:pt x="11020" y="25513"/>
                      <a:pt x="12056" y="25435"/>
                    </a:cubicBezTo>
                    <a:cubicBezTo>
                      <a:pt x="13537" y="25331"/>
                      <a:pt x="14684" y="25102"/>
                      <a:pt x="15831" y="24121"/>
                    </a:cubicBezTo>
                    <a:cubicBezTo>
                      <a:pt x="16415" y="23600"/>
                      <a:pt x="16770" y="23016"/>
                      <a:pt x="17187" y="22515"/>
                    </a:cubicBezTo>
                    <a:cubicBezTo>
                      <a:pt x="17896" y="21556"/>
                      <a:pt x="18459" y="20513"/>
                      <a:pt x="18876" y="19387"/>
                    </a:cubicBezTo>
                    <a:cubicBezTo>
                      <a:pt x="19711" y="17176"/>
                      <a:pt x="20107" y="14840"/>
                      <a:pt x="20316" y="12483"/>
                    </a:cubicBezTo>
                    <a:cubicBezTo>
                      <a:pt x="20482" y="10647"/>
                      <a:pt x="20566" y="8770"/>
                      <a:pt x="20545" y="6914"/>
                    </a:cubicBezTo>
                    <a:cubicBezTo>
                      <a:pt x="20608" y="6914"/>
                      <a:pt x="20649" y="6893"/>
                      <a:pt x="20691" y="6872"/>
                    </a:cubicBezTo>
                    <a:cubicBezTo>
                      <a:pt x="20920" y="6789"/>
                      <a:pt x="21108" y="6622"/>
                      <a:pt x="21254" y="6434"/>
                    </a:cubicBezTo>
                    <a:cubicBezTo>
                      <a:pt x="21609" y="5892"/>
                      <a:pt x="21400" y="5120"/>
                      <a:pt x="21358" y="4411"/>
                    </a:cubicBezTo>
                    <a:cubicBezTo>
                      <a:pt x="21275" y="2847"/>
                      <a:pt x="21734" y="573"/>
                      <a:pt x="19732" y="135"/>
                    </a:cubicBezTo>
                    <a:cubicBezTo>
                      <a:pt x="19245" y="48"/>
                      <a:pt x="18758" y="5"/>
                      <a:pt x="18272" y="5"/>
                    </a:cubicBezTo>
                    <a:cubicBezTo>
                      <a:pt x="18174" y="5"/>
                      <a:pt x="18077" y="7"/>
                      <a:pt x="17980" y="10"/>
                    </a:cubicBezTo>
                    <a:lnTo>
                      <a:pt x="17959" y="10"/>
                    </a:lnTo>
                    <a:cubicBezTo>
                      <a:pt x="17875" y="3"/>
                      <a:pt x="17792" y="1"/>
                      <a:pt x="17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8435125" y="4665425"/>
                <a:ext cx="277825" cy="25950"/>
              </a:xfrm>
              <a:custGeom>
                <a:avLst/>
                <a:gdLst/>
                <a:ahLst/>
                <a:cxnLst/>
                <a:rect l="l" t="t" r="r" b="b"/>
                <a:pathLst>
                  <a:path w="11113" h="1038" extrusionOk="0">
                    <a:moveTo>
                      <a:pt x="10925" y="0"/>
                    </a:moveTo>
                    <a:cubicBezTo>
                      <a:pt x="10716" y="0"/>
                      <a:pt x="10508" y="63"/>
                      <a:pt x="10299" y="146"/>
                    </a:cubicBezTo>
                    <a:cubicBezTo>
                      <a:pt x="10090" y="209"/>
                      <a:pt x="9882" y="250"/>
                      <a:pt x="9673" y="292"/>
                    </a:cubicBezTo>
                    <a:cubicBezTo>
                      <a:pt x="9214" y="396"/>
                      <a:pt x="8776" y="480"/>
                      <a:pt x="8318" y="542"/>
                    </a:cubicBezTo>
                    <a:cubicBezTo>
                      <a:pt x="7661" y="603"/>
                      <a:pt x="7004" y="642"/>
                      <a:pt x="6348" y="642"/>
                    </a:cubicBezTo>
                    <a:cubicBezTo>
                      <a:pt x="6108" y="642"/>
                      <a:pt x="5867" y="637"/>
                      <a:pt x="5627" y="626"/>
                    </a:cubicBezTo>
                    <a:cubicBezTo>
                      <a:pt x="4730" y="605"/>
                      <a:pt x="3854" y="542"/>
                      <a:pt x="2957" y="459"/>
                    </a:cubicBezTo>
                    <a:cubicBezTo>
                      <a:pt x="2019" y="376"/>
                      <a:pt x="1059" y="355"/>
                      <a:pt x="141" y="209"/>
                    </a:cubicBezTo>
                    <a:cubicBezTo>
                      <a:pt x="134" y="207"/>
                      <a:pt x="128" y="207"/>
                      <a:pt x="122" y="207"/>
                    </a:cubicBezTo>
                    <a:cubicBezTo>
                      <a:pt x="32" y="207"/>
                      <a:pt x="1" y="337"/>
                      <a:pt x="79" y="376"/>
                    </a:cubicBezTo>
                    <a:lnTo>
                      <a:pt x="100" y="355"/>
                    </a:lnTo>
                    <a:cubicBezTo>
                      <a:pt x="997" y="605"/>
                      <a:pt x="1914" y="772"/>
                      <a:pt x="2853" y="834"/>
                    </a:cubicBezTo>
                    <a:cubicBezTo>
                      <a:pt x="3791" y="939"/>
                      <a:pt x="4730" y="1001"/>
                      <a:pt x="5689" y="1022"/>
                    </a:cubicBezTo>
                    <a:cubicBezTo>
                      <a:pt x="5919" y="1033"/>
                      <a:pt x="6151" y="1038"/>
                      <a:pt x="6384" y="1038"/>
                    </a:cubicBezTo>
                    <a:cubicBezTo>
                      <a:pt x="7084" y="1038"/>
                      <a:pt x="7796" y="991"/>
                      <a:pt x="8484" y="897"/>
                    </a:cubicBezTo>
                    <a:cubicBezTo>
                      <a:pt x="8943" y="855"/>
                      <a:pt x="9381" y="772"/>
                      <a:pt x="9840" y="668"/>
                    </a:cubicBezTo>
                    <a:cubicBezTo>
                      <a:pt x="10216" y="584"/>
                      <a:pt x="10737" y="522"/>
                      <a:pt x="11029" y="250"/>
                    </a:cubicBezTo>
                    <a:cubicBezTo>
                      <a:pt x="11112" y="146"/>
                      <a:pt x="11050" y="0"/>
                      <a:pt x="109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8300475" y="4293100"/>
                <a:ext cx="21400" cy="78925"/>
              </a:xfrm>
              <a:custGeom>
                <a:avLst/>
                <a:gdLst/>
                <a:ahLst/>
                <a:cxnLst/>
                <a:rect l="l" t="t" r="r" b="b"/>
                <a:pathLst>
                  <a:path w="856" h="3157" extrusionOk="0">
                    <a:moveTo>
                      <a:pt x="459" y="1"/>
                    </a:moveTo>
                    <a:cubicBezTo>
                      <a:pt x="407" y="1"/>
                      <a:pt x="355" y="22"/>
                      <a:pt x="313" y="63"/>
                    </a:cubicBezTo>
                    <a:lnTo>
                      <a:pt x="271" y="63"/>
                    </a:lnTo>
                    <a:cubicBezTo>
                      <a:pt x="167" y="147"/>
                      <a:pt x="84" y="272"/>
                      <a:pt x="42" y="418"/>
                    </a:cubicBezTo>
                    <a:cubicBezTo>
                      <a:pt x="21" y="564"/>
                      <a:pt x="0" y="710"/>
                      <a:pt x="21" y="877"/>
                    </a:cubicBezTo>
                    <a:lnTo>
                      <a:pt x="21" y="1628"/>
                    </a:lnTo>
                    <a:cubicBezTo>
                      <a:pt x="21" y="1878"/>
                      <a:pt x="42" y="2149"/>
                      <a:pt x="104" y="2420"/>
                    </a:cubicBezTo>
                    <a:cubicBezTo>
                      <a:pt x="125" y="2525"/>
                      <a:pt x="167" y="2650"/>
                      <a:pt x="209" y="2775"/>
                    </a:cubicBezTo>
                    <a:cubicBezTo>
                      <a:pt x="250" y="2900"/>
                      <a:pt x="271" y="3067"/>
                      <a:pt x="417" y="3129"/>
                    </a:cubicBezTo>
                    <a:cubicBezTo>
                      <a:pt x="452" y="3147"/>
                      <a:pt x="490" y="3157"/>
                      <a:pt x="527" y="3157"/>
                    </a:cubicBezTo>
                    <a:cubicBezTo>
                      <a:pt x="580" y="3157"/>
                      <a:pt x="631" y="3137"/>
                      <a:pt x="668" y="3088"/>
                    </a:cubicBezTo>
                    <a:cubicBezTo>
                      <a:pt x="793" y="3004"/>
                      <a:pt x="772" y="2879"/>
                      <a:pt x="793" y="2733"/>
                    </a:cubicBezTo>
                    <a:cubicBezTo>
                      <a:pt x="814" y="2608"/>
                      <a:pt x="834" y="2483"/>
                      <a:pt x="834" y="2358"/>
                    </a:cubicBezTo>
                    <a:cubicBezTo>
                      <a:pt x="855" y="2107"/>
                      <a:pt x="855" y="1836"/>
                      <a:pt x="834" y="1586"/>
                    </a:cubicBezTo>
                    <a:cubicBezTo>
                      <a:pt x="814" y="1315"/>
                      <a:pt x="814" y="1085"/>
                      <a:pt x="814" y="835"/>
                    </a:cubicBezTo>
                    <a:cubicBezTo>
                      <a:pt x="834" y="689"/>
                      <a:pt x="834" y="543"/>
                      <a:pt x="793" y="418"/>
                    </a:cubicBezTo>
                    <a:cubicBezTo>
                      <a:pt x="772" y="293"/>
                      <a:pt x="688" y="168"/>
                      <a:pt x="605" y="63"/>
                    </a:cubicBezTo>
                    <a:cubicBezTo>
                      <a:pt x="563" y="22"/>
                      <a:pt x="511" y="1"/>
                      <a:pt x="4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8306200" y="4392250"/>
                <a:ext cx="72500" cy="193200"/>
              </a:xfrm>
              <a:custGeom>
                <a:avLst/>
                <a:gdLst/>
                <a:ahLst/>
                <a:cxnLst/>
                <a:rect l="l" t="t" r="r" b="b"/>
                <a:pathLst>
                  <a:path w="2900" h="7728" extrusionOk="0">
                    <a:moveTo>
                      <a:pt x="530" y="1"/>
                    </a:moveTo>
                    <a:cubicBezTo>
                      <a:pt x="432" y="1"/>
                      <a:pt x="331" y="48"/>
                      <a:pt x="272" y="144"/>
                    </a:cubicBezTo>
                    <a:lnTo>
                      <a:pt x="293" y="144"/>
                    </a:lnTo>
                    <a:cubicBezTo>
                      <a:pt x="1" y="707"/>
                      <a:pt x="293" y="1541"/>
                      <a:pt x="376" y="2125"/>
                    </a:cubicBezTo>
                    <a:cubicBezTo>
                      <a:pt x="522" y="2793"/>
                      <a:pt x="668" y="3481"/>
                      <a:pt x="877" y="4148"/>
                    </a:cubicBezTo>
                    <a:cubicBezTo>
                      <a:pt x="1064" y="4795"/>
                      <a:pt x="1294" y="5421"/>
                      <a:pt x="1544" y="6046"/>
                    </a:cubicBezTo>
                    <a:cubicBezTo>
                      <a:pt x="1815" y="6672"/>
                      <a:pt x="2045" y="7298"/>
                      <a:pt x="2629" y="7715"/>
                    </a:cubicBezTo>
                    <a:cubicBezTo>
                      <a:pt x="2650" y="7724"/>
                      <a:pt x="2673" y="7728"/>
                      <a:pt x="2696" y="7728"/>
                    </a:cubicBezTo>
                    <a:cubicBezTo>
                      <a:pt x="2786" y="7728"/>
                      <a:pt x="2879" y="7664"/>
                      <a:pt x="2879" y="7548"/>
                    </a:cubicBezTo>
                    <a:cubicBezTo>
                      <a:pt x="2900" y="6902"/>
                      <a:pt x="2629" y="6338"/>
                      <a:pt x="2378" y="5754"/>
                    </a:cubicBezTo>
                    <a:cubicBezTo>
                      <a:pt x="2149" y="5170"/>
                      <a:pt x="1919" y="4482"/>
                      <a:pt x="1732" y="3836"/>
                    </a:cubicBezTo>
                    <a:cubicBezTo>
                      <a:pt x="1523" y="3189"/>
                      <a:pt x="1377" y="2584"/>
                      <a:pt x="1231" y="1938"/>
                    </a:cubicBezTo>
                    <a:cubicBezTo>
                      <a:pt x="1169" y="1625"/>
                      <a:pt x="1106" y="1312"/>
                      <a:pt x="1064" y="999"/>
                    </a:cubicBezTo>
                    <a:cubicBezTo>
                      <a:pt x="1043" y="686"/>
                      <a:pt x="939" y="352"/>
                      <a:pt x="731" y="81"/>
                    </a:cubicBezTo>
                    <a:cubicBezTo>
                      <a:pt x="677" y="28"/>
                      <a:pt x="604" y="1"/>
                      <a:pt x="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144025" y="2627125"/>
                <a:ext cx="367125" cy="1509050"/>
              </a:xfrm>
              <a:custGeom>
                <a:avLst/>
                <a:gdLst/>
                <a:ahLst/>
                <a:cxnLst/>
                <a:rect l="l" t="t" r="r" b="b"/>
                <a:pathLst>
                  <a:path w="14685" h="60362" extrusionOk="0">
                    <a:moveTo>
                      <a:pt x="84" y="0"/>
                    </a:moveTo>
                    <a:cubicBezTo>
                      <a:pt x="1336" y="2920"/>
                      <a:pt x="1" y="5903"/>
                      <a:pt x="63" y="8969"/>
                    </a:cubicBezTo>
                    <a:cubicBezTo>
                      <a:pt x="105" y="11847"/>
                      <a:pt x="627" y="14705"/>
                      <a:pt x="1211" y="17520"/>
                    </a:cubicBezTo>
                    <a:cubicBezTo>
                      <a:pt x="1899" y="20858"/>
                      <a:pt x="3442" y="23945"/>
                      <a:pt x="4569" y="27157"/>
                    </a:cubicBezTo>
                    <a:cubicBezTo>
                      <a:pt x="5570" y="30118"/>
                      <a:pt x="6237" y="33164"/>
                      <a:pt x="6905" y="36209"/>
                    </a:cubicBezTo>
                    <a:lnTo>
                      <a:pt x="7134" y="37252"/>
                    </a:lnTo>
                    <a:cubicBezTo>
                      <a:pt x="7176" y="37460"/>
                      <a:pt x="7218" y="37648"/>
                      <a:pt x="7259" y="37857"/>
                    </a:cubicBezTo>
                    <a:cubicBezTo>
                      <a:pt x="7322" y="38086"/>
                      <a:pt x="7364" y="38295"/>
                      <a:pt x="7405" y="38503"/>
                    </a:cubicBezTo>
                    <a:cubicBezTo>
                      <a:pt x="8594" y="43989"/>
                      <a:pt x="9804" y="49495"/>
                      <a:pt x="11014" y="55001"/>
                    </a:cubicBezTo>
                    <a:lnTo>
                      <a:pt x="11222" y="55961"/>
                    </a:lnTo>
                    <a:cubicBezTo>
                      <a:pt x="11306" y="56357"/>
                      <a:pt x="11389" y="56753"/>
                      <a:pt x="11472" y="57150"/>
                    </a:cubicBezTo>
                    <a:cubicBezTo>
                      <a:pt x="11493" y="57191"/>
                      <a:pt x="11493" y="57212"/>
                      <a:pt x="11493" y="57233"/>
                    </a:cubicBezTo>
                    <a:cubicBezTo>
                      <a:pt x="11598" y="57692"/>
                      <a:pt x="11681" y="58130"/>
                      <a:pt x="11785" y="58568"/>
                    </a:cubicBezTo>
                    <a:cubicBezTo>
                      <a:pt x="11910" y="59173"/>
                      <a:pt x="12077" y="59778"/>
                      <a:pt x="12265" y="60362"/>
                    </a:cubicBezTo>
                    <a:lnTo>
                      <a:pt x="14685" y="60362"/>
                    </a:lnTo>
                    <a:cubicBezTo>
                      <a:pt x="14685" y="59235"/>
                      <a:pt x="14539" y="58109"/>
                      <a:pt x="14267" y="57025"/>
                    </a:cubicBezTo>
                    <a:cubicBezTo>
                      <a:pt x="14121" y="56357"/>
                      <a:pt x="13955" y="55711"/>
                      <a:pt x="13767" y="55064"/>
                    </a:cubicBezTo>
                    <a:cubicBezTo>
                      <a:pt x="13621" y="54522"/>
                      <a:pt x="13475" y="54000"/>
                      <a:pt x="13350" y="53479"/>
                    </a:cubicBezTo>
                    <a:cubicBezTo>
                      <a:pt x="13287" y="53228"/>
                      <a:pt x="13225" y="52978"/>
                      <a:pt x="13141" y="52707"/>
                    </a:cubicBezTo>
                    <a:cubicBezTo>
                      <a:pt x="13058" y="52415"/>
                      <a:pt x="12995" y="52123"/>
                      <a:pt x="12933" y="51831"/>
                    </a:cubicBezTo>
                    <a:cubicBezTo>
                      <a:pt x="12912" y="51768"/>
                      <a:pt x="12891" y="51706"/>
                      <a:pt x="12870" y="51643"/>
                    </a:cubicBezTo>
                    <a:cubicBezTo>
                      <a:pt x="12724" y="51122"/>
                      <a:pt x="12599" y="50580"/>
                      <a:pt x="12474" y="50037"/>
                    </a:cubicBezTo>
                    <a:cubicBezTo>
                      <a:pt x="11222" y="45073"/>
                      <a:pt x="10117" y="40088"/>
                      <a:pt x="9157" y="35062"/>
                    </a:cubicBezTo>
                    <a:cubicBezTo>
                      <a:pt x="9136" y="34957"/>
                      <a:pt x="9116" y="34832"/>
                      <a:pt x="9095" y="34749"/>
                    </a:cubicBezTo>
                    <a:cubicBezTo>
                      <a:pt x="9074" y="34665"/>
                      <a:pt x="9053" y="34582"/>
                      <a:pt x="9053" y="34498"/>
                    </a:cubicBezTo>
                    <a:cubicBezTo>
                      <a:pt x="8427" y="31266"/>
                      <a:pt x="7885" y="28033"/>
                      <a:pt x="7384" y="24800"/>
                    </a:cubicBezTo>
                    <a:cubicBezTo>
                      <a:pt x="6967" y="22005"/>
                      <a:pt x="6592" y="19189"/>
                      <a:pt x="5674" y="16519"/>
                    </a:cubicBezTo>
                    <a:cubicBezTo>
                      <a:pt x="5319" y="15518"/>
                      <a:pt x="4902" y="14538"/>
                      <a:pt x="4506" y="13578"/>
                    </a:cubicBezTo>
                    <a:cubicBezTo>
                      <a:pt x="4443" y="13432"/>
                      <a:pt x="4402" y="13307"/>
                      <a:pt x="4339" y="13182"/>
                    </a:cubicBezTo>
                    <a:cubicBezTo>
                      <a:pt x="4297" y="13057"/>
                      <a:pt x="4235" y="12911"/>
                      <a:pt x="4193" y="12786"/>
                    </a:cubicBezTo>
                    <a:cubicBezTo>
                      <a:pt x="3651" y="11534"/>
                      <a:pt x="3192" y="10220"/>
                      <a:pt x="2879" y="8885"/>
                    </a:cubicBezTo>
                    <a:cubicBezTo>
                      <a:pt x="2191" y="5799"/>
                      <a:pt x="1398" y="292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251975" y="2753825"/>
                <a:ext cx="308725" cy="1382875"/>
              </a:xfrm>
              <a:custGeom>
                <a:avLst/>
                <a:gdLst/>
                <a:ahLst/>
                <a:cxnLst/>
                <a:rect l="l" t="t" r="r" b="b"/>
                <a:pathLst>
                  <a:path w="12349" h="55315" extrusionOk="0">
                    <a:moveTo>
                      <a:pt x="1273" y="1"/>
                    </a:moveTo>
                    <a:cubicBezTo>
                      <a:pt x="960" y="939"/>
                      <a:pt x="689" y="1919"/>
                      <a:pt x="501" y="2900"/>
                    </a:cubicBezTo>
                    <a:cubicBezTo>
                      <a:pt x="480" y="3046"/>
                      <a:pt x="438" y="3171"/>
                      <a:pt x="417" y="3296"/>
                    </a:cubicBezTo>
                    <a:cubicBezTo>
                      <a:pt x="397" y="3421"/>
                      <a:pt x="376" y="3546"/>
                      <a:pt x="355" y="3671"/>
                    </a:cubicBezTo>
                    <a:cubicBezTo>
                      <a:pt x="125" y="5027"/>
                      <a:pt x="21" y="6383"/>
                      <a:pt x="21" y="7760"/>
                    </a:cubicBezTo>
                    <a:cubicBezTo>
                      <a:pt x="21" y="7906"/>
                      <a:pt x="0" y="8031"/>
                      <a:pt x="21" y="8177"/>
                    </a:cubicBezTo>
                    <a:cubicBezTo>
                      <a:pt x="42" y="8323"/>
                      <a:pt x="42" y="8469"/>
                      <a:pt x="42" y="8615"/>
                    </a:cubicBezTo>
                    <a:cubicBezTo>
                      <a:pt x="84" y="9720"/>
                      <a:pt x="188" y="10805"/>
                      <a:pt x="397" y="11889"/>
                    </a:cubicBezTo>
                    <a:cubicBezTo>
                      <a:pt x="751" y="13933"/>
                      <a:pt x="1398" y="15894"/>
                      <a:pt x="1773" y="17938"/>
                    </a:cubicBezTo>
                    <a:cubicBezTo>
                      <a:pt x="2420" y="21338"/>
                      <a:pt x="2336" y="24842"/>
                      <a:pt x="2733" y="28304"/>
                    </a:cubicBezTo>
                    <a:cubicBezTo>
                      <a:pt x="2962" y="30265"/>
                      <a:pt x="3317" y="32205"/>
                      <a:pt x="3776" y="34144"/>
                    </a:cubicBezTo>
                    <a:cubicBezTo>
                      <a:pt x="3817" y="34374"/>
                      <a:pt x="3880" y="34582"/>
                      <a:pt x="3942" y="34853"/>
                    </a:cubicBezTo>
                    <a:cubicBezTo>
                      <a:pt x="4005" y="35125"/>
                      <a:pt x="4068" y="35417"/>
                      <a:pt x="4130" y="35667"/>
                    </a:cubicBezTo>
                    <a:cubicBezTo>
                      <a:pt x="4464" y="37043"/>
                      <a:pt x="4839" y="38399"/>
                      <a:pt x="5194" y="39755"/>
                    </a:cubicBezTo>
                    <a:cubicBezTo>
                      <a:pt x="5632" y="41403"/>
                      <a:pt x="6195" y="43113"/>
                      <a:pt x="6737" y="44844"/>
                    </a:cubicBezTo>
                    <a:cubicBezTo>
                      <a:pt x="6821" y="45115"/>
                      <a:pt x="6904" y="45386"/>
                      <a:pt x="6967" y="45637"/>
                    </a:cubicBezTo>
                    <a:cubicBezTo>
                      <a:pt x="7071" y="45970"/>
                      <a:pt x="7175" y="46304"/>
                      <a:pt x="7280" y="46638"/>
                    </a:cubicBezTo>
                    <a:cubicBezTo>
                      <a:pt x="7822" y="48411"/>
                      <a:pt x="8239" y="50225"/>
                      <a:pt x="8531" y="52082"/>
                    </a:cubicBezTo>
                    <a:cubicBezTo>
                      <a:pt x="8573" y="52395"/>
                      <a:pt x="8615" y="52707"/>
                      <a:pt x="8656" y="53020"/>
                    </a:cubicBezTo>
                    <a:cubicBezTo>
                      <a:pt x="8677" y="53271"/>
                      <a:pt x="8698" y="53500"/>
                      <a:pt x="8719" y="53709"/>
                    </a:cubicBezTo>
                    <a:lnTo>
                      <a:pt x="8719" y="53917"/>
                    </a:lnTo>
                    <a:lnTo>
                      <a:pt x="8719" y="54480"/>
                    </a:lnTo>
                    <a:cubicBezTo>
                      <a:pt x="8698" y="54751"/>
                      <a:pt x="8677" y="55023"/>
                      <a:pt x="8677" y="55315"/>
                    </a:cubicBezTo>
                    <a:lnTo>
                      <a:pt x="12223" y="55315"/>
                    </a:lnTo>
                    <a:cubicBezTo>
                      <a:pt x="12265" y="55064"/>
                      <a:pt x="12306" y="54793"/>
                      <a:pt x="12306" y="54543"/>
                    </a:cubicBezTo>
                    <a:cubicBezTo>
                      <a:pt x="12348" y="54042"/>
                      <a:pt x="12348" y="53521"/>
                      <a:pt x="12306" y="53083"/>
                    </a:cubicBezTo>
                    <a:cubicBezTo>
                      <a:pt x="12306" y="52728"/>
                      <a:pt x="12285" y="52353"/>
                      <a:pt x="12244" y="51977"/>
                    </a:cubicBezTo>
                    <a:cubicBezTo>
                      <a:pt x="12160" y="51060"/>
                      <a:pt x="12035" y="50121"/>
                      <a:pt x="11868" y="49203"/>
                    </a:cubicBezTo>
                    <a:cubicBezTo>
                      <a:pt x="11639" y="47973"/>
                      <a:pt x="11326" y="46742"/>
                      <a:pt x="10971" y="45532"/>
                    </a:cubicBezTo>
                    <a:cubicBezTo>
                      <a:pt x="10971" y="45470"/>
                      <a:pt x="10951" y="45407"/>
                      <a:pt x="10930" y="45345"/>
                    </a:cubicBezTo>
                    <a:cubicBezTo>
                      <a:pt x="10492" y="43843"/>
                      <a:pt x="10012" y="42341"/>
                      <a:pt x="9532" y="40860"/>
                    </a:cubicBezTo>
                    <a:cubicBezTo>
                      <a:pt x="9449" y="40610"/>
                      <a:pt x="9365" y="40360"/>
                      <a:pt x="9303" y="40130"/>
                    </a:cubicBezTo>
                    <a:cubicBezTo>
                      <a:pt x="9219" y="39838"/>
                      <a:pt x="9115" y="39546"/>
                      <a:pt x="9032" y="39275"/>
                    </a:cubicBezTo>
                    <a:lnTo>
                      <a:pt x="8990" y="39087"/>
                    </a:lnTo>
                    <a:cubicBezTo>
                      <a:pt x="8927" y="38941"/>
                      <a:pt x="8886" y="38795"/>
                      <a:pt x="8844" y="38629"/>
                    </a:cubicBezTo>
                    <a:cubicBezTo>
                      <a:pt x="8823" y="38587"/>
                      <a:pt x="8802" y="38524"/>
                      <a:pt x="8802" y="38483"/>
                    </a:cubicBezTo>
                    <a:cubicBezTo>
                      <a:pt x="8740" y="38274"/>
                      <a:pt x="8677" y="38065"/>
                      <a:pt x="8615" y="37857"/>
                    </a:cubicBezTo>
                    <a:cubicBezTo>
                      <a:pt x="8031" y="35938"/>
                      <a:pt x="7592" y="33957"/>
                      <a:pt x="7342" y="31933"/>
                    </a:cubicBezTo>
                    <a:cubicBezTo>
                      <a:pt x="7238" y="31057"/>
                      <a:pt x="7175" y="30181"/>
                      <a:pt x="7134" y="29284"/>
                    </a:cubicBezTo>
                    <a:cubicBezTo>
                      <a:pt x="7113" y="28826"/>
                      <a:pt x="7113" y="28408"/>
                      <a:pt x="7092" y="27908"/>
                    </a:cubicBezTo>
                    <a:cubicBezTo>
                      <a:pt x="7071" y="27428"/>
                      <a:pt x="7071" y="26928"/>
                      <a:pt x="7071" y="26448"/>
                    </a:cubicBezTo>
                    <a:cubicBezTo>
                      <a:pt x="7050" y="24091"/>
                      <a:pt x="7050" y="21755"/>
                      <a:pt x="6654" y="19461"/>
                    </a:cubicBezTo>
                    <a:cubicBezTo>
                      <a:pt x="6633" y="19335"/>
                      <a:pt x="6612" y="19231"/>
                      <a:pt x="6591" y="19127"/>
                    </a:cubicBezTo>
                    <a:cubicBezTo>
                      <a:pt x="6570" y="18960"/>
                      <a:pt x="6529" y="18772"/>
                      <a:pt x="6487" y="18605"/>
                    </a:cubicBezTo>
                    <a:cubicBezTo>
                      <a:pt x="6445" y="18355"/>
                      <a:pt x="6383" y="18126"/>
                      <a:pt x="6320" y="17875"/>
                    </a:cubicBezTo>
                    <a:cubicBezTo>
                      <a:pt x="6299" y="17813"/>
                      <a:pt x="6278" y="17729"/>
                      <a:pt x="6258" y="17646"/>
                    </a:cubicBezTo>
                    <a:cubicBezTo>
                      <a:pt x="6195" y="17354"/>
                      <a:pt x="6112" y="17041"/>
                      <a:pt x="6028" y="16791"/>
                    </a:cubicBezTo>
                    <a:cubicBezTo>
                      <a:pt x="5945" y="16541"/>
                      <a:pt x="5882" y="16290"/>
                      <a:pt x="5799" y="16040"/>
                    </a:cubicBezTo>
                    <a:cubicBezTo>
                      <a:pt x="4088" y="10680"/>
                      <a:pt x="1022" y="5590"/>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248850" y="2724625"/>
                <a:ext cx="315500" cy="1412075"/>
              </a:xfrm>
              <a:custGeom>
                <a:avLst/>
                <a:gdLst/>
                <a:ahLst/>
                <a:cxnLst/>
                <a:rect l="l" t="t" r="r" b="b"/>
                <a:pathLst>
                  <a:path w="12620" h="56483" extrusionOk="0">
                    <a:moveTo>
                      <a:pt x="1606" y="1"/>
                    </a:moveTo>
                    <a:lnTo>
                      <a:pt x="1252" y="1043"/>
                    </a:lnTo>
                    <a:cubicBezTo>
                      <a:pt x="1001" y="1815"/>
                      <a:pt x="772" y="2608"/>
                      <a:pt x="584" y="3421"/>
                    </a:cubicBezTo>
                    <a:cubicBezTo>
                      <a:pt x="563" y="3567"/>
                      <a:pt x="522" y="3713"/>
                      <a:pt x="501" y="3859"/>
                    </a:cubicBezTo>
                    <a:cubicBezTo>
                      <a:pt x="459" y="4005"/>
                      <a:pt x="438" y="4109"/>
                      <a:pt x="417" y="4235"/>
                    </a:cubicBezTo>
                    <a:cubicBezTo>
                      <a:pt x="146" y="5632"/>
                      <a:pt x="0" y="7050"/>
                      <a:pt x="0" y="8490"/>
                    </a:cubicBezTo>
                    <a:lnTo>
                      <a:pt x="0" y="8886"/>
                    </a:lnTo>
                    <a:lnTo>
                      <a:pt x="0" y="9303"/>
                    </a:lnTo>
                    <a:cubicBezTo>
                      <a:pt x="21" y="10554"/>
                      <a:pt x="146" y="11806"/>
                      <a:pt x="376" y="13036"/>
                    </a:cubicBezTo>
                    <a:cubicBezTo>
                      <a:pt x="563" y="14079"/>
                      <a:pt x="834" y="15122"/>
                      <a:pt x="1085" y="16144"/>
                    </a:cubicBezTo>
                    <a:cubicBezTo>
                      <a:pt x="1335" y="17104"/>
                      <a:pt x="1564" y="18084"/>
                      <a:pt x="1752" y="19064"/>
                    </a:cubicBezTo>
                    <a:cubicBezTo>
                      <a:pt x="2107" y="21150"/>
                      <a:pt x="2315" y="23236"/>
                      <a:pt x="2399" y="25342"/>
                    </a:cubicBezTo>
                    <a:cubicBezTo>
                      <a:pt x="2482" y="26677"/>
                      <a:pt x="2566" y="28075"/>
                      <a:pt x="2712" y="29430"/>
                    </a:cubicBezTo>
                    <a:cubicBezTo>
                      <a:pt x="2920" y="31182"/>
                      <a:pt x="3212" y="32914"/>
                      <a:pt x="3609" y="34645"/>
                    </a:cubicBezTo>
                    <a:cubicBezTo>
                      <a:pt x="3650" y="34833"/>
                      <a:pt x="3692" y="35041"/>
                      <a:pt x="3734" y="35229"/>
                    </a:cubicBezTo>
                    <a:cubicBezTo>
                      <a:pt x="3734" y="35250"/>
                      <a:pt x="3734" y="35271"/>
                      <a:pt x="3755" y="35312"/>
                    </a:cubicBezTo>
                    <a:cubicBezTo>
                      <a:pt x="3817" y="35542"/>
                      <a:pt x="3859" y="35792"/>
                      <a:pt x="3921" y="36021"/>
                    </a:cubicBezTo>
                    <a:cubicBezTo>
                      <a:pt x="4318" y="37669"/>
                      <a:pt x="4735" y="39296"/>
                      <a:pt x="5173" y="40902"/>
                    </a:cubicBezTo>
                    <a:cubicBezTo>
                      <a:pt x="5527" y="42237"/>
                      <a:pt x="5965" y="43572"/>
                      <a:pt x="6403" y="44990"/>
                    </a:cubicBezTo>
                    <a:cubicBezTo>
                      <a:pt x="6633" y="45720"/>
                      <a:pt x="6862" y="46471"/>
                      <a:pt x="7092" y="47201"/>
                    </a:cubicBezTo>
                    <a:lnTo>
                      <a:pt x="7384" y="48202"/>
                    </a:lnTo>
                    <a:cubicBezTo>
                      <a:pt x="7551" y="48765"/>
                      <a:pt x="7697" y="49349"/>
                      <a:pt x="7843" y="49912"/>
                    </a:cubicBezTo>
                    <a:cubicBezTo>
                      <a:pt x="7843" y="49933"/>
                      <a:pt x="7843" y="49933"/>
                      <a:pt x="7843" y="49933"/>
                    </a:cubicBezTo>
                    <a:cubicBezTo>
                      <a:pt x="8072" y="50809"/>
                      <a:pt x="8260" y="51665"/>
                      <a:pt x="8406" y="52520"/>
                    </a:cubicBezTo>
                    <a:cubicBezTo>
                      <a:pt x="8448" y="52749"/>
                      <a:pt x="8468" y="52958"/>
                      <a:pt x="8510" y="53187"/>
                    </a:cubicBezTo>
                    <a:cubicBezTo>
                      <a:pt x="8552" y="53479"/>
                      <a:pt x="8594" y="53792"/>
                      <a:pt x="8614" y="54063"/>
                    </a:cubicBezTo>
                    <a:cubicBezTo>
                      <a:pt x="8635" y="54355"/>
                      <a:pt x="8656" y="54585"/>
                      <a:pt x="8677" y="54835"/>
                    </a:cubicBezTo>
                    <a:cubicBezTo>
                      <a:pt x="8677" y="54877"/>
                      <a:pt x="8677" y="54939"/>
                      <a:pt x="8677" y="54981"/>
                    </a:cubicBezTo>
                    <a:lnTo>
                      <a:pt x="8677" y="55711"/>
                    </a:lnTo>
                    <a:cubicBezTo>
                      <a:pt x="8677" y="55982"/>
                      <a:pt x="8656" y="56170"/>
                      <a:pt x="8656" y="56420"/>
                    </a:cubicBezTo>
                    <a:lnTo>
                      <a:pt x="8969" y="56420"/>
                    </a:lnTo>
                    <a:lnTo>
                      <a:pt x="8969" y="56107"/>
                    </a:lnTo>
                    <a:cubicBezTo>
                      <a:pt x="8969" y="56003"/>
                      <a:pt x="8969" y="55836"/>
                      <a:pt x="8990" y="55711"/>
                    </a:cubicBezTo>
                    <a:lnTo>
                      <a:pt x="8990" y="55627"/>
                    </a:lnTo>
                    <a:cubicBezTo>
                      <a:pt x="8990" y="55440"/>
                      <a:pt x="8990" y="55252"/>
                      <a:pt x="8990" y="55085"/>
                    </a:cubicBezTo>
                    <a:lnTo>
                      <a:pt x="8990" y="54814"/>
                    </a:lnTo>
                    <a:cubicBezTo>
                      <a:pt x="8969" y="54272"/>
                      <a:pt x="8906" y="53729"/>
                      <a:pt x="8823" y="53166"/>
                    </a:cubicBezTo>
                    <a:cubicBezTo>
                      <a:pt x="8489" y="50914"/>
                      <a:pt x="7843" y="48578"/>
                      <a:pt x="7133" y="46304"/>
                    </a:cubicBezTo>
                    <a:cubicBezTo>
                      <a:pt x="7050" y="46054"/>
                      <a:pt x="6967" y="45762"/>
                      <a:pt x="6862" y="45491"/>
                    </a:cubicBezTo>
                    <a:cubicBezTo>
                      <a:pt x="6800" y="45303"/>
                      <a:pt x="6758" y="45094"/>
                      <a:pt x="6695" y="44907"/>
                    </a:cubicBezTo>
                    <a:cubicBezTo>
                      <a:pt x="6695" y="44865"/>
                      <a:pt x="6675" y="44844"/>
                      <a:pt x="6654" y="44802"/>
                    </a:cubicBezTo>
                    <a:cubicBezTo>
                      <a:pt x="6216" y="43426"/>
                      <a:pt x="5819" y="42112"/>
                      <a:pt x="5465" y="40819"/>
                    </a:cubicBezTo>
                    <a:cubicBezTo>
                      <a:pt x="5194" y="39776"/>
                      <a:pt x="4902" y="38691"/>
                      <a:pt x="4631" y="37627"/>
                    </a:cubicBezTo>
                    <a:lnTo>
                      <a:pt x="4401" y="36710"/>
                    </a:lnTo>
                    <a:cubicBezTo>
                      <a:pt x="4339" y="36459"/>
                      <a:pt x="4276" y="36188"/>
                      <a:pt x="4213" y="35917"/>
                    </a:cubicBezTo>
                    <a:cubicBezTo>
                      <a:pt x="3671" y="33769"/>
                      <a:pt x="3275" y="31600"/>
                      <a:pt x="3025" y="29389"/>
                    </a:cubicBezTo>
                    <a:cubicBezTo>
                      <a:pt x="2858" y="28054"/>
                      <a:pt x="2774" y="26677"/>
                      <a:pt x="2691" y="25342"/>
                    </a:cubicBezTo>
                    <a:cubicBezTo>
                      <a:pt x="2566" y="23257"/>
                      <a:pt x="2441" y="21108"/>
                      <a:pt x="2044" y="19023"/>
                    </a:cubicBezTo>
                    <a:cubicBezTo>
                      <a:pt x="1877" y="18021"/>
                      <a:pt x="1627" y="17041"/>
                      <a:pt x="1377" y="16082"/>
                    </a:cubicBezTo>
                    <a:cubicBezTo>
                      <a:pt x="1126" y="15060"/>
                      <a:pt x="855" y="14017"/>
                      <a:pt x="668" y="12995"/>
                    </a:cubicBezTo>
                    <a:cubicBezTo>
                      <a:pt x="501" y="12035"/>
                      <a:pt x="396" y="11097"/>
                      <a:pt x="334" y="10137"/>
                    </a:cubicBezTo>
                    <a:cubicBezTo>
                      <a:pt x="334" y="9991"/>
                      <a:pt x="334" y="9845"/>
                      <a:pt x="313" y="9678"/>
                    </a:cubicBezTo>
                    <a:cubicBezTo>
                      <a:pt x="313" y="9532"/>
                      <a:pt x="313" y="9386"/>
                      <a:pt x="313" y="9261"/>
                    </a:cubicBezTo>
                    <a:cubicBezTo>
                      <a:pt x="292" y="7926"/>
                      <a:pt x="376" y="6591"/>
                      <a:pt x="584" y="5277"/>
                    </a:cubicBezTo>
                    <a:cubicBezTo>
                      <a:pt x="584" y="5173"/>
                      <a:pt x="605" y="5048"/>
                      <a:pt x="626" y="4923"/>
                    </a:cubicBezTo>
                    <a:lnTo>
                      <a:pt x="688" y="4547"/>
                    </a:lnTo>
                    <a:cubicBezTo>
                      <a:pt x="855" y="3734"/>
                      <a:pt x="1043" y="2941"/>
                      <a:pt x="1272" y="2149"/>
                    </a:cubicBezTo>
                    <a:cubicBezTo>
                      <a:pt x="1356" y="5736"/>
                      <a:pt x="2733" y="9178"/>
                      <a:pt x="4067" y="12536"/>
                    </a:cubicBezTo>
                    <a:cubicBezTo>
                      <a:pt x="4777" y="14288"/>
                      <a:pt x="5486" y="16103"/>
                      <a:pt x="6028" y="17938"/>
                    </a:cubicBezTo>
                    <a:cubicBezTo>
                      <a:pt x="6111" y="18209"/>
                      <a:pt x="6195" y="18480"/>
                      <a:pt x="6257" y="18751"/>
                    </a:cubicBezTo>
                    <a:cubicBezTo>
                      <a:pt x="6341" y="19064"/>
                      <a:pt x="6403" y="19377"/>
                      <a:pt x="6466" y="19690"/>
                    </a:cubicBezTo>
                    <a:cubicBezTo>
                      <a:pt x="6487" y="19690"/>
                      <a:pt x="6487" y="19690"/>
                      <a:pt x="6466" y="19711"/>
                    </a:cubicBezTo>
                    <a:cubicBezTo>
                      <a:pt x="6508" y="19899"/>
                      <a:pt x="6549" y="20086"/>
                      <a:pt x="6591" y="20274"/>
                    </a:cubicBezTo>
                    <a:cubicBezTo>
                      <a:pt x="6612" y="20399"/>
                      <a:pt x="6633" y="20503"/>
                      <a:pt x="6654" y="20608"/>
                    </a:cubicBezTo>
                    <a:cubicBezTo>
                      <a:pt x="6716" y="21067"/>
                      <a:pt x="6779" y="21525"/>
                      <a:pt x="6841" y="21963"/>
                    </a:cubicBezTo>
                    <a:cubicBezTo>
                      <a:pt x="6967" y="23215"/>
                      <a:pt x="7029" y="24445"/>
                      <a:pt x="7050" y="25697"/>
                    </a:cubicBezTo>
                    <a:cubicBezTo>
                      <a:pt x="7050" y="26260"/>
                      <a:pt x="7071" y="26823"/>
                      <a:pt x="7071" y="27366"/>
                    </a:cubicBezTo>
                    <a:lnTo>
                      <a:pt x="7071" y="27574"/>
                    </a:lnTo>
                    <a:cubicBezTo>
                      <a:pt x="7071" y="28054"/>
                      <a:pt x="7071" y="28554"/>
                      <a:pt x="7092" y="29055"/>
                    </a:cubicBezTo>
                    <a:cubicBezTo>
                      <a:pt x="7092" y="30390"/>
                      <a:pt x="7175" y="31746"/>
                      <a:pt x="7321" y="33080"/>
                    </a:cubicBezTo>
                    <a:cubicBezTo>
                      <a:pt x="7613" y="35291"/>
                      <a:pt x="8114" y="37481"/>
                      <a:pt x="8781" y="39609"/>
                    </a:cubicBezTo>
                    <a:cubicBezTo>
                      <a:pt x="8844" y="39817"/>
                      <a:pt x="8906" y="40026"/>
                      <a:pt x="8969" y="40235"/>
                    </a:cubicBezTo>
                    <a:lnTo>
                      <a:pt x="9032" y="40443"/>
                    </a:lnTo>
                    <a:lnTo>
                      <a:pt x="9178" y="40881"/>
                    </a:lnTo>
                    <a:cubicBezTo>
                      <a:pt x="9219" y="41006"/>
                      <a:pt x="9261" y="41152"/>
                      <a:pt x="9282" y="41277"/>
                    </a:cubicBezTo>
                    <a:cubicBezTo>
                      <a:pt x="9365" y="41507"/>
                      <a:pt x="9449" y="41757"/>
                      <a:pt x="9511" y="41987"/>
                    </a:cubicBezTo>
                    <a:cubicBezTo>
                      <a:pt x="9595" y="42237"/>
                      <a:pt x="9657" y="42425"/>
                      <a:pt x="9720" y="42654"/>
                    </a:cubicBezTo>
                    <a:cubicBezTo>
                      <a:pt x="9720" y="42675"/>
                      <a:pt x="9741" y="42696"/>
                      <a:pt x="9762" y="42717"/>
                    </a:cubicBezTo>
                    <a:cubicBezTo>
                      <a:pt x="10158" y="43947"/>
                      <a:pt x="10533" y="45199"/>
                      <a:pt x="10909" y="46450"/>
                    </a:cubicBezTo>
                    <a:cubicBezTo>
                      <a:pt x="10930" y="46513"/>
                      <a:pt x="10950" y="46575"/>
                      <a:pt x="10971" y="46659"/>
                    </a:cubicBezTo>
                    <a:cubicBezTo>
                      <a:pt x="11451" y="48327"/>
                      <a:pt x="11826" y="50017"/>
                      <a:pt x="12098" y="51748"/>
                    </a:cubicBezTo>
                    <a:cubicBezTo>
                      <a:pt x="12139" y="52186"/>
                      <a:pt x="12202" y="52624"/>
                      <a:pt x="12244" y="53062"/>
                    </a:cubicBezTo>
                    <a:lnTo>
                      <a:pt x="12244" y="53104"/>
                    </a:lnTo>
                    <a:cubicBezTo>
                      <a:pt x="12306" y="53959"/>
                      <a:pt x="12327" y="54835"/>
                      <a:pt x="12285" y="55711"/>
                    </a:cubicBezTo>
                    <a:cubicBezTo>
                      <a:pt x="12264" y="55961"/>
                      <a:pt x="12244" y="56232"/>
                      <a:pt x="12181" y="56483"/>
                    </a:cubicBezTo>
                    <a:lnTo>
                      <a:pt x="12515" y="56483"/>
                    </a:lnTo>
                    <a:cubicBezTo>
                      <a:pt x="12536" y="56378"/>
                      <a:pt x="12556" y="56253"/>
                      <a:pt x="12556" y="56149"/>
                    </a:cubicBezTo>
                    <a:cubicBezTo>
                      <a:pt x="12577" y="55982"/>
                      <a:pt x="12598" y="55857"/>
                      <a:pt x="12598" y="55711"/>
                    </a:cubicBezTo>
                    <a:cubicBezTo>
                      <a:pt x="12619" y="55419"/>
                      <a:pt x="12619" y="55127"/>
                      <a:pt x="12619" y="54835"/>
                    </a:cubicBezTo>
                    <a:cubicBezTo>
                      <a:pt x="12619" y="54272"/>
                      <a:pt x="12598" y="53667"/>
                      <a:pt x="12536" y="53104"/>
                    </a:cubicBezTo>
                    <a:cubicBezTo>
                      <a:pt x="12431" y="51873"/>
                      <a:pt x="12244" y="50663"/>
                      <a:pt x="11993" y="49474"/>
                    </a:cubicBezTo>
                    <a:cubicBezTo>
                      <a:pt x="11785" y="48515"/>
                      <a:pt x="11534" y="47556"/>
                      <a:pt x="11263" y="46596"/>
                    </a:cubicBezTo>
                    <a:cubicBezTo>
                      <a:pt x="11242" y="46554"/>
                      <a:pt x="11242" y="46513"/>
                      <a:pt x="11222" y="46471"/>
                    </a:cubicBezTo>
                    <a:cubicBezTo>
                      <a:pt x="10846" y="45157"/>
                      <a:pt x="10450" y="43885"/>
                      <a:pt x="10033" y="42612"/>
                    </a:cubicBezTo>
                    <a:cubicBezTo>
                      <a:pt x="9887" y="42133"/>
                      <a:pt x="9720" y="41653"/>
                      <a:pt x="9574" y="41173"/>
                    </a:cubicBezTo>
                    <a:cubicBezTo>
                      <a:pt x="9490" y="40902"/>
                      <a:pt x="9407" y="40610"/>
                      <a:pt x="9324" y="40339"/>
                    </a:cubicBezTo>
                    <a:lnTo>
                      <a:pt x="9324" y="40339"/>
                    </a:lnTo>
                    <a:cubicBezTo>
                      <a:pt x="9324" y="40339"/>
                      <a:pt x="9324" y="40339"/>
                      <a:pt x="9324" y="40339"/>
                    </a:cubicBezTo>
                    <a:cubicBezTo>
                      <a:pt x="9279" y="40184"/>
                      <a:pt x="9235" y="40047"/>
                      <a:pt x="9191" y="39909"/>
                    </a:cubicBezTo>
                    <a:lnTo>
                      <a:pt x="9191" y="39909"/>
                    </a:lnTo>
                    <a:cubicBezTo>
                      <a:pt x="9156" y="39790"/>
                      <a:pt x="9123" y="39670"/>
                      <a:pt x="9094" y="39546"/>
                    </a:cubicBezTo>
                    <a:cubicBezTo>
                      <a:pt x="9052" y="39442"/>
                      <a:pt x="9032" y="39359"/>
                      <a:pt x="9011" y="39254"/>
                    </a:cubicBezTo>
                    <a:cubicBezTo>
                      <a:pt x="8987" y="39194"/>
                      <a:pt x="8970" y="39148"/>
                      <a:pt x="8955" y="39108"/>
                    </a:cubicBezTo>
                    <a:lnTo>
                      <a:pt x="8955" y="39108"/>
                    </a:lnTo>
                    <a:cubicBezTo>
                      <a:pt x="8946" y="39075"/>
                      <a:pt x="8937" y="39042"/>
                      <a:pt x="8927" y="39004"/>
                    </a:cubicBezTo>
                    <a:cubicBezTo>
                      <a:pt x="8927" y="38983"/>
                      <a:pt x="8927" y="38963"/>
                      <a:pt x="8907" y="38942"/>
                    </a:cubicBezTo>
                    <a:lnTo>
                      <a:pt x="8907" y="38942"/>
                    </a:lnTo>
                    <a:cubicBezTo>
                      <a:pt x="8907" y="38942"/>
                      <a:pt x="8907" y="38942"/>
                      <a:pt x="8906" y="38941"/>
                    </a:cubicBezTo>
                    <a:cubicBezTo>
                      <a:pt x="8889" y="38884"/>
                      <a:pt x="8872" y="38827"/>
                      <a:pt x="8855" y="38771"/>
                    </a:cubicBezTo>
                    <a:lnTo>
                      <a:pt x="8855" y="38771"/>
                    </a:lnTo>
                    <a:cubicBezTo>
                      <a:pt x="8817" y="38631"/>
                      <a:pt x="8784" y="38484"/>
                      <a:pt x="8740" y="38337"/>
                    </a:cubicBezTo>
                    <a:cubicBezTo>
                      <a:pt x="8239" y="36605"/>
                      <a:pt x="7864" y="34833"/>
                      <a:pt x="7634" y="33039"/>
                    </a:cubicBezTo>
                    <a:cubicBezTo>
                      <a:pt x="7571" y="32642"/>
                      <a:pt x="7551" y="32225"/>
                      <a:pt x="7509" y="31829"/>
                    </a:cubicBezTo>
                    <a:cubicBezTo>
                      <a:pt x="7467" y="31328"/>
                      <a:pt x="7446" y="30849"/>
                      <a:pt x="7425" y="30369"/>
                    </a:cubicBezTo>
                    <a:lnTo>
                      <a:pt x="7425" y="30369"/>
                    </a:lnTo>
                    <a:cubicBezTo>
                      <a:pt x="7425" y="30369"/>
                      <a:pt x="7425" y="30369"/>
                      <a:pt x="7425" y="30369"/>
                    </a:cubicBezTo>
                    <a:cubicBezTo>
                      <a:pt x="7405" y="29889"/>
                      <a:pt x="7384" y="29472"/>
                      <a:pt x="7384" y="29013"/>
                    </a:cubicBezTo>
                    <a:cubicBezTo>
                      <a:pt x="7363" y="28450"/>
                      <a:pt x="7363" y="27908"/>
                      <a:pt x="7363" y="27345"/>
                    </a:cubicBezTo>
                    <a:cubicBezTo>
                      <a:pt x="7342" y="25009"/>
                      <a:pt x="7321" y="22568"/>
                      <a:pt x="6883" y="20191"/>
                    </a:cubicBezTo>
                    <a:cubicBezTo>
                      <a:pt x="6841" y="20024"/>
                      <a:pt x="6800" y="19836"/>
                      <a:pt x="6758" y="19669"/>
                    </a:cubicBezTo>
                    <a:cubicBezTo>
                      <a:pt x="6716" y="19440"/>
                      <a:pt x="6675" y="19210"/>
                      <a:pt x="6612" y="18981"/>
                    </a:cubicBezTo>
                    <a:cubicBezTo>
                      <a:pt x="6549" y="18751"/>
                      <a:pt x="6508" y="18564"/>
                      <a:pt x="6445" y="18355"/>
                    </a:cubicBezTo>
                    <a:cubicBezTo>
                      <a:pt x="6403" y="18209"/>
                      <a:pt x="6362" y="18042"/>
                      <a:pt x="6320" y="17875"/>
                    </a:cubicBezTo>
                    <a:cubicBezTo>
                      <a:pt x="6237" y="17625"/>
                      <a:pt x="6174" y="17354"/>
                      <a:pt x="6091" y="17104"/>
                    </a:cubicBezTo>
                    <a:cubicBezTo>
                      <a:pt x="6007" y="16833"/>
                      <a:pt x="5924" y="16645"/>
                      <a:pt x="5861" y="16415"/>
                    </a:cubicBezTo>
                    <a:cubicBezTo>
                      <a:pt x="5402" y="15039"/>
                      <a:pt x="4860" y="13704"/>
                      <a:pt x="4339" y="12390"/>
                    </a:cubicBezTo>
                    <a:cubicBezTo>
                      <a:pt x="2879" y="8761"/>
                      <a:pt x="1377" y="5006"/>
                      <a:pt x="1564" y="1085"/>
                    </a:cubicBezTo>
                    <a:lnTo>
                      <a:pt x="1606" y="1"/>
                    </a:ln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8225900" y="2434700"/>
                <a:ext cx="361375" cy="1702000"/>
              </a:xfrm>
              <a:custGeom>
                <a:avLst/>
                <a:gdLst/>
                <a:ahLst/>
                <a:cxnLst/>
                <a:rect l="l" t="t" r="r" b="b"/>
                <a:pathLst>
                  <a:path w="14455" h="68080" extrusionOk="0">
                    <a:moveTo>
                      <a:pt x="0" y="1"/>
                    </a:moveTo>
                    <a:cubicBezTo>
                      <a:pt x="126" y="293"/>
                      <a:pt x="230" y="564"/>
                      <a:pt x="313" y="856"/>
                    </a:cubicBezTo>
                    <a:cubicBezTo>
                      <a:pt x="1627" y="4589"/>
                      <a:pt x="2065" y="8323"/>
                      <a:pt x="1481" y="12223"/>
                    </a:cubicBezTo>
                    <a:cubicBezTo>
                      <a:pt x="1335" y="13308"/>
                      <a:pt x="1314" y="14392"/>
                      <a:pt x="1419" y="15456"/>
                    </a:cubicBezTo>
                    <a:cubicBezTo>
                      <a:pt x="1440" y="15644"/>
                      <a:pt x="1460" y="15811"/>
                      <a:pt x="1481" y="15998"/>
                    </a:cubicBezTo>
                    <a:cubicBezTo>
                      <a:pt x="1481" y="16165"/>
                      <a:pt x="1523" y="16332"/>
                      <a:pt x="1544" y="16499"/>
                    </a:cubicBezTo>
                    <a:cubicBezTo>
                      <a:pt x="1878" y="18918"/>
                      <a:pt x="2608" y="21296"/>
                      <a:pt x="3129" y="23674"/>
                    </a:cubicBezTo>
                    <a:cubicBezTo>
                      <a:pt x="4130" y="28221"/>
                      <a:pt x="5152" y="32580"/>
                      <a:pt x="5423" y="37211"/>
                    </a:cubicBezTo>
                    <a:cubicBezTo>
                      <a:pt x="5507" y="38420"/>
                      <a:pt x="5590" y="39630"/>
                      <a:pt x="5695" y="40861"/>
                    </a:cubicBezTo>
                    <a:cubicBezTo>
                      <a:pt x="5736" y="41382"/>
                      <a:pt x="5778" y="41903"/>
                      <a:pt x="5820" y="42446"/>
                    </a:cubicBezTo>
                    <a:cubicBezTo>
                      <a:pt x="5882" y="42967"/>
                      <a:pt x="5924" y="43530"/>
                      <a:pt x="5987" y="44052"/>
                    </a:cubicBezTo>
                    <a:cubicBezTo>
                      <a:pt x="6237" y="46617"/>
                      <a:pt x="6550" y="49162"/>
                      <a:pt x="6925" y="51706"/>
                    </a:cubicBezTo>
                    <a:cubicBezTo>
                      <a:pt x="6946" y="51915"/>
                      <a:pt x="6988" y="52103"/>
                      <a:pt x="7009" y="52332"/>
                    </a:cubicBezTo>
                    <a:cubicBezTo>
                      <a:pt x="7050" y="52582"/>
                      <a:pt x="7092" y="52812"/>
                      <a:pt x="7134" y="53041"/>
                    </a:cubicBezTo>
                    <a:cubicBezTo>
                      <a:pt x="7321" y="54397"/>
                      <a:pt x="7551" y="55753"/>
                      <a:pt x="7801" y="57129"/>
                    </a:cubicBezTo>
                    <a:cubicBezTo>
                      <a:pt x="7864" y="57547"/>
                      <a:pt x="7947" y="57964"/>
                      <a:pt x="8010" y="58381"/>
                    </a:cubicBezTo>
                    <a:cubicBezTo>
                      <a:pt x="8114" y="58881"/>
                      <a:pt x="8197" y="59361"/>
                      <a:pt x="8302" y="59841"/>
                    </a:cubicBezTo>
                    <a:cubicBezTo>
                      <a:pt x="8615" y="61509"/>
                      <a:pt x="8969" y="63178"/>
                      <a:pt x="9345" y="64826"/>
                    </a:cubicBezTo>
                    <a:cubicBezTo>
                      <a:pt x="9407" y="65118"/>
                      <a:pt x="9449" y="65389"/>
                      <a:pt x="9532" y="65702"/>
                    </a:cubicBezTo>
                    <a:cubicBezTo>
                      <a:pt x="9616" y="66036"/>
                      <a:pt x="9678" y="66348"/>
                      <a:pt x="9762" y="66661"/>
                    </a:cubicBezTo>
                    <a:cubicBezTo>
                      <a:pt x="9804" y="66870"/>
                      <a:pt x="9845" y="67078"/>
                      <a:pt x="9908" y="67266"/>
                    </a:cubicBezTo>
                    <a:cubicBezTo>
                      <a:pt x="9908" y="67287"/>
                      <a:pt x="9908" y="67308"/>
                      <a:pt x="9908" y="67329"/>
                    </a:cubicBezTo>
                    <a:cubicBezTo>
                      <a:pt x="9970" y="67579"/>
                      <a:pt x="10033" y="67829"/>
                      <a:pt x="10116" y="68059"/>
                    </a:cubicBezTo>
                    <a:lnTo>
                      <a:pt x="10596" y="68059"/>
                    </a:lnTo>
                    <a:lnTo>
                      <a:pt x="10972" y="68080"/>
                    </a:lnTo>
                    <a:lnTo>
                      <a:pt x="14225" y="68080"/>
                    </a:lnTo>
                    <a:cubicBezTo>
                      <a:pt x="14246" y="68059"/>
                      <a:pt x="14246" y="68038"/>
                      <a:pt x="14267" y="68017"/>
                    </a:cubicBezTo>
                    <a:cubicBezTo>
                      <a:pt x="14288" y="67934"/>
                      <a:pt x="14288" y="67871"/>
                      <a:pt x="14309" y="67808"/>
                    </a:cubicBezTo>
                    <a:cubicBezTo>
                      <a:pt x="14330" y="67725"/>
                      <a:pt x="14350" y="67642"/>
                      <a:pt x="14371" y="67537"/>
                    </a:cubicBezTo>
                    <a:cubicBezTo>
                      <a:pt x="14392" y="67412"/>
                      <a:pt x="14413" y="67266"/>
                      <a:pt x="14434" y="67120"/>
                    </a:cubicBezTo>
                    <a:cubicBezTo>
                      <a:pt x="14455" y="66828"/>
                      <a:pt x="14455" y="66536"/>
                      <a:pt x="14434" y="66244"/>
                    </a:cubicBezTo>
                    <a:cubicBezTo>
                      <a:pt x="14455" y="66223"/>
                      <a:pt x="14455" y="66223"/>
                      <a:pt x="14434" y="66223"/>
                    </a:cubicBezTo>
                    <a:cubicBezTo>
                      <a:pt x="14434" y="65931"/>
                      <a:pt x="14413" y="65639"/>
                      <a:pt x="14371" y="65368"/>
                    </a:cubicBezTo>
                    <a:cubicBezTo>
                      <a:pt x="14371" y="65264"/>
                      <a:pt x="14350" y="65160"/>
                      <a:pt x="14350" y="65076"/>
                    </a:cubicBezTo>
                    <a:cubicBezTo>
                      <a:pt x="14330" y="64972"/>
                      <a:pt x="14309" y="64888"/>
                      <a:pt x="14309" y="64784"/>
                    </a:cubicBezTo>
                    <a:cubicBezTo>
                      <a:pt x="14288" y="64742"/>
                      <a:pt x="14288" y="64680"/>
                      <a:pt x="14288" y="64638"/>
                    </a:cubicBezTo>
                    <a:lnTo>
                      <a:pt x="14225" y="64117"/>
                    </a:lnTo>
                    <a:cubicBezTo>
                      <a:pt x="14163" y="63741"/>
                      <a:pt x="14121" y="63366"/>
                      <a:pt x="14058" y="62990"/>
                    </a:cubicBezTo>
                    <a:cubicBezTo>
                      <a:pt x="13975" y="62427"/>
                      <a:pt x="13871" y="61843"/>
                      <a:pt x="13766" y="61259"/>
                    </a:cubicBezTo>
                    <a:cubicBezTo>
                      <a:pt x="13725" y="61009"/>
                      <a:pt x="13683" y="60779"/>
                      <a:pt x="13641" y="60508"/>
                    </a:cubicBezTo>
                    <a:cubicBezTo>
                      <a:pt x="13600" y="60258"/>
                      <a:pt x="13558" y="60029"/>
                      <a:pt x="13495" y="59778"/>
                    </a:cubicBezTo>
                    <a:cubicBezTo>
                      <a:pt x="13349" y="58965"/>
                      <a:pt x="13182" y="58172"/>
                      <a:pt x="13016" y="57359"/>
                    </a:cubicBezTo>
                    <a:cubicBezTo>
                      <a:pt x="12870" y="56671"/>
                      <a:pt x="12724" y="55961"/>
                      <a:pt x="12578" y="55252"/>
                    </a:cubicBezTo>
                    <a:lnTo>
                      <a:pt x="12515" y="55065"/>
                    </a:lnTo>
                    <a:cubicBezTo>
                      <a:pt x="11848" y="52019"/>
                      <a:pt x="11138" y="48974"/>
                      <a:pt x="10534" y="45929"/>
                    </a:cubicBezTo>
                    <a:cubicBezTo>
                      <a:pt x="10513" y="45825"/>
                      <a:pt x="10492" y="45720"/>
                      <a:pt x="10471" y="45616"/>
                    </a:cubicBezTo>
                    <a:cubicBezTo>
                      <a:pt x="10450" y="45491"/>
                      <a:pt x="10429" y="45387"/>
                      <a:pt x="10408" y="45282"/>
                    </a:cubicBezTo>
                    <a:cubicBezTo>
                      <a:pt x="10137" y="43843"/>
                      <a:pt x="9887" y="42404"/>
                      <a:pt x="9678" y="40944"/>
                    </a:cubicBezTo>
                    <a:cubicBezTo>
                      <a:pt x="9282" y="38274"/>
                      <a:pt x="9094" y="35584"/>
                      <a:pt x="9115" y="32893"/>
                    </a:cubicBezTo>
                    <a:lnTo>
                      <a:pt x="9115" y="32538"/>
                    </a:lnTo>
                    <a:cubicBezTo>
                      <a:pt x="9136" y="31829"/>
                      <a:pt x="9157" y="31120"/>
                      <a:pt x="9178" y="30411"/>
                    </a:cubicBezTo>
                    <a:lnTo>
                      <a:pt x="9178" y="30244"/>
                    </a:lnTo>
                    <a:cubicBezTo>
                      <a:pt x="9178" y="30223"/>
                      <a:pt x="9178" y="30202"/>
                      <a:pt x="9178" y="30182"/>
                    </a:cubicBezTo>
                    <a:lnTo>
                      <a:pt x="9178" y="29931"/>
                    </a:lnTo>
                    <a:cubicBezTo>
                      <a:pt x="9199" y="29014"/>
                      <a:pt x="9199" y="28096"/>
                      <a:pt x="9136" y="27199"/>
                    </a:cubicBezTo>
                    <a:cubicBezTo>
                      <a:pt x="9115" y="27032"/>
                      <a:pt x="9115" y="26886"/>
                      <a:pt x="9094" y="26719"/>
                    </a:cubicBezTo>
                    <a:cubicBezTo>
                      <a:pt x="9094" y="26677"/>
                      <a:pt x="9074" y="26615"/>
                      <a:pt x="9074" y="26573"/>
                    </a:cubicBezTo>
                    <a:cubicBezTo>
                      <a:pt x="9053" y="26365"/>
                      <a:pt x="9032" y="26135"/>
                      <a:pt x="8990" y="25927"/>
                    </a:cubicBezTo>
                    <a:cubicBezTo>
                      <a:pt x="8990" y="25906"/>
                      <a:pt x="8990" y="25885"/>
                      <a:pt x="8990" y="25885"/>
                    </a:cubicBezTo>
                    <a:cubicBezTo>
                      <a:pt x="8761" y="24362"/>
                      <a:pt x="8260" y="22902"/>
                      <a:pt x="7843" y="21421"/>
                    </a:cubicBezTo>
                    <a:cubicBezTo>
                      <a:pt x="7780" y="21275"/>
                      <a:pt x="7739" y="21109"/>
                      <a:pt x="7697" y="20942"/>
                    </a:cubicBezTo>
                    <a:cubicBezTo>
                      <a:pt x="7655" y="20775"/>
                      <a:pt x="7593" y="20608"/>
                      <a:pt x="7551" y="20441"/>
                    </a:cubicBezTo>
                    <a:cubicBezTo>
                      <a:pt x="7363" y="19753"/>
                      <a:pt x="7217" y="19064"/>
                      <a:pt x="7113" y="18355"/>
                    </a:cubicBezTo>
                    <a:cubicBezTo>
                      <a:pt x="6571" y="14518"/>
                      <a:pt x="6904" y="11201"/>
                      <a:pt x="5799" y="7864"/>
                    </a:cubicBezTo>
                    <a:cubicBezTo>
                      <a:pt x="5757" y="7760"/>
                      <a:pt x="5715" y="7614"/>
                      <a:pt x="5674" y="7489"/>
                    </a:cubicBezTo>
                    <a:cubicBezTo>
                      <a:pt x="5632" y="7384"/>
                      <a:pt x="5590" y="7280"/>
                      <a:pt x="5549" y="7155"/>
                    </a:cubicBezTo>
                    <a:cubicBezTo>
                      <a:pt x="5173" y="6195"/>
                      <a:pt x="4673" y="5278"/>
                      <a:pt x="4068" y="4423"/>
                    </a:cubicBezTo>
                    <a:cubicBezTo>
                      <a:pt x="3192" y="3213"/>
                      <a:pt x="1398" y="2087"/>
                      <a:pt x="459" y="772"/>
                    </a:cubicBezTo>
                    <a:cubicBezTo>
                      <a:pt x="272" y="543"/>
                      <a:pt x="126" y="27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8548675" y="2808575"/>
                <a:ext cx="156450" cy="1327075"/>
              </a:xfrm>
              <a:custGeom>
                <a:avLst/>
                <a:gdLst/>
                <a:ahLst/>
                <a:cxnLst/>
                <a:rect l="l" t="t" r="r" b="b"/>
                <a:pathLst>
                  <a:path w="6258" h="53083" extrusionOk="0">
                    <a:moveTo>
                      <a:pt x="2816" y="1"/>
                    </a:moveTo>
                    <a:cubicBezTo>
                      <a:pt x="2795" y="42"/>
                      <a:pt x="2774" y="63"/>
                      <a:pt x="2754" y="105"/>
                    </a:cubicBezTo>
                    <a:cubicBezTo>
                      <a:pt x="2754" y="126"/>
                      <a:pt x="2733" y="126"/>
                      <a:pt x="2733" y="147"/>
                    </a:cubicBezTo>
                    <a:cubicBezTo>
                      <a:pt x="2691" y="251"/>
                      <a:pt x="2649" y="334"/>
                      <a:pt x="2608" y="439"/>
                    </a:cubicBezTo>
                    <a:cubicBezTo>
                      <a:pt x="2190" y="1356"/>
                      <a:pt x="1857" y="2316"/>
                      <a:pt x="1565" y="3275"/>
                    </a:cubicBezTo>
                    <a:cubicBezTo>
                      <a:pt x="1544" y="3379"/>
                      <a:pt x="1523" y="3463"/>
                      <a:pt x="1481" y="3567"/>
                    </a:cubicBezTo>
                    <a:lnTo>
                      <a:pt x="1419" y="3859"/>
                    </a:lnTo>
                    <a:cubicBezTo>
                      <a:pt x="1273" y="4402"/>
                      <a:pt x="1147" y="4923"/>
                      <a:pt x="1043" y="5465"/>
                    </a:cubicBezTo>
                    <a:cubicBezTo>
                      <a:pt x="939" y="5966"/>
                      <a:pt x="855" y="6487"/>
                      <a:pt x="772" y="7009"/>
                    </a:cubicBezTo>
                    <a:cubicBezTo>
                      <a:pt x="730" y="7342"/>
                      <a:pt x="689" y="7697"/>
                      <a:pt x="647" y="8052"/>
                    </a:cubicBezTo>
                    <a:lnTo>
                      <a:pt x="647" y="8198"/>
                    </a:lnTo>
                    <a:cubicBezTo>
                      <a:pt x="563" y="8865"/>
                      <a:pt x="522" y="9553"/>
                      <a:pt x="480" y="10242"/>
                    </a:cubicBezTo>
                    <a:cubicBezTo>
                      <a:pt x="438" y="11264"/>
                      <a:pt x="417" y="12265"/>
                      <a:pt x="417" y="13287"/>
                    </a:cubicBezTo>
                    <a:lnTo>
                      <a:pt x="417" y="13495"/>
                    </a:lnTo>
                    <a:cubicBezTo>
                      <a:pt x="417" y="14121"/>
                      <a:pt x="438" y="14768"/>
                      <a:pt x="459" y="15393"/>
                    </a:cubicBezTo>
                    <a:cubicBezTo>
                      <a:pt x="501" y="16687"/>
                      <a:pt x="543" y="17959"/>
                      <a:pt x="605" y="19294"/>
                    </a:cubicBezTo>
                    <a:cubicBezTo>
                      <a:pt x="668" y="20629"/>
                      <a:pt x="709" y="21964"/>
                      <a:pt x="730" y="23257"/>
                    </a:cubicBezTo>
                    <a:lnTo>
                      <a:pt x="730" y="25968"/>
                    </a:lnTo>
                    <a:cubicBezTo>
                      <a:pt x="730" y="26656"/>
                      <a:pt x="709" y="27366"/>
                      <a:pt x="689" y="28075"/>
                    </a:cubicBezTo>
                    <a:cubicBezTo>
                      <a:pt x="605" y="31558"/>
                      <a:pt x="376" y="35041"/>
                      <a:pt x="271" y="38545"/>
                    </a:cubicBezTo>
                    <a:cubicBezTo>
                      <a:pt x="251" y="38775"/>
                      <a:pt x="251" y="39004"/>
                      <a:pt x="251" y="39234"/>
                    </a:cubicBezTo>
                    <a:cubicBezTo>
                      <a:pt x="251" y="39234"/>
                      <a:pt x="251" y="39254"/>
                      <a:pt x="251" y="39275"/>
                    </a:cubicBezTo>
                    <a:lnTo>
                      <a:pt x="251" y="39317"/>
                    </a:lnTo>
                    <a:cubicBezTo>
                      <a:pt x="230" y="39463"/>
                      <a:pt x="251" y="39609"/>
                      <a:pt x="230" y="39734"/>
                    </a:cubicBezTo>
                    <a:cubicBezTo>
                      <a:pt x="230" y="39838"/>
                      <a:pt x="230" y="39943"/>
                      <a:pt x="230" y="40047"/>
                    </a:cubicBezTo>
                    <a:lnTo>
                      <a:pt x="230" y="40235"/>
                    </a:lnTo>
                    <a:cubicBezTo>
                      <a:pt x="188" y="40819"/>
                      <a:pt x="167" y="41465"/>
                      <a:pt x="125" y="42133"/>
                    </a:cubicBezTo>
                    <a:cubicBezTo>
                      <a:pt x="105" y="42237"/>
                      <a:pt x="125" y="42320"/>
                      <a:pt x="105" y="42425"/>
                    </a:cubicBezTo>
                    <a:cubicBezTo>
                      <a:pt x="105" y="42529"/>
                      <a:pt x="105" y="42654"/>
                      <a:pt x="105" y="42758"/>
                    </a:cubicBezTo>
                    <a:cubicBezTo>
                      <a:pt x="42" y="43843"/>
                      <a:pt x="0" y="44969"/>
                      <a:pt x="0" y="46096"/>
                    </a:cubicBezTo>
                    <a:cubicBezTo>
                      <a:pt x="21" y="46367"/>
                      <a:pt x="21" y="46638"/>
                      <a:pt x="21" y="46930"/>
                    </a:cubicBezTo>
                    <a:cubicBezTo>
                      <a:pt x="42" y="47410"/>
                      <a:pt x="63" y="47910"/>
                      <a:pt x="105" y="48348"/>
                    </a:cubicBezTo>
                    <a:cubicBezTo>
                      <a:pt x="146" y="48786"/>
                      <a:pt x="188" y="49224"/>
                      <a:pt x="251" y="49662"/>
                    </a:cubicBezTo>
                    <a:cubicBezTo>
                      <a:pt x="251" y="49683"/>
                      <a:pt x="251" y="49683"/>
                      <a:pt x="251" y="49704"/>
                    </a:cubicBezTo>
                    <a:cubicBezTo>
                      <a:pt x="313" y="50079"/>
                      <a:pt x="376" y="50434"/>
                      <a:pt x="459" y="50809"/>
                    </a:cubicBezTo>
                    <a:cubicBezTo>
                      <a:pt x="501" y="51018"/>
                      <a:pt x="563" y="51268"/>
                      <a:pt x="626" y="51456"/>
                    </a:cubicBezTo>
                    <a:cubicBezTo>
                      <a:pt x="668" y="51644"/>
                      <a:pt x="730" y="51811"/>
                      <a:pt x="793" y="51998"/>
                    </a:cubicBezTo>
                    <a:cubicBezTo>
                      <a:pt x="814" y="52082"/>
                      <a:pt x="855" y="52165"/>
                      <a:pt x="897" y="52249"/>
                    </a:cubicBezTo>
                    <a:cubicBezTo>
                      <a:pt x="918" y="52332"/>
                      <a:pt x="939" y="52415"/>
                      <a:pt x="981" y="52478"/>
                    </a:cubicBezTo>
                    <a:cubicBezTo>
                      <a:pt x="1043" y="52645"/>
                      <a:pt x="1127" y="52833"/>
                      <a:pt x="1210" y="52999"/>
                    </a:cubicBezTo>
                    <a:cubicBezTo>
                      <a:pt x="1210" y="52999"/>
                      <a:pt x="1210" y="53020"/>
                      <a:pt x="1231" y="53020"/>
                    </a:cubicBezTo>
                    <a:lnTo>
                      <a:pt x="1252" y="53083"/>
                    </a:lnTo>
                    <a:lnTo>
                      <a:pt x="2920" y="53083"/>
                    </a:lnTo>
                    <a:cubicBezTo>
                      <a:pt x="3129" y="53083"/>
                      <a:pt x="3358" y="53062"/>
                      <a:pt x="3567" y="53062"/>
                    </a:cubicBezTo>
                    <a:lnTo>
                      <a:pt x="3630" y="52895"/>
                    </a:lnTo>
                    <a:cubicBezTo>
                      <a:pt x="3650" y="52833"/>
                      <a:pt x="3671" y="52770"/>
                      <a:pt x="3692" y="52707"/>
                    </a:cubicBezTo>
                    <a:cubicBezTo>
                      <a:pt x="3713" y="52624"/>
                      <a:pt x="3734" y="52541"/>
                      <a:pt x="3755" y="52478"/>
                    </a:cubicBezTo>
                    <a:cubicBezTo>
                      <a:pt x="3984" y="51602"/>
                      <a:pt x="4172" y="50705"/>
                      <a:pt x="4318" y="49808"/>
                    </a:cubicBezTo>
                    <a:cubicBezTo>
                      <a:pt x="4547" y="48369"/>
                      <a:pt x="4672" y="47013"/>
                      <a:pt x="4777" y="46471"/>
                    </a:cubicBezTo>
                    <a:cubicBezTo>
                      <a:pt x="4860" y="45929"/>
                      <a:pt x="4944" y="45386"/>
                      <a:pt x="5006" y="44844"/>
                    </a:cubicBezTo>
                    <a:cubicBezTo>
                      <a:pt x="5048" y="44594"/>
                      <a:pt x="5090" y="44364"/>
                      <a:pt x="5131" y="44072"/>
                    </a:cubicBezTo>
                    <a:cubicBezTo>
                      <a:pt x="5173" y="43760"/>
                      <a:pt x="5215" y="43488"/>
                      <a:pt x="5236" y="43176"/>
                    </a:cubicBezTo>
                    <a:cubicBezTo>
                      <a:pt x="5528" y="41152"/>
                      <a:pt x="5736" y="39129"/>
                      <a:pt x="5903" y="37085"/>
                    </a:cubicBezTo>
                    <a:cubicBezTo>
                      <a:pt x="5924" y="36835"/>
                      <a:pt x="5945" y="36605"/>
                      <a:pt x="5966" y="36376"/>
                    </a:cubicBezTo>
                    <a:cubicBezTo>
                      <a:pt x="5986" y="36126"/>
                      <a:pt x="5986" y="35896"/>
                      <a:pt x="6007" y="35646"/>
                    </a:cubicBezTo>
                    <a:cubicBezTo>
                      <a:pt x="6174" y="33289"/>
                      <a:pt x="6258" y="30932"/>
                      <a:pt x="6237" y="28554"/>
                    </a:cubicBezTo>
                    <a:cubicBezTo>
                      <a:pt x="6237" y="28262"/>
                      <a:pt x="6237" y="27991"/>
                      <a:pt x="6174" y="27678"/>
                    </a:cubicBezTo>
                    <a:lnTo>
                      <a:pt x="6174" y="27407"/>
                    </a:lnTo>
                    <a:cubicBezTo>
                      <a:pt x="6174" y="27199"/>
                      <a:pt x="6174" y="26990"/>
                      <a:pt x="6174" y="26782"/>
                    </a:cubicBezTo>
                    <a:lnTo>
                      <a:pt x="6174" y="26469"/>
                    </a:lnTo>
                    <a:cubicBezTo>
                      <a:pt x="6153" y="26135"/>
                      <a:pt x="6153" y="25801"/>
                      <a:pt x="6132" y="25468"/>
                    </a:cubicBezTo>
                    <a:lnTo>
                      <a:pt x="6132" y="25363"/>
                    </a:lnTo>
                    <a:cubicBezTo>
                      <a:pt x="6049" y="23507"/>
                      <a:pt x="5903" y="21651"/>
                      <a:pt x="5674" y="19815"/>
                    </a:cubicBezTo>
                    <a:lnTo>
                      <a:pt x="5674" y="19690"/>
                    </a:lnTo>
                    <a:cubicBezTo>
                      <a:pt x="5590" y="18939"/>
                      <a:pt x="5486" y="18209"/>
                      <a:pt x="5382" y="17458"/>
                    </a:cubicBezTo>
                    <a:lnTo>
                      <a:pt x="5382" y="17437"/>
                    </a:lnTo>
                    <a:lnTo>
                      <a:pt x="5319" y="17145"/>
                    </a:lnTo>
                    <a:cubicBezTo>
                      <a:pt x="4964" y="14809"/>
                      <a:pt x="4485" y="12473"/>
                      <a:pt x="4047" y="10137"/>
                    </a:cubicBezTo>
                    <a:cubicBezTo>
                      <a:pt x="3963" y="9658"/>
                      <a:pt x="3859" y="9199"/>
                      <a:pt x="3776" y="8719"/>
                    </a:cubicBezTo>
                    <a:cubicBezTo>
                      <a:pt x="3671" y="8135"/>
                      <a:pt x="3588" y="7551"/>
                      <a:pt x="3484" y="6967"/>
                    </a:cubicBezTo>
                    <a:cubicBezTo>
                      <a:pt x="3233" y="5403"/>
                      <a:pt x="3025" y="3838"/>
                      <a:pt x="2900" y="2274"/>
                    </a:cubicBezTo>
                    <a:cubicBezTo>
                      <a:pt x="2879" y="1815"/>
                      <a:pt x="2858" y="1335"/>
                      <a:pt x="2837" y="856"/>
                    </a:cubicBezTo>
                    <a:cubicBezTo>
                      <a:pt x="2816" y="585"/>
                      <a:pt x="2816" y="293"/>
                      <a:pt x="2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466800" y="2808050"/>
                <a:ext cx="155950" cy="1327600"/>
              </a:xfrm>
              <a:custGeom>
                <a:avLst/>
                <a:gdLst/>
                <a:ahLst/>
                <a:cxnLst/>
                <a:rect l="l" t="t" r="r" b="b"/>
                <a:pathLst>
                  <a:path w="6238" h="53104" extrusionOk="0">
                    <a:moveTo>
                      <a:pt x="3463" y="1"/>
                    </a:moveTo>
                    <a:lnTo>
                      <a:pt x="3463" y="42"/>
                    </a:lnTo>
                    <a:cubicBezTo>
                      <a:pt x="3463" y="293"/>
                      <a:pt x="3442" y="501"/>
                      <a:pt x="3442" y="793"/>
                    </a:cubicBezTo>
                    <a:cubicBezTo>
                      <a:pt x="3442" y="1085"/>
                      <a:pt x="3421" y="1377"/>
                      <a:pt x="3400" y="1648"/>
                    </a:cubicBezTo>
                    <a:cubicBezTo>
                      <a:pt x="3171" y="5924"/>
                      <a:pt x="2191" y="10137"/>
                      <a:pt x="1419" y="14351"/>
                    </a:cubicBezTo>
                    <a:cubicBezTo>
                      <a:pt x="1377" y="14580"/>
                      <a:pt x="1336" y="14810"/>
                      <a:pt x="1294" y="15039"/>
                    </a:cubicBezTo>
                    <a:cubicBezTo>
                      <a:pt x="1252" y="15268"/>
                      <a:pt x="1210" y="15498"/>
                      <a:pt x="1169" y="15727"/>
                    </a:cubicBezTo>
                    <a:cubicBezTo>
                      <a:pt x="1064" y="16290"/>
                      <a:pt x="960" y="16874"/>
                      <a:pt x="877" y="17458"/>
                    </a:cubicBezTo>
                    <a:cubicBezTo>
                      <a:pt x="564" y="19523"/>
                      <a:pt x="334" y="21588"/>
                      <a:pt x="209" y="23674"/>
                    </a:cubicBezTo>
                    <a:cubicBezTo>
                      <a:pt x="188" y="24008"/>
                      <a:pt x="168" y="24362"/>
                      <a:pt x="147" y="24675"/>
                    </a:cubicBezTo>
                    <a:cubicBezTo>
                      <a:pt x="126" y="24988"/>
                      <a:pt x="105" y="25322"/>
                      <a:pt x="105" y="25635"/>
                    </a:cubicBezTo>
                    <a:cubicBezTo>
                      <a:pt x="84" y="25760"/>
                      <a:pt x="84" y="25885"/>
                      <a:pt x="84" y="26010"/>
                    </a:cubicBezTo>
                    <a:lnTo>
                      <a:pt x="84" y="26344"/>
                    </a:lnTo>
                    <a:cubicBezTo>
                      <a:pt x="1" y="28638"/>
                      <a:pt x="22" y="30912"/>
                      <a:pt x="126" y="33206"/>
                    </a:cubicBezTo>
                    <a:cubicBezTo>
                      <a:pt x="126" y="33248"/>
                      <a:pt x="126" y="33289"/>
                      <a:pt x="126" y="33331"/>
                    </a:cubicBezTo>
                    <a:cubicBezTo>
                      <a:pt x="147" y="33623"/>
                      <a:pt x="147" y="33915"/>
                      <a:pt x="168" y="34186"/>
                    </a:cubicBezTo>
                    <a:cubicBezTo>
                      <a:pt x="188" y="34478"/>
                      <a:pt x="209" y="34749"/>
                      <a:pt x="230" y="35041"/>
                    </a:cubicBezTo>
                    <a:cubicBezTo>
                      <a:pt x="230" y="35146"/>
                      <a:pt x="230" y="35292"/>
                      <a:pt x="251" y="35375"/>
                    </a:cubicBezTo>
                    <a:cubicBezTo>
                      <a:pt x="251" y="35458"/>
                      <a:pt x="251" y="35542"/>
                      <a:pt x="251" y="35625"/>
                    </a:cubicBezTo>
                    <a:cubicBezTo>
                      <a:pt x="272" y="35876"/>
                      <a:pt x="293" y="36126"/>
                      <a:pt x="314" y="36355"/>
                    </a:cubicBezTo>
                    <a:cubicBezTo>
                      <a:pt x="334" y="36585"/>
                      <a:pt x="334" y="36814"/>
                      <a:pt x="355" y="37064"/>
                    </a:cubicBezTo>
                    <a:cubicBezTo>
                      <a:pt x="501" y="38817"/>
                      <a:pt x="689" y="40589"/>
                      <a:pt x="918" y="42341"/>
                    </a:cubicBezTo>
                    <a:cubicBezTo>
                      <a:pt x="981" y="42884"/>
                      <a:pt x="1044" y="43426"/>
                      <a:pt x="1127" y="43968"/>
                    </a:cubicBezTo>
                    <a:cubicBezTo>
                      <a:pt x="1210" y="44490"/>
                      <a:pt x="1273" y="45032"/>
                      <a:pt x="1356" y="45574"/>
                    </a:cubicBezTo>
                    <a:cubicBezTo>
                      <a:pt x="1398" y="45866"/>
                      <a:pt x="1461" y="46158"/>
                      <a:pt x="1502" y="46450"/>
                    </a:cubicBezTo>
                    <a:cubicBezTo>
                      <a:pt x="1586" y="46993"/>
                      <a:pt x="1711" y="48307"/>
                      <a:pt x="1940" y="49725"/>
                    </a:cubicBezTo>
                    <a:cubicBezTo>
                      <a:pt x="2003" y="50226"/>
                      <a:pt x="2107" y="50747"/>
                      <a:pt x="2212" y="51248"/>
                    </a:cubicBezTo>
                    <a:cubicBezTo>
                      <a:pt x="2337" y="51873"/>
                      <a:pt x="2504" y="52499"/>
                      <a:pt x="2712" y="53104"/>
                    </a:cubicBezTo>
                    <a:lnTo>
                      <a:pt x="5007" y="53104"/>
                    </a:lnTo>
                    <a:lnTo>
                      <a:pt x="5048" y="53020"/>
                    </a:lnTo>
                    <a:cubicBezTo>
                      <a:pt x="5048" y="53000"/>
                      <a:pt x="5069" y="52979"/>
                      <a:pt x="5069" y="52958"/>
                    </a:cubicBezTo>
                    <a:cubicBezTo>
                      <a:pt x="5111" y="52874"/>
                      <a:pt x="5153" y="52791"/>
                      <a:pt x="5173" y="52708"/>
                    </a:cubicBezTo>
                    <a:cubicBezTo>
                      <a:pt x="5194" y="52708"/>
                      <a:pt x="5194" y="52687"/>
                      <a:pt x="5194" y="52666"/>
                    </a:cubicBezTo>
                    <a:cubicBezTo>
                      <a:pt x="5215" y="52645"/>
                      <a:pt x="5236" y="52603"/>
                      <a:pt x="5236" y="52582"/>
                    </a:cubicBezTo>
                    <a:lnTo>
                      <a:pt x="5257" y="52520"/>
                    </a:lnTo>
                    <a:cubicBezTo>
                      <a:pt x="5278" y="52499"/>
                      <a:pt x="5278" y="52478"/>
                      <a:pt x="5278" y="52457"/>
                    </a:cubicBezTo>
                    <a:cubicBezTo>
                      <a:pt x="5319" y="52395"/>
                      <a:pt x="5340" y="52332"/>
                      <a:pt x="5361" y="52249"/>
                    </a:cubicBezTo>
                    <a:cubicBezTo>
                      <a:pt x="5361" y="52249"/>
                      <a:pt x="5361" y="52249"/>
                      <a:pt x="5361" y="52228"/>
                    </a:cubicBezTo>
                    <a:cubicBezTo>
                      <a:pt x="5403" y="52165"/>
                      <a:pt x="5424" y="52082"/>
                      <a:pt x="5445" y="51998"/>
                    </a:cubicBezTo>
                    <a:cubicBezTo>
                      <a:pt x="5486" y="51915"/>
                      <a:pt x="5528" y="51811"/>
                      <a:pt x="5549" y="51727"/>
                    </a:cubicBezTo>
                    <a:cubicBezTo>
                      <a:pt x="5570" y="51644"/>
                      <a:pt x="5591" y="51581"/>
                      <a:pt x="5611" y="51498"/>
                    </a:cubicBezTo>
                    <a:cubicBezTo>
                      <a:pt x="5611" y="51477"/>
                      <a:pt x="5611" y="51456"/>
                      <a:pt x="5632" y="51435"/>
                    </a:cubicBezTo>
                    <a:cubicBezTo>
                      <a:pt x="5674" y="51248"/>
                      <a:pt x="5737" y="51060"/>
                      <a:pt x="5778" y="50851"/>
                    </a:cubicBezTo>
                    <a:cubicBezTo>
                      <a:pt x="5862" y="50497"/>
                      <a:pt x="5924" y="50142"/>
                      <a:pt x="5987" y="49767"/>
                    </a:cubicBezTo>
                    <a:lnTo>
                      <a:pt x="5987" y="49725"/>
                    </a:lnTo>
                    <a:lnTo>
                      <a:pt x="5987" y="49704"/>
                    </a:lnTo>
                    <a:cubicBezTo>
                      <a:pt x="6049" y="49287"/>
                      <a:pt x="6091" y="48870"/>
                      <a:pt x="6133" y="48390"/>
                    </a:cubicBezTo>
                    <a:cubicBezTo>
                      <a:pt x="6175" y="47931"/>
                      <a:pt x="6195" y="47452"/>
                      <a:pt x="6195" y="46951"/>
                    </a:cubicBezTo>
                    <a:cubicBezTo>
                      <a:pt x="6216" y="46784"/>
                      <a:pt x="6216" y="46596"/>
                      <a:pt x="6216" y="46409"/>
                    </a:cubicBezTo>
                    <a:lnTo>
                      <a:pt x="6216" y="46283"/>
                    </a:lnTo>
                    <a:lnTo>
                      <a:pt x="6216" y="46137"/>
                    </a:lnTo>
                    <a:lnTo>
                      <a:pt x="6216" y="46054"/>
                    </a:lnTo>
                    <a:cubicBezTo>
                      <a:pt x="6216" y="45574"/>
                      <a:pt x="6216" y="45095"/>
                      <a:pt x="6237" y="44594"/>
                    </a:cubicBezTo>
                    <a:lnTo>
                      <a:pt x="6237" y="44344"/>
                    </a:lnTo>
                    <a:lnTo>
                      <a:pt x="6237" y="44323"/>
                    </a:lnTo>
                    <a:cubicBezTo>
                      <a:pt x="6216" y="44093"/>
                      <a:pt x="6216" y="43885"/>
                      <a:pt x="6216" y="43655"/>
                    </a:cubicBezTo>
                    <a:lnTo>
                      <a:pt x="6216" y="43384"/>
                    </a:lnTo>
                    <a:cubicBezTo>
                      <a:pt x="6195" y="43259"/>
                      <a:pt x="6195" y="43155"/>
                      <a:pt x="6195" y="43030"/>
                    </a:cubicBezTo>
                    <a:cubicBezTo>
                      <a:pt x="6154" y="42425"/>
                      <a:pt x="6133" y="41841"/>
                      <a:pt x="6091" y="41278"/>
                    </a:cubicBezTo>
                    <a:cubicBezTo>
                      <a:pt x="6091" y="41090"/>
                      <a:pt x="6091" y="40923"/>
                      <a:pt x="6070" y="40756"/>
                    </a:cubicBezTo>
                    <a:cubicBezTo>
                      <a:pt x="6070" y="40589"/>
                      <a:pt x="6049" y="40423"/>
                      <a:pt x="6049" y="40256"/>
                    </a:cubicBezTo>
                    <a:cubicBezTo>
                      <a:pt x="6029" y="39943"/>
                      <a:pt x="6008" y="39609"/>
                      <a:pt x="6008" y="39317"/>
                    </a:cubicBezTo>
                    <a:cubicBezTo>
                      <a:pt x="6008" y="39192"/>
                      <a:pt x="6008" y="39067"/>
                      <a:pt x="6008" y="38942"/>
                    </a:cubicBezTo>
                    <a:cubicBezTo>
                      <a:pt x="6008" y="38629"/>
                      <a:pt x="5987" y="38337"/>
                      <a:pt x="5987" y="38045"/>
                    </a:cubicBezTo>
                    <a:lnTo>
                      <a:pt x="5945" y="37190"/>
                    </a:lnTo>
                    <a:cubicBezTo>
                      <a:pt x="5862" y="34895"/>
                      <a:pt x="5737" y="32622"/>
                      <a:pt x="5653" y="30348"/>
                    </a:cubicBezTo>
                    <a:lnTo>
                      <a:pt x="5611" y="29556"/>
                    </a:lnTo>
                    <a:cubicBezTo>
                      <a:pt x="5591" y="28951"/>
                      <a:pt x="5570" y="28325"/>
                      <a:pt x="5549" y="27699"/>
                    </a:cubicBezTo>
                    <a:cubicBezTo>
                      <a:pt x="5549" y="27074"/>
                      <a:pt x="5528" y="26406"/>
                      <a:pt x="5528" y="25760"/>
                    </a:cubicBezTo>
                    <a:lnTo>
                      <a:pt x="5528" y="25739"/>
                    </a:lnTo>
                    <a:lnTo>
                      <a:pt x="5528" y="24988"/>
                    </a:lnTo>
                    <a:cubicBezTo>
                      <a:pt x="5507" y="24425"/>
                      <a:pt x="5528" y="23841"/>
                      <a:pt x="5528" y="23278"/>
                    </a:cubicBezTo>
                    <a:cubicBezTo>
                      <a:pt x="5549" y="21380"/>
                      <a:pt x="5653" y="19461"/>
                      <a:pt x="5737" y="17542"/>
                    </a:cubicBezTo>
                    <a:cubicBezTo>
                      <a:pt x="5820" y="15519"/>
                      <a:pt x="5883" y="13516"/>
                      <a:pt x="5820" y="11514"/>
                    </a:cubicBezTo>
                    <a:cubicBezTo>
                      <a:pt x="5820" y="10993"/>
                      <a:pt x="5799" y="10471"/>
                      <a:pt x="5757" y="9950"/>
                    </a:cubicBezTo>
                    <a:cubicBezTo>
                      <a:pt x="5737" y="9387"/>
                      <a:pt x="5695" y="8823"/>
                      <a:pt x="5632" y="8281"/>
                    </a:cubicBezTo>
                    <a:lnTo>
                      <a:pt x="5632" y="8260"/>
                    </a:lnTo>
                    <a:cubicBezTo>
                      <a:pt x="5507" y="6925"/>
                      <a:pt x="5278" y="5591"/>
                      <a:pt x="4965" y="4277"/>
                    </a:cubicBezTo>
                    <a:cubicBezTo>
                      <a:pt x="4944" y="4214"/>
                      <a:pt x="4944" y="4130"/>
                      <a:pt x="4923" y="4047"/>
                    </a:cubicBezTo>
                    <a:cubicBezTo>
                      <a:pt x="4881" y="3880"/>
                      <a:pt x="4819" y="3734"/>
                      <a:pt x="4777" y="3567"/>
                    </a:cubicBezTo>
                    <a:cubicBezTo>
                      <a:pt x="4735" y="3400"/>
                      <a:pt x="4694" y="3254"/>
                      <a:pt x="4652" y="3088"/>
                    </a:cubicBezTo>
                    <a:cubicBezTo>
                      <a:pt x="4631" y="3025"/>
                      <a:pt x="4610" y="2942"/>
                      <a:pt x="4568" y="2858"/>
                    </a:cubicBezTo>
                    <a:cubicBezTo>
                      <a:pt x="4527" y="2712"/>
                      <a:pt x="4485" y="2587"/>
                      <a:pt x="4443" y="2441"/>
                    </a:cubicBezTo>
                    <a:cubicBezTo>
                      <a:pt x="4381" y="2274"/>
                      <a:pt x="4318" y="2107"/>
                      <a:pt x="4256" y="1920"/>
                    </a:cubicBezTo>
                    <a:cubicBezTo>
                      <a:pt x="4235" y="1857"/>
                      <a:pt x="4214" y="1815"/>
                      <a:pt x="4193" y="1753"/>
                    </a:cubicBezTo>
                    <a:cubicBezTo>
                      <a:pt x="4110" y="1523"/>
                      <a:pt x="4026" y="1273"/>
                      <a:pt x="3922" y="1064"/>
                    </a:cubicBezTo>
                    <a:cubicBezTo>
                      <a:pt x="3880" y="918"/>
                      <a:pt x="3818" y="793"/>
                      <a:pt x="3755" y="668"/>
                    </a:cubicBezTo>
                    <a:cubicBezTo>
                      <a:pt x="3692" y="522"/>
                      <a:pt x="3651" y="397"/>
                      <a:pt x="3588" y="272"/>
                    </a:cubicBezTo>
                    <a:lnTo>
                      <a:pt x="3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8411000" y="2170350"/>
                <a:ext cx="207050" cy="1966350"/>
              </a:xfrm>
              <a:custGeom>
                <a:avLst/>
                <a:gdLst/>
                <a:ahLst/>
                <a:cxnLst/>
                <a:rect l="l" t="t" r="r" b="b"/>
                <a:pathLst>
                  <a:path w="8282" h="78654" extrusionOk="0">
                    <a:moveTo>
                      <a:pt x="2796" y="0"/>
                    </a:moveTo>
                    <a:lnTo>
                      <a:pt x="2441" y="313"/>
                    </a:lnTo>
                    <a:cubicBezTo>
                      <a:pt x="1482" y="1126"/>
                      <a:pt x="960" y="2232"/>
                      <a:pt x="689" y="3462"/>
                    </a:cubicBezTo>
                    <a:cubicBezTo>
                      <a:pt x="439" y="4714"/>
                      <a:pt x="314" y="5986"/>
                      <a:pt x="335" y="7258"/>
                    </a:cubicBezTo>
                    <a:cubicBezTo>
                      <a:pt x="314" y="9949"/>
                      <a:pt x="314" y="12661"/>
                      <a:pt x="335" y="15309"/>
                    </a:cubicBezTo>
                    <a:lnTo>
                      <a:pt x="335" y="16227"/>
                    </a:lnTo>
                    <a:lnTo>
                      <a:pt x="335" y="16936"/>
                    </a:lnTo>
                    <a:cubicBezTo>
                      <a:pt x="335" y="21108"/>
                      <a:pt x="335" y="25384"/>
                      <a:pt x="209" y="29597"/>
                    </a:cubicBezTo>
                    <a:cubicBezTo>
                      <a:pt x="209" y="29910"/>
                      <a:pt x="189" y="30243"/>
                      <a:pt x="189" y="30556"/>
                    </a:cubicBezTo>
                    <a:lnTo>
                      <a:pt x="189" y="31036"/>
                    </a:lnTo>
                    <a:cubicBezTo>
                      <a:pt x="189" y="31203"/>
                      <a:pt x="189" y="31328"/>
                      <a:pt x="168" y="31474"/>
                    </a:cubicBezTo>
                    <a:lnTo>
                      <a:pt x="168" y="31641"/>
                    </a:lnTo>
                    <a:cubicBezTo>
                      <a:pt x="84" y="34665"/>
                      <a:pt x="1" y="37627"/>
                      <a:pt x="1" y="40547"/>
                    </a:cubicBezTo>
                    <a:lnTo>
                      <a:pt x="1" y="41152"/>
                    </a:lnTo>
                    <a:lnTo>
                      <a:pt x="1" y="41861"/>
                    </a:lnTo>
                    <a:cubicBezTo>
                      <a:pt x="1" y="41882"/>
                      <a:pt x="1" y="41903"/>
                      <a:pt x="1" y="41903"/>
                    </a:cubicBezTo>
                    <a:cubicBezTo>
                      <a:pt x="1" y="42779"/>
                      <a:pt x="22" y="43655"/>
                      <a:pt x="63" y="44510"/>
                    </a:cubicBezTo>
                    <a:cubicBezTo>
                      <a:pt x="147" y="46742"/>
                      <a:pt x="335" y="48973"/>
                      <a:pt x="606" y="51226"/>
                    </a:cubicBezTo>
                    <a:cubicBezTo>
                      <a:pt x="668" y="51664"/>
                      <a:pt x="731" y="52102"/>
                      <a:pt x="793" y="52561"/>
                    </a:cubicBezTo>
                    <a:cubicBezTo>
                      <a:pt x="867" y="52985"/>
                      <a:pt x="925" y="53410"/>
                      <a:pt x="1009" y="53834"/>
                    </a:cubicBezTo>
                    <a:lnTo>
                      <a:pt x="1009" y="53834"/>
                    </a:lnTo>
                    <a:cubicBezTo>
                      <a:pt x="1014" y="53890"/>
                      <a:pt x="1018" y="53945"/>
                      <a:pt x="1023" y="54000"/>
                    </a:cubicBezTo>
                    <a:cubicBezTo>
                      <a:pt x="1065" y="54271"/>
                      <a:pt x="1127" y="54501"/>
                      <a:pt x="1169" y="54751"/>
                    </a:cubicBezTo>
                    <a:cubicBezTo>
                      <a:pt x="1357" y="55690"/>
                      <a:pt x="1544" y="56649"/>
                      <a:pt x="1753" y="57567"/>
                    </a:cubicBezTo>
                    <a:cubicBezTo>
                      <a:pt x="1920" y="58359"/>
                      <a:pt x="2087" y="59152"/>
                      <a:pt x="2254" y="59965"/>
                    </a:cubicBezTo>
                    <a:cubicBezTo>
                      <a:pt x="2316" y="60257"/>
                      <a:pt x="2358" y="60570"/>
                      <a:pt x="2420" y="60862"/>
                    </a:cubicBezTo>
                    <a:cubicBezTo>
                      <a:pt x="2420" y="60883"/>
                      <a:pt x="2420" y="60904"/>
                      <a:pt x="2441" y="60925"/>
                    </a:cubicBezTo>
                    <a:cubicBezTo>
                      <a:pt x="2462" y="61092"/>
                      <a:pt x="2483" y="61258"/>
                      <a:pt x="2525" y="61425"/>
                    </a:cubicBezTo>
                    <a:cubicBezTo>
                      <a:pt x="2566" y="61634"/>
                      <a:pt x="2608" y="61863"/>
                      <a:pt x="2629" y="62072"/>
                    </a:cubicBezTo>
                    <a:cubicBezTo>
                      <a:pt x="2650" y="62239"/>
                      <a:pt x="2692" y="62385"/>
                      <a:pt x="2712" y="62552"/>
                    </a:cubicBezTo>
                    <a:cubicBezTo>
                      <a:pt x="2754" y="62844"/>
                      <a:pt x="2775" y="63136"/>
                      <a:pt x="2817" y="63428"/>
                    </a:cubicBezTo>
                    <a:lnTo>
                      <a:pt x="2817" y="63469"/>
                    </a:lnTo>
                    <a:cubicBezTo>
                      <a:pt x="2942" y="64471"/>
                      <a:pt x="3004" y="65513"/>
                      <a:pt x="3046" y="66535"/>
                    </a:cubicBezTo>
                    <a:cubicBezTo>
                      <a:pt x="3067" y="66994"/>
                      <a:pt x="3088" y="67432"/>
                      <a:pt x="3109" y="67870"/>
                    </a:cubicBezTo>
                    <a:cubicBezTo>
                      <a:pt x="3109" y="67995"/>
                      <a:pt x="3109" y="68100"/>
                      <a:pt x="3109" y="68225"/>
                    </a:cubicBezTo>
                    <a:lnTo>
                      <a:pt x="3109" y="68371"/>
                    </a:lnTo>
                    <a:cubicBezTo>
                      <a:pt x="3130" y="68809"/>
                      <a:pt x="3150" y="69226"/>
                      <a:pt x="3171" y="69664"/>
                    </a:cubicBezTo>
                    <a:cubicBezTo>
                      <a:pt x="3213" y="70915"/>
                      <a:pt x="3296" y="72188"/>
                      <a:pt x="3442" y="73439"/>
                    </a:cubicBezTo>
                    <a:cubicBezTo>
                      <a:pt x="3505" y="73856"/>
                      <a:pt x="3547" y="74274"/>
                      <a:pt x="3630" y="74691"/>
                    </a:cubicBezTo>
                    <a:cubicBezTo>
                      <a:pt x="3651" y="74878"/>
                      <a:pt x="3693" y="75087"/>
                      <a:pt x="3734" y="75275"/>
                    </a:cubicBezTo>
                    <a:cubicBezTo>
                      <a:pt x="3797" y="75650"/>
                      <a:pt x="3880" y="76026"/>
                      <a:pt x="3985" y="76401"/>
                    </a:cubicBezTo>
                    <a:cubicBezTo>
                      <a:pt x="3985" y="76422"/>
                      <a:pt x="3985" y="76422"/>
                      <a:pt x="3985" y="76422"/>
                    </a:cubicBezTo>
                    <a:cubicBezTo>
                      <a:pt x="4047" y="76630"/>
                      <a:pt x="4089" y="76818"/>
                      <a:pt x="4152" y="77027"/>
                    </a:cubicBezTo>
                    <a:cubicBezTo>
                      <a:pt x="4318" y="77569"/>
                      <a:pt x="4506" y="78111"/>
                      <a:pt x="4736" y="78633"/>
                    </a:cubicBezTo>
                    <a:lnTo>
                      <a:pt x="5048" y="78633"/>
                    </a:lnTo>
                    <a:cubicBezTo>
                      <a:pt x="4798" y="78028"/>
                      <a:pt x="4590" y="77423"/>
                      <a:pt x="4402" y="76797"/>
                    </a:cubicBezTo>
                    <a:cubicBezTo>
                      <a:pt x="4277" y="76297"/>
                      <a:pt x="4152" y="75796"/>
                      <a:pt x="4047" y="75275"/>
                    </a:cubicBezTo>
                    <a:cubicBezTo>
                      <a:pt x="3797" y="73898"/>
                      <a:pt x="3630" y="72501"/>
                      <a:pt x="3547" y="71103"/>
                    </a:cubicBezTo>
                    <a:cubicBezTo>
                      <a:pt x="3526" y="70623"/>
                      <a:pt x="3505" y="70123"/>
                      <a:pt x="3484" y="69643"/>
                    </a:cubicBezTo>
                    <a:cubicBezTo>
                      <a:pt x="3463" y="69205"/>
                      <a:pt x="3442" y="68788"/>
                      <a:pt x="3422" y="68350"/>
                    </a:cubicBezTo>
                    <a:cubicBezTo>
                      <a:pt x="3380" y="67182"/>
                      <a:pt x="3338" y="65993"/>
                      <a:pt x="3255" y="64804"/>
                    </a:cubicBezTo>
                    <a:cubicBezTo>
                      <a:pt x="3234" y="64575"/>
                      <a:pt x="3213" y="64345"/>
                      <a:pt x="3192" y="64116"/>
                    </a:cubicBezTo>
                    <a:cubicBezTo>
                      <a:pt x="3171" y="63887"/>
                      <a:pt x="3150" y="63657"/>
                      <a:pt x="3130" y="63407"/>
                    </a:cubicBezTo>
                    <a:cubicBezTo>
                      <a:pt x="3130" y="63386"/>
                      <a:pt x="3130" y="63365"/>
                      <a:pt x="3130" y="63344"/>
                    </a:cubicBezTo>
                    <a:cubicBezTo>
                      <a:pt x="2984" y="62197"/>
                      <a:pt x="2796" y="61050"/>
                      <a:pt x="2566" y="59924"/>
                    </a:cubicBezTo>
                    <a:cubicBezTo>
                      <a:pt x="2525" y="59715"/>
                      <a:pt x="2483" y="59506"/>
                      <a:pt x="2441" y="59319"/>
                    </a:cubicBezTo>
                    <a:cubicBezTo>
                      <a:pt x="2400" y="59110"/>
                      <a:pt x="2379" y="58964"/>
                      <a:pt x="2337" y="58797"/>
                    </a:cubicBezTo>
                    <a:cubicBezTo>
                      <a:pt x="2337" y="58776"/>
                      <a:pt x="2337" y="58756"/>
                      <a:pt x="2337" y="58735"/>
                    </a:cubicBezTo>
                    <a:cubicBezTo>
                      <a:pt x="2233" y="58318"/>
                      <a:pt x="2149" y="57900"/>
                      <a:pt x="2066" y="57483"/>
                    </a:cubicBezTo>
                    <a:cubicBezTo>
                      <a:pt x="1878" y="56566"/>
                      <a:pt x="1670" y="55627"/>
                      <a:pt x="1482" y="54688"/>
                    </a:cubicBezTo>
                    <a:cubicBezTo>
                      <a:pt x="1252" y="53499"/>
                      <a:pt x="1085" y="52331"/>
                      <a:pt x="919" y="51184"/>
                    </a:cubicBezTo>
                    <a:lnTo>
                      <a:pt x="919" y="51184"/>
                    </a:lnTo>
                    <a:cubicBezTo>
                      <a:pt x="919" y="51184"/>
                      <a:pt x="919" y="51184"/>
                      <a:pt x="919" y="51184"/>
                    </a:cubicBezTo>
                    <a:cubicBezTo>
                      <a:pt x="856" y="50684"/>
                      <a:pt x="793" y="50204"/>
                      <a:pt x="752" y="49703"/>
                    </a:cubicBezTo>
                    <a:cubicBezTo>
                      <a:pt x="689" y="49078"/>
                      <a:pt x="627" y="48452"/>
                      <a:pt x="585" y="47847"/>
                    </a:cubicBezTo>
                    <a:cubicBezTo>
                      <a:pt x="481" y="46596"/>
                      <a:pt x="418" y="45365"/>
                      <a:pt x="355" y="44114"/>
                    </a:cubicBezTo>
                    <a:cubicBezTo>
                      <a:pt x="355" y="43655"/>
                      <a:pt x="335" y="43175"/>
                      <a:pt x="335" y="42716"/>
                    </a:cubicBezTo>
                    <a:cubicBezTo>
                      <a:pt x="335" y="42424"/>
                      <a:pt x="314" y="42111"/>
                      <a:pt x="314" y="41819"/>
                    </a:cubicBezTo>
                    <a:cubicBezTo>
                      <a:pt x="272" y="38732"/>
                      <a:pt x="355" y="35604"/>
                      <a:pt x="460" y="32413"/>
                    </a:cubicBezTo>
                    <a:cubicBezTo>
                      <a:pt x="460" y="32267"/>
                      <a:pt x="460" y="32141"/>
                      <a:pt x="460" y="32016"/>
                    </a:cubicBezTo>
                    <a:cubicBezTo>
                      <a:pt x="481" y="31870"/>
                      <a:pt x="460" y="31766"/>
                      <a:pt x="460" y="31641"/>
                    </a:cubicBezTo>
                    <a:lnTo>
                      <a:pt x="460" y="31599"/>
                    </a:lnTo>
                    <a:cubicBezTo>
                      <a:pt x="481" y="30932"/>
                      <a:pt x="501" y="30264"/>
                      <a:pt x="522" y="29597"/>
                    </a:cubicBezTo>
                    <a:cubicBezTo>
                      <a:pt x="627" y="25822"/>
                      <a:pt x="647" y="22005"/>
                      <a:pt x="647" y="18229"/>
                    </a:cubicBezTo>
                    <a:lnTo>
                      <a:pt x="647" y="16895"/>
                    </a:lnTo>
                    <a:lnTo>
                      <a:pt x="647" y="15309"/>
                    </a:lnTo>
                    <a:lnTo>
                      <a:pt x="647" y="7258"/>
                    </a:lnTo>
                    <a:cubicBezTo>
                      <a:pt x="668" y="5006"/>
                      <a:pt x="814" y="2482"/>
                      <a:pt x="2295" y="876"/>
                    </a:cubicBezTo>
                    <a:lnTo>
                      <a:pt x="2295" y="876"/>
                    </a:lnTo>
                    <a:cubicBezTo>
                      <a:pt x="1670" y="4130"/>
                      <a:pt x="2546" y="7467"/>
                      <a:pt x="3422" y="10679"/>
                    </a:cubicBezTo>
                    <a:cubicBezTo>
                      <a:pt x="3588" y="11305"/>
                      <a:pt x="3755" y="11910"/>
                      <a:pt x="3901" y="12514"/>
                    </a:cubicBezTo>
                    <a:cubicBezTo>
                      <a:pt x="4152" y="13599"/>
                      <a:pt x="4423" y="14705"/>
                      <a:pt x="4610" y="15789"/>
                    </a:cubicBezTo>
                    <a:cubicBezTo>
                      <a:pt x="4673" y="16081"/>
                      <a:pt x="4715" y="16373"/>
                      <a:pt x="4777" y="16644"/>
                    </a:cubicBezTo>
                    <a:cubicBezTo>
                      <a:pt x="4840" y="16999"/>
                      <a:pt x="4882" y="17333"/>
                      <a:pt x="4944" y="17687"/>
                    </a:cubicBezTo>
                    <a:cubicBezTo>
                      <a:pt x="5320" y="20127"/>
                      <a:pt x="5570" y="22568"/>
                      <a:pt x="5737" y="25029"/>
                    </a:cubicBezTo>
                    <a:lnTo>
                      <a:pt x="5778" y="25801"/>
                    </a:lnTo>
                    <a:cubicBezTo>
                      <a:pt x="5778" y="25884"/>
                      <a:pt x="5778" y="25968"/>
                      <a:pt x="5778" y="26051"/>
                    </a:cubicBezTo>
                    <a:cubicBezTo>
                      <a:pt x="5778" y="26197"/>
                      <a:pt x="5799" y="26322"/>
                      <a:pt x="5799" y="26468"/>
                    </a:cubicBezTo>
                    <a:lnTo>
                      <a:pt x="5799" y="26614"/>
                    </a:lnTo>
                    <a:cubicBezTo>
                      <a:pt x="5820" y="26990"/>
                      <a:pt x="5841" y="27344"/>
                      <a:pt x="5862" y="27699"/>
                    </a:cubicBezTo>
                    <a:cubicBezTo>
                      <a:pt x="5862" y="27699"/>
                      <a:pt x="5862" y="27699"/>
                      <a:pt x="5862" y="27699"/>
                    </a:cubicBezTo>
                    <a:lnTo>
                      <a:pt x="5862" y="27699"/>
                    </a:lnTo>
                    <a:cubicBezTo>
                      <a:pt x="5862" y="27949"/>
                      <a:pt x="5883" y="28220"/>
                      <a:pt x="5883" y="28470"/>
                    </a:cubicBezTo>
                    <a:cubicBezTo>
                      <a:pt x="5945" y="30014"/>
                      <a:pt x="5966" y="31557"/>
                      <a:pt x="5966" y="33101"/>
                    </a:cubicBezTo>
                    <a:lnTo>
                      <a:pt x="5966" y="33601"/>
                    </a:lnTo>
                    <a:lnTo>
                      <a:pt x="5966" y="34039"/>
                    </a:lnTo>
                    <a:lnTo>
                      <a:pt x="5966" y="35771"/>
                    </a:lnTo>
                    <a:lnTo>
                      <a:pt x="5966" y="38837"/>
                    </a:lnTo>
                    <a:lnTo>
                      <a:pt x="5966" y="39024"/>
                    </a:lnTo>
                    <a:lnTo>
                      <a:pt x="5966" y="39275"/>
                    </a:lnTo>
                    <a:lnTo>
                      <a:pt x="5966" y="40943"/>
                    </a:lnTo>
                    <a:cubicBezTo>
                      <a:pt x="5945" y="43738"/>
                      <a:pt x="5945" y="46575"/>
                      <a:pt x="6029" y="49411"/>
                    </a:cubicBezTo>
                    <a:lnTo>
                      <a:pt x="6029" y="49599"/>
                    </a:lnTo>
                    <a:cubicBezTo>
                      <a:pt x="6070" y="50934"/>
                      <a:pt x="6133" y="52269"/>
                      <a:pt x="6216" y="53604"/>
                    </a:cubicBezTo>
                    <a:cubicBezTo>
                      <a:pt x="6300" y="54959"/>
                      <a:pt x="6404" y="56294"/>
                      <a:pt x="6550" y="57629"/>
                    </a:cubicBezTo>
                    <a:cubicBezTo>
                      <a:pt x="6696" y="59006"/>
                      <a:pt x="6884" y="60403"/>
                      <a:pt x="7072" y="61780"/>
                    </a:cubicBezTo>
                    <a:cubicBezTo>
                      <a:pt x="7072" y="61842"/>
                      <a:pt x="7072" y="61905"/>
                      <a:pt x="7093" y="61947"/>
                    </a:cubicBezTo>
                    <a:cubicBezTo>
                      <a:pt x="7113" y="62134"/>
                      <a:pt x="7134" y="62301"/>
                      <a:pt x="7155" y="62468"/>
                    </a:cubicBezTo>
                    <a:cubicBezTo>
                      <a:pt x="7197" y="62718"/>
                      <a:pt x="7218" y="62969"/>
                      <a:pt x="7259" y="63198"/>
                    </a:cubicBezTo>
                    <a:cubicBezTo>
                      <a:pt x="7447" y="64679"/>
                      <a:pt x="7635" y="66160"/>
                      <a:pt x="7781" y="67641"/>
                    </a:cubicBezTo>
                    <a:cubicBezTo>
                      <a:pt x="7781" y="67808"/>
                      <a:pt x="7802" y="67975"/>
                      <a:pt x="7823" y="68141"/>
                    </a:cubicBezTo>
                    <a:cubicBezTo>
                      <a:pt x="7843" y="68308"/>
                      <a:pt x="7843" y="68496"/>
                      <a:pt x="7864" y="68684"/>
                    </a:cubicBezTo>
                    <a:cubicBezTo>
                      <a:pt x="7885" y="69122"/>
                      <a:pt x="7927" y="69539"/>
                      <a:pt x="7948" y="69977"/>
                    </a:cubicBezTo>
                    <a:lnTo>
                      <a:pt x="7948" y="70248"/>
                    </a:lnTo>
                    <a:cubicBezTo>
                      <a:pt x="7948" y="70394"/>
                      <a:pt x="7948" y="70540"/>
                      <a:pt x="7948" y="70707"/>
                    </a:cubicBezTo>
                    <a:cubicBezTo>
                      <a:pt x="7948" y="70957"/>
                      <a:pt x="7969" y="71207"/>
                      <a:pt x="7969" y="71458"/>
                    </a:cubicBezTo>
                    <a:lnTo>
                      <a:pt x="7969" y="72334"/>
                    </a:lnTo>
                    <a:cubicBezTo>
                      <a:pt x="7948" y="73314"/>
                      <a:pt x="7885" y="74315"/>
                      <a:pt x="7781" y="75296"/>
                    </a:cubicBezTo>
                    <a:cubicBezTo>
                      <a:pt x="7739" y="75713"/>
                      <a:pt x="7677" y="76130"/>
                      <a:pt x="7593" y="76547"/>
                    </a:cubicBezTo>
                    <a:cubicBezTo>
                      <a:pt x="7572" y="76693"/>
                      <a:pt x="7551" y="76839"/>
                      <a:pt x="7531" y="76985"/>
                    </a:cubicBezTo>
                    <a:cubicBezTo>
                      <a:pt x="7489" y="77110"/>
                      <a:pt x="7489" y="77214"/>
                      <a:pt x="7447" y="77340"/>
                    </a:cubicBezTo>
                    <a:cubicBezTo>
                      <a:pt x="7426" y="77444"/>
                      <a:pt x="7405" y="77548"/>
                      <a:pt x="7385" y="77652"/>
                    </a:cubicBezTo>
                    <a:cubicBezTo>
                      <a:pt x="7364" y="77736"/>
                      <a:pt x="7343" y="77819"/>
                      <a:pt x="7343" y="77903"/>
                    </a:cubicBezTo>
                    <a:cubicBezTo>
                      <a:pt x="7322" y="77924"/>
                      <a:pt x="7322" y="77944"/>
                      <a:pt x="7322" y="77965"/>
                    </a:cubicBezTo>
                    <a:cubicBezTo>
                      <a:pt x="7322" y="78007"/>
                      <a:pt x="7301" y="78049"/>
                      <a:pt x="7280" y="78090"/>
                    </a:cubicBezTo>
                    <a:cubicBezTo>
                      <a:pt x="7280" y="78132"/>
                      <a:pt x="7259" y="78236"/>
                      <a:pt x="7239" y="78320"/>
                    </a:cubicBezTo>
                    <a:cubicBezTo>
                      <a:pt x="7218" y="78382"/>
                      <a:pt x="7197" y="78445"/>
                      <a:pt x="7176" y="78508"/>
                    </a:cubicBezTo>
                    <a:cubicBezTo>
                      <a:pt x="7155" y="78570"/>
                      <a:pt x="7155" y="78612"/>
                      <a:pt x="7134" y="78654"/>
                    </a:cubicBezTo>
                    <a:lnTo>
                      <a:pt x="7468" y="78654"/>
                    </a:lnTo>
                    <a:cubicBezTo>
                      <a:pt x="7468" y="78591"/>
                      <a:pt x="7489" y="78549"/>
                      <a:pt x="7510" y="78487"/>
                    </a:cubicBezTo>
                    <a:cubicBezTo>
                      <a:pt x="7510" y="78424"/>
                      <a:pt x="7551" y="78320"/>
                      <a:pt x="7572" y="78216"/>
                    </a:cubicBezTo>
                    <a:cubicBezTo>
                      <a:pt x="7572" y="78216"/>
                      <a:pt x="7572" y="78216"/>
                      <a:pt x="7572" y="78195"/>
                    </a:cubicBezTo>
                    <a:cubicBezTo>
                      <a:pt x="7593" y="78132"/>
                      <a:pt x="7614" y="78049"/>
                      <a:pt x="7614" y="77986"/>
                    </a:cubicBezTo>
                    <a:lnTo>
                      <a:pt x="7614" y="77944"/>
                    </a:lnTo>
                    <a:cubicBezTo>
                      <a:pt x="7635" y="77861"/>
                      <a:pt x="7656" y="77757"/>
                      <a:pt x="7677" y="77673"/>
                    </a:cubicBezTo>
                    <a:lnTo>
                      <a:pt x="7760" y="77340"/>
                    </a:lnTo>
                    <a:cubicBezTo>
                      <a:pt x="7781" y="77235"/>
                      <a:pt x="7802" y="77152"/>
                      <a:pt x="7802" y="77048"/>
                    </a:cubicBezTo>
                    <a:cubicBezTo>
                      <a:pt x="7802" y="77048"/>
                      <a:pt x="7802" y="77006"/>
                      <a:pt x="7823" y="76964"/>
                    </a:cubicBezTo>
                    <a:cubicBezTo>
                      <a:pt x="7885" y="76630"/>
                      <a:pt x="7948" y="76297"/>
                      <a:pt x="7989" y="75963"/>
                    </a:cubicBezTo>
                    <a:cubicBezTo>
                      <a:pt x="8031" y="75754"/>
                      <a:pt x="8052" y="75525"/>
                      <a:pt x="8073" y="75296"/>
                    </a:cubicBezTo>
                    <a:cubicBezTo>
                      <a:pt x="8135" y="74774"/>
                      <a:pt x="8177" y="74253"/>
                      <a:pt x="8219" y="73710"/>
                    </a:cubicBezTo>
                    <a:cubicBezTo>
                      <a:pt x="8219" y="73710"/>
                      <a:pt x="8219" y="73690"/>
                      <a:pt x="8219" y="73690"/>
                    </a:cubicBezTo>
                    <a:cubicBezTo>
                      <a:pt x="8219" y="73564"/>
                      <a:pt x="8219" y="73439"/>
                      <a:pt x="8219" y="73335"/>
                    </a:cubicBezTo>
                    <a:cubicBezTo>
                      <a:pt x="8240" y="73064"/>
                      <a:pt x="8240" y="72793"/>
                      <a:pt x="8261" y="72501"/>
                    </a:cubicBezTo>
                    <a:cubicBezTo>
                      <a:pt x="8281" y="71896"/>
                      <a:pt x="8281" y="71291"/>
                      <a:pt x="8261" y="70707"/>
                    </a:cubicBezTo>
                    <a:cubicBezTo>
                      <a:pt x="8261" y="70519"/>
                      <a:pt x="8261" y="70352"/>
                      <a:pt x="8240" y="70165"/>
                    </a:cubicBezTo>
                    <a:cubicBezTo>
                      <a:pt x="8240" y="70123"/>
                      <a:pt x="8240" y="70081"/>
                      <a:pt x="8240" y="70039"/>
                    </a:cubicBezTo>
                    <a:lnTo>
                      <a:pt x="8240" y="69914"/>
                    </a:lnTo>
                    <a:cubicBezTo>
                      <a:pt x="8240" y="69727"/>
                      <a:pt x="8219" y="69560"/>
                      <a:pt x="8219" y="69393"/>
                    </a:cubicBezTo>
                    <a:cubicBezTo>
                      <a:pt x="8177" y="68809"/>
                      <a:pt x="8135" y="68246"/>
                      <a:pt x="8094" y="67662"/>
                    </a:cubicBezTo>
                    <a:cubicBezTo>
                      <a:pt x="8073" y="67516"/>
                      <a:pt x="8052" y="67349"/>
                      <a:pt x="8031" y="67182"/>
                    </a:cubicBezTo>
                    <a:cubicBezTo>
                      <a:pt x="8031" y="67036"/>
                      <a:pt x="8010" y="66890"/>
                      <a:pt x="7989" y="66744"/>
                    </a:cubicBezTo>
                    <a:cubicBezTo>
                      <a:pt x="7843" y="65117"/>
                      <a:pt x="7614" y="63511"/>
                      <a:pt x="7405" y="61905"/>
                    </a:cubicBezTo>
                    <a:cubicBezTo>
                      <a:pt x="7405" y="61863"/>
                      <a:pt x="7385" y="61801"/>
                      <a:pt x="7385" y="61738"/>
                    </a:cubicBezTo>
                    <a:cubicBezTo>
                      <a:pt x="7343" y="61509"/>
                      <a:pt x="7322" y="61258"/>
                      <a:pt x="7280" y="61008"/>
                    </a:cubicBezTo>
                    <a:cubicBezTo>
                      <a:pt x="7239" y="60779"/>
                      <a:pt x="7218" y="60528"/>
                      <a:pt x="7176" y="60278"/>
                    </a:cubicBezTo>
                    <a:cubicBezTo>
                      <a:pt x="7072" y="59381"/>
                      <a:pt x="6946" y="58464"/>
                      <a:pt x="6863" y="57588"/>
                    </a:cubicBezTo>
                    <a:cubicBezTo>
                      <a:pt x="6196" y="51539"/>
                      <a:pt x="6237" y="45302"/>
                      <a:pt x="6279" y="39275"/>
                    </a:cubicBezTo>
                    <a:cubicBezTo>
                      <a:pt x="6300" y="37231"/>
                      <a:pt x="6300" y="35187"/>
                      <a:pt x="6300" y="33143"/>
                    </a:cubicBezTo>
                    <a:lnTo>
                      <a:pt x="6300" y="32538"/>
                    </a:lnTo>
                    <a:cubicBezTo>
                      <a:pt x="6300" y="32517"/>
                      <a:pt x="6300" y="32496"/>
                      <a:pt x="6300" y="32496"/>
                    </a:cubicBezTo>
                    <a:cubicBezTo>
                      <a:pt x="6300" y="31453"/>
                      <a:pt x="6258" y="30410"/>
                      <a:pt x="6237" y="29367"/>
                    </a:cubicBezTo>
                    <a:cubicBezTo>
                      <a:pt x="6237" y="29054"/>
                      <a:pt x="6216" y="28742"/>
                      <a:pt x="6216" y="28429"/>
                    </a:cubicBezTo>
                    <a:cubicBezTo>
                      <a:pt x="6196" y="27991"/>
                      <a:pt x="6175" y="27553"/>
                      <a:pt x="6154" y="27136"/>
                    </a:cubicBezTo>
                    <a:cubicBezTo>
                      <a:pt x="6154" y="27010"/>
                      <a:pt x="6154" y="26864"/>
                      <a:pt x="6133" y="26760"/>
                    </a:cubicBezTo>
                    <a:lnTo>
                      <a:pt x="6133" y="26593"/>
                    </a:lnTo>
                    <a:lnTo>
                      <a:pt x="6133" y="26406"/>
                    </a:lnTo>
                    <a:cubicBezTo>
                      <a:pt x="5987" y="22839"/>
                      <a:pt x="5591" y="19293"/>
                      <a:pt x="4944" y="15789"/>
                    </a:cubicBezTo>
                    <a:cubicBezTo>
                      <a:pt x="4902" y="15539"/>
                      <a:pt x="4861" y="15289"/>
                      <a:pt x="4798" y="15059"/>
                    </a:cubicBezTo>
                    <a:lnTo>
                      <a:pt x="4798" y="15038"/>
                    </a:lnTo>
                    <a:cubicBezTo>
                      <a:pt x="4756" y="14830"/>
                      <a:pt x="4715" y="14600"/>
                      <a:pt x="4673" y="14413"/>
                    </a:cubicBezTo>
                    <a:cubicBezTo>
                      <a:pt x="4527" y="13745"/>
                      <a:pt x="4381" y="13099"/>
                      <a:pt x="4214" y="12452"/>
                    </a:cubicBezTo>
                    <a:cubicBezTo>
                      <a:pt x="4068" y="11847"/>
                      <a:pt x="3901" y="11221"/>
                      <a:pt x="3734" y="10637"/>
                    </a:cubicBezTo>
                    <a:cubicBezTo>
                      <a:pt x="2838" y="7279"/>
                      <a:pt x="1920" y="3817"/>
                      <a:pt x="2712" y="480"/>
                    </a:cubicBezTo>
                    <a:lnTo>
                      <a:pt x="2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8606550" y="2725150"/>
                <a:ext cx="318100" cy="1410500"/>
              </a:xfrm>
              <a:custGeom>
                <a:avLst/>
                <a:gdLst/>
                <a:ahLst/>
                <a:cxnLst/>
                <a:rect l="l" t="t" r="r" b="b"/>
                <a:pathLst>
                  <a:path w="12724" h="56420" extrusionOk="0">
                    <a:moveTo>
                      <a:pt x="552" y="51600"/>
                    </a:moveTo>
                    <a:lnTo>
                      <a:pt x="552" y="51600"/>
                    </a:lnTo>
                    <a:cubicBezTo>
                      <a:pt x="543" y="51642"/>
                      <a:pt x="543" y="51674"/>
                      <a:pt x="543" y="51706"/>
                    </a:cubicBezTo>
                    <a:cubicBezTo>
                      <a:pt x="546" y="51671"/>
                      <a:pt x="549" y="51635"/>
                      <a:pt x="552" y="51600"/>
                    </a:cubicBezTo>
                    <a:close/>
                    <a:moveTo>
                      <a:pt x="10993" y="0"/>
                    </a:moveTo>
                    <a:lnTo>
                      <a:pt x="11034" y="1085"/>
                    </a:lnTo>
                    <a:cubicBezTo>
                      <a:pt x="11222" y="5006"/>
                      <a:pt x="9720" y="8761"/>
                      <a:pt x="8281" y="12390"/>
                    </a:cubicBezTo>
                    <a:cubicBezTo>
                      <a:pt x="7906" y="13307"/>
                      <a:pt x="7530" y="14246"/>
                      <a:pt x="7176" y="15185"/>
                    </a:cubicBezTo>
                    <a:cubicBezTo>
                      <a:pt x="7113" y="15393"/>
                      <a:pt x="7030" y="15623"/>
                      <a:pt x="6946" y="15831"/>
                    </a:cubicBezTo>
                    <a:cubicBezTo>
                      <a:pt x="6884" y="16061"/>
                      <a:pt x="6779" y="16290"/>
                      <a:pt x="6717" y="16520"/>
                    </a:cubicBezTo>
                    <a:cubicBezTo>
                      <a:pt x="6300" y="17708"/>
                      <a:pt x="5966" y="18939"/>
                      <a:pt x="5716" y="20190"/>
                    </a:cubicBezTo>
                    <a:cubicBezTo>
                      <a:pt x="5278" y="22526"/>
                      <a:pt x="5257" y="24988"/>
                      <a:pt x="5236" y="27345"/>
                    </a:cubicBezTo>
                    <a:cubicBezTo>
                      <a:pt x="5257" y="29222"/>
                      <a:pt x="5173" y="31120"/>
                      <a:pt x="4986" y="32997"/>
                    </a:cubicBezTo>
                    <a:cubicBezTo>
                      <a:pt x="4881" y="33894"/>
                      <a:pt x="4735" y="34770"/>
                      <a:pt x="4547" y="35646"/>
                    </a:cubicBezTo>
                    <a:cubicBezTo>
                      <a:pt x="4485" y="35896"/>
                      <a:pt x="4422" y="36167"/>
                      <a:pt x="4360" y="36418"/>
                    </a:cubicBezTo>
                    <a:cubicBezTo>
                      <a:pt x="4318" y="36668"/>
                      <a:pt x="4255" y="36897"/>
                      <a:pt x="4193" y="37127"/>
                    </a:cubicBezTo>
                    <a:cubicBezTo>
                      <a:pt x="4026" y="37752"/>
                      <a:pt x="3859" y="38357"/>
                      <a:pt x="3692" y="38983"/>
                    </a:cubicBezTo>
                    <a:cubicBezTo>
                      <a:pt x="3379" y="40047"/>
                      <a:pt x="3046" y="41090"/>
                      <a:pt x="2712" y="42133"/>
                    </a:cubicBezTo>
                    <a:cubicBezTo>
                      <a:pt x="2670" y="42279"/>
                      <a:pt x="2608" y="42445"/>
                      <a:pt x="2566" y="42591"/>
                    </a:cubicBezTo>
                    <a:cubicBezTo>
                      <a:pt x="2566" y="42591"/>
                      <a:pt x="2545" y="42612"/>
                      <a:pt x="2545" y="42633"/>
                    </a:cubicBezTo>
                    <a:lnTo>
                      <a:pt x="2378" y="43134"/>
                    </a:lnTo>
                    <a:cubicBezTo>
                      <a:pt x="1815" y="44948"/>
                      <a:pt x="1231" y="46805"/>
                      <a:pt x="772" y="48703"/>
                    </a:cubicBezTo>
                    <a:cubicBezTo>
                      <a:pt x="731" y="48911"/>
                      <a:pt x="689" y="49141"/>
                      <a:pt x="626" y="49349"/>
                    </a:cubicBezTo>
                    <a:lnTo>
                      <a:pt x="605" y="49433"/>
                    </a:lnTo>
                    <a:lnTo>
                      <a:pt x="605" y="49453"/>
                    </a:lnTo>
                    <a:cubicBezTo>
                      <a:pt x="605" y="49495"/>
                      <a:pt x="585" y="49537"/>
                      <a:pt x="585" y="49579"/>
                    </a:cubicBezTo>
                    <a:cubicBezTo>
                      <a:pt x="543" y="49808"/>
                      <a:pt x="501" y="50017"/>
                      <a:pt x="459" y="50246"/>
                    </a:cubicBezTo>
                    <a:cubicBezTo>
                      <a:pt x="459" y="50267"/>
                      <a:pt x="459" y="50267"/>
                      <a:pt x="459" y="50288"/>
                    </a:cubicBezTo>
                    <a:cubicBezTo>
                      <a:pt x="376" y="50663"/>
                      <a:pt x="313" y="51060"/>
                      <a:pt x="251" y="51435"/>
                    </a:cubicBezTo>
                    <a:cubicBezTo>
                      <a:pt x="188" y="51977"/>
                      <a:pt x="126" y="52520"/>
                      <a:pt x="84" y="53083"/>
                    </a:cubicBezTo>
                    <a:cubicBezTo>
                      <a:pt x="63" y="53312"/>
                      <a:pt x="42" y="53542"/>
                      <a:pt x="21" y="53771"/>
                    </a:cubicBezTo>
                    <a:cubicBezTo>
                      <a:pt x="21" y="53917"/>
                      <a:pt x="21" y="54084"/>
                      <a:pt x="21" y="54230"/>
                    </a:cubicBezTo>
                    <a:lnTo>
                      <a:pt x="21" y="54814"/>
                    </a:lnTo>
                    <a:lnTo>
                      <a:pt x="21" y="54835"/>
                    </a:lnTo>
                    <a:lnTo>
                      <a:pt x="21" y="55314"/>
                    </a:lnTo>
                    <a:cubicBezTo>
                      <a:pt x="1" y="55335"/>
                      <a:pt x="1" y="55356"/>
                      <a:pt x="21" y="55377"/>
                    </a:cubicBezTo>
                    <a:lnTo>
                      <a:pt x="21" y="55669"/>
                    </a:lnTo>
                    <a:cubicBezTo>
                      <a:pt x="21" y="55773"/>
                      <a:pt x="21" y="55940"/>
                      <a:pt x="42" y="56065"/>
                    </a:cubicBezTo>
                    <a:cubicBezTo>
                      <a:pt x="63" y="56190"/>
                      <a:pt x="63" y="56253"/>
                      <a:pt x="84" y="56336"/>
                    </a:cubicBezTo>
                    <a:lnTo>
                      <a:pt x="84" y="56399"/>
                    </a:lnTo>
                    <a:cubicBezTo>
                      <a:pt x="84" y="56399"/>
                      <a:pt x="84" y="56420"/>
                      <a:pt x="84" y="56420"/>
                    </a:cubicBezTo>
                    <a:lnTo>
                      <a:pt x="397" y="56420"/>
                    </a:lnTo>
                    <a:cubicBezTo>
                      <a:pt x="397" y="56399"/>
                      <a:pt x="397" y="56399"/>
                      <a:pt x="397" y="56378"/>
                    </a:cubicBezTo>
                    <a:cubicBezTo>
                      <a:pt x="376" y="56316"/>
                      <a:pt x="376" y="56253"/>
                      <a:pt x="355" y="56190"/>
                    </a:cubicBezTo>
                    <a:cubicBezTo>
                      <a:pt x="334" y="56024"/>
                      <a:pt x="313" y="55836"/>
                      <a:pt x="313" y="55669"/>
                    </a:cubicBezTo>
                    <a:cubicBezTo>
                      <a:pt x="293" y="55210"/>
                      <a:pt x="293" y="54751"/>
                      <a:pt x="293" y="54292"/>
                    </a:cubicBezTo>
                    <a:cubicBezTo>
                      <a:pt x="293" y="53917"/>
                      <a:pt x="334" y="53562"/>
                      <a:pt x="355" y="53187"/>
                    </a:cubicBezTo>
                    <a:lnTo>
                      <a:pt x="355" y="53104"/>
                    </a:lnTo>
                    <a:lnTo>
                      <a:pt x="355" y="53041"/>
                    </a:lnTo>
                    <a:lnTo>
                      <a:pt x="355" y="53020"/>
                    </a:lnTo>
                    <a:cubicBezTo>
                      <a:pt x="397" y="52582"/>
                      <a:pt x="439" y="52144"/>
                      <a:pt x="501" y="51727"/>
                    </a:cubicBezTo>
                    <a:cubicBezTo>
                      <a:pt x="501" y="51664"/>
                      <a:pt x="501" y="51623"/>
                      <a:pt x="522" y="51581"/>
                    </a:cubicBezTo>
                    <a:cubicBezTo>
                      <a:pt x="546" y="51415"/>
                      <a:pt x="569" y="51253"/>
                      <a:pt x="594" y="51092"/>
                    </a:cubicBezTo>
                    <a:lnTo>
                      <a:pt x="594" y="51092"/>
                    </a:lnTo>
                    <a:cubicBezTo>
                      <a:pt x="582" y="51264"/>
                      <a:pt x="567" y="51433"/>
                      <a:pt x="552" y="51600"/>
                    </a:cubicBezTo>
                    <a:lnTo>
                      <a:pt x="552" y="51600"/>
                    </a:lnTo>
                    <a:cubicBezTo>
                      <a:pt x="555" y="51588"/>
                      <a:pt x="559" y="51574"/>
                      <a:pt x="564" y="51560"/>
                    </a:cubicBezTo>
                    <a:cubicBezTo>
                      <a:pt x="626" y="51143"/>
                      <a:pt x="689" y="50726"/>
                      <a:pt x="772" y="50288"/>
                    </a:cubicBezTo>
                    <a:cubicBezTo>
                      <a:pt x="814" y="50058"/>
                      <a:pt x="877" y="49829"/>
                      <a:pt x="918" y="49599"/>
                    </a:cubicBezTo>
                    <a:lnTo>
                      <a:pt x="877" y="49599"/>
                    </a:lnTo>
                    <a:cubicBezTo>
                      <a:pt x="897" y="49537"/>
                      <a:pt x="897" y="49453"/>
                      <a:pt x="918" y="49370"/>
                    </a:cubicBezTo>
                    <a:cubicBezTo>
                      <a:pt x="1294" y="47639"/>
                      <a:pt x="1815" y="45929"/>
                      <a:pt x="2337" y="44239"/>
                    </a:cubicBezTo>
                    <a:cubicBezTo>
                      <a:pt x="2399" y="44072"/>
                      <a:pt x="2441" y="43885"/>
                      <a:pt x="2503" y="43718"/>
                    </a:cubicBezTo>
                    <a:cubicBezTo>
                      <a:pt x="2566" y="43551"/>
                      <a:pt x="2608" y="43384"/>
                      <a:pt x="2670" y="43196"/>
                    </a:cubicBezTo>
                    <a:cubicBezTo>
                      <a:pt x="2733" y="43029"/>
                      <a:pt x="2775" y="42883"/>
                      <a:pt x="2837" y="42717"/>
                    </a:cubicBezTo>
                    <a:cubicBezTo>
                      <a:pt x="3067" y="41966"/>
                      <a:pt x="3317" y="41194"/>
                      <a:pt x="3546" y="40443"/>
                    </a:cubicBezTo>
                    <a:cubicBezTo>
                      <a:pt x="3755" y="39796"/>
                      <a:pt x="3943" y="39129"/>
                      <a:pt x="4130" y="38482"/>
                    </a:cubicBezTo>
                    <a:cubicBezTo>
                      <a:pt x="4193" y="38274"/>
                      <a:pt x="4235" y="38065"/>
                      <a:pt x="4297" y="37857"/>
                    </a:cubicBezTo>
                    <a:cubicBezTo>
                      <a:pt x="4360" y="37627"/>
                      <a:pt x="4422" y="37419"/>
                      <a:pt x="4464" y="37189"/>
                    </a:cubicBezTo>
                    <a:cubicBezTo>
                      <a:pt x="4819" y="35834"/>
                      <a:pt x="5069" y="34457"/>
                      <a:pt x="5257" y="33059"/>
                    </a:cubicBezTo>
                    <a:cubicBezTo>
                      <a:pt x="5444" y="31161"/>
                      <a:pt x="5528" y="29263"/>
                      <a:pt x="5507" y="27365"/>
                    </a:cubicBezTo>
                    <a:cubicBezTo>
                      <a:pt x="5528" y="25009"/>
                      <a:pt x="5549" y="22589"/>
                      <a:pt x="5987" y="20274"/>
                    </a:cubicBezTo>
                    <a:cubicBezTo>
                      <a:pt x="6133" y="19544"/>
                      <a:pt x="6300" y="18814"/>
                      <a:pt x="6508" y="18084"/>
                    </a:cubicBezTo>
                    <a:cubicBezTo>
                      <a:pt x="6592" y="17834"/>
                      <a:pt x="6654" y="17562"/>
                      <a:pt x="6758" y="17312"/>
                    </a:cubicBezTo>
                    <a:cubicBezTo>
                      <a:pt x="6842" y="17041"/>
                      <a:pt x="6904" y="16832"/>
                      <a:pt x="6988" y="16603"/>
                    </a:cubicBezTo>
                    <a:cubicBezTo>
                      <a:pt x="7447" y="15226"/>
                      <a:pt x="7989" y="13871"/>
                      <a:pt x="8531" y="12536"/>
                    </a:cubicBezTo>
                    <a:cubicBezTo>
                      <a:pt x="9407" y="10325"/>
                      <a:pt x="10304" y="8093"/>
                      <a:pt x="10826" y="5778"/>
                    </a:cubicBezTo>
                    <a:cubicBezTo>
                      <a:pt x="10847" y="5715"/>
                      <a:pt x="10867" y="5674"/>
                      <a:pt x="10867" y="5611"/>
                    </a:cubicBezTo>
                    <a:cubicBezTo>
                      <a:pt x="11139" y="4464"/>
                      <a:pt x="11285" y="3296"/>
                      <a:pt x="11326" y="2128"/>
                    </a:cubicBezTo>
                    <a:cubicBezTo>
                      <a:pt x="11639" y="3192"/>
                      <a:pt x="11869" y="4276"/>
                      <a:pt x="12015" y="5361"/>
                    </a:cubicBezTo>
                    <a:cubicBezTo>
                      <a:pt x="12056" y="5548"/>
                      <a:pt x="12077" y="5736"/>
                      <a:pt x="12098" y="5903"/>
                    </a:cubicBezTo>
                    <a:cubicBezTo>
                      <a:pt x="12119" y="6091"/>
                      <a:pt x="12140" y="6258"/>
                      <a:pt x="12161" y="6424"/>
                    </a:cubicBezTo>
                    <a:cubicBezTo>
                      <a:pt x="12369" y="8615"/>
                      <a:pt x="12286" y="10825"/>
                      <a:pt x="11889" y="12974"/>
                    </a:cubicBezTo>
                    <a:cubicBezTo>
                      <a:pt x="11702" y="14017"/>
                      <a:pt x="11451" y="15059"/>
                      <a:pt x="11201" y="16082"/>
                    </a:cubicBezTo>
                    <a:cubicBezTo>
                      <a:pt x="10951" y="17041"/>
                      <a:pt x="10701" y="18021"/>
                      <a:pt x="10513" y="19022"/>
                    </a:cubicBezTo>
                    <a:cubicBezTo>
                      <a:pt x="10200" y="20837"/>
                      <a:pt x="10012" y="22652"/>
                      <a:pt x="9929" y="24487"/>
                    </a:cubicBezTo>
                    <a:cubicBezTo>
                      <a:pt x="9908" y="24779"/>
                      <a:pt x="9887" y="25050"/>
                      <a:pt x="9866" y="25342"/>
                    </a:cubicBezTo>
                    <a:cubicBezTo>
                      <a:pt x="9866" y="25467"/>
                      <a:pt x="9845" y="25593"/>
                      <a:pt x="9845" y="25697"/>
                    </a:cubicBezTo>
                    <a:cubicBezTo>
                      <a:pt x="9824" y="26093"/>
                      <a:pt x="9804" y="26489"/>
                      <a:pt x="9783" y="26865"/>
                    </a:cubicBezTo>
                    <a:cubicBezTo>
                      <a:pt x="9720" y="27720"/>
                      <a:pt x="9658" y="28554"/>
                      <a:pt x="9553" y="29389"/>
                    </a:cubicBezTo>
                    <a:cubicBezTo>
                      <a:pt x="9115" y="33226"/>
                      <a:pt x="8114" y="37043"/>
                      <a:pt x="7134" y="40714"/>
                    </a:cubicBezTo>
                    <a:cubicBezTo>
                      <a:pt x="7134" y="40756"/>
                      <a:pt x="7113" y="40777"/>
                      <a:pt x="7092" y="40818"/>
                    </a:cubicBezTo>
                    <a:lnTo>
                      <a:pt x="7071" y="40944"/>
                    </a:lnTo>
                    <a:cubicBezTo>
                      <a:pt x="6946" y="41382"/>
                      <a:pt x="6821" y="41841"/>
                      <a:pt x="6675" y="42299"/>
                    </a:cubicBezTo>
                    <a:cubicBezTo>
                      <a:pt x="6571" y="42654"/>
                      <a:pt x="6466" y="43009"/>
                      <a:pt x="6362" y="43384"/>
                    </a:cubicBezTo>
                    <a:cubicBezTo>
                      <a:pt x="6237" y="43739"/>
                      <a:pt x="6133" y="44093"/>
                      <a:pt x="6028" y="44469"/>
                    </a:cubicBezTo>
                    <a:cubicBezTo>
                      <a:pt x="5987" y="44615"/>
                      <a:pt x="5924" y="44761"/>
                      <a:pt x="5882" y="44907"/>
                    </a:cubicBezTo>
                    <a:cubicBezTo>
                      <a:pt x="5340" y="46638"/>
                      <a:pt x="4777" y="48411"/>
                      <a:pt x="4339" y="50184"/>
                    </a:cubicBezTo>
                    <a:cubicBezTo>
                      <a:pt x="4297" y="50371"/>
                      <a:pt x="4255" y="50559"/>
                      <a:pt x="4214" y="50747"/>
                    </a:cubicBezTo>
                    <a:lnTo>
                      <a:pt x="4214" y="50768"/>
                    </a:lnTo>
                    <a:cubicBezTo>
                      <a:pt x="4151" y="50997"/>
                      <a:pt x="4109" y="51206"/>
                      <a:pt x="4068" y="51435"/>
                    </a:cubicBezTo>
                    <a:cubicBezTo>
                      <a:pt x="3963" y="51915"/>
                      <a:pt x="3880" y="52394"/>
                      <a:pt x="3797" y="52874"/>
                    </a:cubicBezTo>
                    <a:cubicBezTo>
                      <a:pt x="3776" y="53020"/>
                      <a:pt x="3755" y="53166"/>
                      <a:pt x="3734" y="53291"/>
                    </a:cubicBezTo>
                    <a:cubicBezTo>
                      <a:pt x="3671" y="53813"/>
                      <a:pt x="3609" y="54313"/>
                      <a:pt x="3567" y="54814"/>
                    </a:cubicBezTo>
                    <a:cubicBezTo>
                      <a:pt x="3567" y="55064"/>
                      <a:pt x="3567" y="55335"/>
                      <a:pt x="3567" y="55627"/>
                    </a:cubicBezTo>
                    <a:lnTo>
                      <a:pt x="3567" y="55732"/>
                    </a:lnTo>
                    <a:lnTo>
                      <a:pt x="3567" y="55982"/>
                    </a:lnTo>
                    <a:lnTo>
                      <a:pt x="3567" y="56211"/>
                    </a:lnTo>
                    <a:lnTo>
                      <a:pt x="3567" y="56232"/>
                    </a:lnTo>
                    <a:cubicBezTo>
                      <a:pt x="3588" y="56253"/>
                      <a:pt x="3588" y="56274"/>
                      <a:pt x="3567" y="56316"/>
                    </a:cubicBezTo>
                    <a:lnTo>
                      <a:pt x="3880" y="56316"/>
                    </a:lnTo>
                    <a:lnTo>
                      <a:pt x="3880" y="56274"/>
                    </a:lnTo>
                    <a:lnTo>
                      <a:pt x="3880" y="56044"/>
                    </a:lnTo>
                    <a:cubicBezTo>
                      <a:pt x="3880" y="55961"/>
                      <a:pt x="3880" y="55836"/>
                      <a:pt x="3859" y="55732"/>
                    </a:cubicBezTo>
                    <a:lnTo>
                      <a:pt x="3859" y="55690"/>
                    </a:lnTo>
                    <a:cubicBezTo>
                      <a:pt x="3859" y="55669"/>
                      <a:pt x="3859" y="55669"/>
                      <a:pt x="3859" y="55648"/>
                    </a:cubicBezTo>
                    <a:cubicBezTo>
                      <a:pt x="3859" y="55440"/>
                      <a:pt x="3838" y="55252"/>
                      <a:pt x="3859" y="55064"/>
                    </a:cubicBezTo>
                    <a:cubicBezTo>
                      <a:pt x="3859" y="55064"/>
                      <a:pt x="3859" y="55043"/>
                      <a:pt x="3859" y="55043"/>
                    </a:cubicBezTo>
                    <a:lnTo>
                      <a:pt x="3859" y="54856"/>
                    </a:lnTo>
                    <a:cubicBezTo>
                      <a:pt x="3901" y="54397"/>
                      <a:pt x="3943" y="53917"/>
                      <a:pt x="4005" y="53437"/>
                    </a:cubicBezTo>
                    <a:cubicBezTo>
                      <a:pt x="4005" y="53396"/>
                      <a:pt x="4005" y="53375"/>
                      <a:pt x="4026" y="53333"/>
                    </a:cubicBezTo>
                    <a:cubicBezTo>
                      <a:pt x="4047" y="53166"/>
                      <a:pt x="4068" y="52999"/>
                      <a:pt x="4089" y="52832"/>
                    </a:cubicBezTo>
                    <a:cubicBezTo>
                      <a:pt x="4089" y="52749"/>
                      <a:pt x="4109" y="52666"/>
                      <a:pt x="4130" y="52582"/>
                    </a:cubicBezTo>
                    <a:cubicBezTo>
                      <a:pt x="4151" y="52499"/>
                      <a:pt x="4172" y="52374"/>
                      <a:pt x="4193" y="52290"/>
                    </a:cubicBezTo>
                    <a:cubicBezTo>
                      <a:pt x="4235" y="52019"/>
                      <a:pt x="4276" y="51769"/>
                      <a:pt x="4339" y="51498"/>
                    </a:cubicBezTo>
                    <a:cubicBezTo>
                      <a:pt x="4589" y="50267"/>
                      <a:pt x="4923" y="49015"/>
                      <a:pt x="5298" y="47785"/>
                    </a:cubicBezTo>
                    <a:cubicBezTo>
                      <a:pt x="5319" y="47722"/>
                      <a:pt x="5340" y="47639"/>
                      <a:pt x="5361" y="47576"/>
                    </a:cubicBezTo>
                    <a:cubicBezTo>
                      <a:pt x="5424" y="47347"/>
                      <a:pt x="5507" y="47097"/>
                      <a:pt x="5570" y="46867"/>
                    </a:cubicBezTo>
                    <a:cubicBezTo>
                      <a:pt x="5695" y="46471"/>
                      <a:pt x="5820" y="46054"/>
                      <a:pt x="5945" y="45657"/>
                    </a:cubicBezTo>
                    <a:cubicBezTo>
                      <a:pt x="6008" y="45449"/>
                      <a:pt x="6070" y="45240"/>
                      <a:pt x="6133" y="45032"/>
                    </a:cubicBezTo>
                    <a:cubicBezTo>
                      <a:pt x="6195" y="44865"/>
                      <a:pt x="6237" y="44719"/>
                      <a:pt x="6279" y="44573"/>
                    </a:cubicBezTo>
                    <a:cubicBezTo>
                      <a:pt x="6675" y="43342"/>
                      <a:pt x="7030" y="42174"/>
                      <a:pt x="7342" y="41006"/>
                    </a:cubicBezTo>
                    <a:cubicBezTo>
                      <a:pt x="7342" y="40985"/>
                      <a:pt x="7363" y="40964"/>
                      <a:pt x="7363" y="40944"/>
                    </a:cubicBezTo>
                    <a:lnTo>
                      <a:pt x="7363" y="40902"/>
                    </a:lnTo>
                    <a:cubicBezTo>
                      <a:pt x="7384" y="40860"/>
                      <a:pt x="7384" y="40818"/>
                      <a:pt x="7405" y="40777"/>
                    </a:cubicBezTo>
                    <a:cubicBezTo>
                      <a:pt x="8385" y="37106"/>
                      <a:pt x="9386" y="33310"/>
                      <a:pt x="9824" y="29451"/>
                    </a:cubicBezTo>
                    <a:cubicBezTo>
                      <a:pt x="9970" y="28116"/>
                      <a:pt x="10054" y="26719"/>
                      <a:pt x="10137" y="25384"/>
                    </a:cubicBezTo>
                    <a:cubicBezTo>
                      <a:pt x="10137" y="25134"/>
                      <a:pt x="10158" y="24842"/>
                      <a:pt x="10179" y="24591"/>
                    </a:cubicBezTo>
                    <a:cubicBezTo>
                      <a:pt x="10200" y="24195"/>
                      <a:pt x="10221" y="23778"/>
                      <a:pt x="10262" y="23382"/>
                    </a:cubicBezTo>
                    <a:cubicBezTo>
                      <a:pt x="10283" y="22985"/>
                      <a:pt x="10325" y="22485"/>
                      <a:pt x="10367" y="22047"/>
                    </a:cubicBezTo>
                    <a:cubicBezTo>
                      <a:pt x="10471" y="21066"/>
                      <a:pt x="10596" y="20086"/>
                      <a:pt x="10763" y="19127"/>
                    </a:cubicBezTo>
                    <a:cubicBezTo>
                      <a:pt x="10951" y="18146"/>
                      <a:pt x="11201" y="17145"/>
                      <a:pt x="11451" y="16186"/>
                    </a:cubicBezTo>
                    <a:cubicBezTo>
                      <a:pt x="11702" y="15185"/>
                      <a:pt x="11973" y="14121"/>
                      <a:pt x="12140" y="13078"/>
                    </a:cubicBezTo>
                    <a:cubicBezTo>
                      <a:pt x="12640" y="10533"/>
                      <a:pt x="12724" y="7926"/>
                      <a:pt x="12390" y="5340"/>
                    </a:cubicBezTo>
                    <a:lnTo>
                      <a:pt x="12369" y="5340"/>
                    </a:lnTo>
                    <a:cubicBezTo>
                      <a:pt x="12348" y="5173"/>
                      <a:pt x="12327" y="4985"/>
                      <a:pt x="12286" y="4818"/>
                    </a:cubicBezTo>
                    <a:cubicBezTo>
                      <a:pt x="12265" y="4652"/>
                      <a:pt x="12223" y="4464"/>
                      <a:pt x="12202" y="4276"/>
                    </a:cubicBezTo>
                    <a:cubicBezTo>
                      <a:pt x="11973" y="3171"/>
                      <a:pt x="11702" y="2086"/>
                      <a:pt x="11347" y="1022"/>
                    </a:cubicBezTo>
                    <a:lnTo>
                      <a:pt x="10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8472025" y="2809625"/>
                <a:ext cx="154375" cy="1325525"/>
              </a:xfrm>
              <a:custGeom>
                <a:avLst/>
                <a:gdLst/>
                <a:ahLst/>
                <a:cxnLst/>
                <a:rect l="l" t="t" r="r" b="b"/>
                <a:pathLst>
                  <a:path w="6175" h="53021" extrusionOk="0">
                    <a:moveTo>
                      <a:pt x="3212" y="0"/>
                    </a:moveTo>
                    <a:cubicBezTo>
                      <a:pt x="3191" y="251"/>
                      <a:pt x="3191" y="501"/>
                      <a:pt x="3191" y="751"/>
                    </a:cubicBezTo>
                    <a:cubicBezTo>
                      <a:pt x="3233" y="1210"/>
                      <a:pt x="3317" y="1669"/>
                      <a:pt x="3421" y="2128"/>
                    </a:cubicBezTo>
                    <a:cubicBezTo>
                      <a:pt x="3483" y="2378"/>
                      <a:pt x="3546" y="2649"/>
                      <a:pt x="3609" y="2899"/>
                    </a:cubicBezTo>
                    <a:cubicBezTo>
                      <a:pt x="3671" y="3191"/>
                      <a:pt x="3755" y="3504"/>
                      <a:pt x="3796" y="3796"/>
                    </a:cubicBezTo>
                    <a:cubicBezTo>
                      <a:pt x="3796" y="3817"/>
                      <a:pt x="3796" y="3817"/>
                      <a:pt x="3796" y="3838"/>
                    </a:cubicBezTo>
                    <a:cubicBezTo>
                      <a:pt x="3963" y="4860"/>
                      <a:pt x="3984" y="5903"/>
                      <a:pt x="3838" y="6925"/>
                    </a:cubicBezTo>
                    <a:lnTo>
                      <a:pt x="3838" y="6946"/>
                    </a:lnTo>
                    <a:cubicBezTo>
                      <a:pt x="3796" y="7154"/>
                      <a:pt x="3734" y="7363"/>
                      <a:pt x="3692" y="7572"/>
                    </a:cubicBezTo>
                    <a:cubicBezTo>
                      <a:pt x="3650" y="7718"/>
                      <a:pt x="3588" y="7884"/>
                      <a:pt x="3546" y="8051"/>
                    </a:cubicBezTo>
                    <a:cubicBezTo>
                      <a:pt x="3254" y="8886"/>
                      <a:pt x="2879" y="9678"/>
                      <a:pt x="2566" y="10512"/>
                    </a:cubicBezTo>
                    <a:cubicBezTo>
                      <a:pt x="2003" y="12077"/>
                      <a:pt x="1669" y="13725"/>
                      <a:pt x="1606" y="15414"/>
                    </a:cubicBezTo>
                    <a:cubicBezTo>
                      <a:pt x="1544" y="16123"/>
                      <a:pt x="1419" y="16770"/>
                      <a:pt x="1314" y="17437"/>
                    </a:cubicBezTo>
                    <a:cubicBezTo>
                      <a:pt x="1273" y="17729"/>
                      <a:pt x="1231" y="18021"/>
                      <a:pt x="1210" y="18313"/>
                    </a:cubicBezTo>
                    <a:cubicBezTo>
                      <a:pt x="1189" y="18668"/>
                      <a:pt x="1210" y="19022"/>
                      <a:pt x="1231" y="19377"/>
                    </a:cubicBezTo>
                    <a:cubicBezTo>
                      <a:pt x="1252" y="19565"/>
                      <a:pt x="1273" y="19731"/>
                      <a:pt x="1314" y="19898"/>
                    </a:cubicBezTo>
                    <a:cubicBezTo>
                      <a:pt x="1377" y="20315"/>
                      <a:pt x="1439" y="20712"/>
                      <a:pt x="1523" y="21129"/>
                    </a:cubicBezTo>
                    <a:cubicBezTo>
                      <a:pt x="1752" y="22234"/>
                      <a:pt x="2003" y="23319"/>
                      <a:pt x="2023" y="24445"/>
                    </a:cubicBezTo>
                    <a:cubicBezTo>
                      <a:pt x="2003" y="25405"/>
                      <a:pt x="1877" y="26343"/>
                      <a:pt x="1627" y="27282"/>
                    </a:cubicBezTo>
                    <a:cubicBezTo>
                      <a:pt x="1585" y="27470"/>
                      <a:pt x="1523" y="27678"/>
                      <a:pt x="1481" y="27845"/>
                    </a:cubicBezTo>
                    <a:cubicBezTo>
                      <a:pt x="1439" y="27991"/>
                      <a:pt x="1398" y="28158"/>
                      <a:pt x="1356" y="28304"/>
                    </a:cubicBezTo>
                    <a:cubicBezTo>
                      <a:pt x="1189" y="28867"/>
                      <a:pt x="1001" y="29430"/>
                      <a:pt x="835" y="29973"/>
                    </a:cubicBezTo>
                    <a:cubicBezTo>
                      <a:pt x="793" y="30077"/>
                      <a:pt x="772" y="30202"/>
                      <a:pt x="730" y="30285"/>
                    </a:cubicBezTo>
                    <a:cubicBezTo>
                      <a:pt x="709" y="30369"/>
                      <a:pt x="689" y="30452"/>
                      <a:pt x="647" y="30536"/>
                    </a:cubicBezTo>
                    <a:cubicBezTo>
                      <a:pt x="647" y="30557"/>
                      <a:pt x="647" y="30577"/>
                      <a:pt x="647" y="30598"/>
                    </a:cubicBezTo>
                    <a:cubicBezTo>
                      <a:pt x="626" y="30619"/>
                      <a:pt x="626" y="30640"/>
                      <a:pt x="626" y="30640"/>
                    </a:cubicBezTo>
                    <a:cubicBezTo>
                      <a:pt x="626" y="30682"/>
                      <a:pt x="605" y="30703"/>
                      <a:pt x="605" y="30744"/>
                    </a:cubicBezTo>
                    <a:cubicBezTo>
                      <a:pt x="313" y="31704"/>
                      <a:pt x="125" y="32705"/>
                      <a:pt x="42" y="33685"/>
                    </a:cubicBezTo>
                    <a:cubicBezTo>
                      <a:pt x="21" y="33894"/>
                      <a:pt x="21" y="34102"/>
                      <a:pt x="21" y="34311"/>
                    </a:cubicBezTo>
                    <a:lnTo>
                      <a:pt x="21" y="34561"/>
                    </a:lnTo>
                    <a:lnTo>
                      <a:pt x="21" y="34978"/>
                    </a:lnTo>
                    <a:cubicBezTo>
                      <a:pt x="21" y="35062"/>
                      <a:pt x="0" y="35145"/>
                      <a:pt x="21" y="35229"/>
                    </a:cubicBezTo>
                    <a:cubicBezTo>
                      <a:pt x="42" y="35312"/>
                      <a:pt x="42" y="35395"/>
                      <a:pt x="42" y="35500"/>
                    </a:cubicBezTo>
                    <a:cubicBezTo>
                      <a:pt x="42" y="35708"/>
                      <a:pt x="42" y="35917"/>
                      <a:pt x="63" y="36125"/>
                    </a:cubicBezTo>
                    <a:cubicBezTo>
                      <a:pt x="63" y="36334"/>
                      <a:pt x="84" y="36563"/>
                      <a:pt x="105" y="36772"/>
                    </a:cubicBezTo>
                    <a:cubicBezTo>
                      <a:pt x="209" y="38712"/>
                      <a:pt x="459" y="40672"/>
                      <a:pt x="730" y="42612"/>
                    </a:cubicBezTo>
                    <a:cubicBezTo>
                      <a:pt x="793" y="43071"/>
                      <a:pt x="855" y="43551"/>
                      <a:pt x="939" y="44030"/>
                    </a:cubicBezTo>
                    <a:cubicBezTo>
                      <a:pt x="1001" y="44531"/>
                      <a:pt x="1085" y="45011"/>
                      <a:pt x="1168" y="45490"/>
                    </a:cubicBezTo>
                    <a:cubicBezTo>
                      <a:pt x="1210" y="45782"/>
                      <a:pt x="1252" y="46095"/>
                      <a:pt x="1293" y="46387"/>
                    </a:cubicBezTo>
                    <a:cubicBezTo>
                      <a:pt x="1377" y="46909"/>
                      <a:pt x="1523" y="48244"/>
                      <a:pt x="1731" y="49662"/>
                    </a:cubicBezTo>
                    <a:cubicBezTo>
                      <a:pt x="1815" y="50163"/>
                      <a:pt x="1898" y="50684"/>
                      <a:pt x="2003" y="51164"/>
                    </a:cubicBezTo>
                    <a:cubicBezTo>
                      <a:pt x="2128" y="51810"/>
                      <a:pt x="2295" y="52415"/>
                      <a:pt x="2503" y="53020"/>
                    </a:cubicBezTo>
                    <a:lnTo>
                      <a:pt x="4798" y="53020"/>
                    </a:lnTo>
                    <a:lnTo>
                      <a:pt x="4839" y="52937"/>
                    </a:lnTo>
                    <a:cubicBezTo>
                      <a:pt x="4860" y="52916"/>
                      <a:pt x="4860" y="52895"/>
                      <a:pt x="4860" y="52874"/>
                    </a:cubicBezTo>
                    <a:cubicBezTo>
                      <a:pt x="4902" y="52791"/>
                      <a:pt x="4944" y="52728"/>
                      <a:pt x="4985" y="52645"/>
                    </a:cubicBezTo>
                    <a:cubicBezTo>
                      <a:pt x="4985" y="52624"/>
                      <a:pt x="5006" y="52603"/>
                      <a:pt x="5006" y="52582"/>
                    </a:cubicBezTo>
                    <a:lnTo>
                      <a:pt x="5027" y="52519"/>
                    </a:lnTo>
                    <a:cubicBezTo>
                      <a:pt x="5048" y="52499"/>
                      <a:pt x="5048" y="52478"/>
                      <a:pt x="5069" y="52436"/>
                    </a:cubicBezTo>
                    <a:cubicBezTo>
                      <a:pt x="5069" y="52415"/>
                      <a:pt x="5069" y="52415"/>
                      <a:pt x="5090" y="52394"/>
                    </a:cubicBezTo>
                    <a:lnTo>
                      <a:pt x="5173" y="52186"/>
                    </a:lnTo>
                    <a:cubicBezTo>
                      <a:pt x="5173" y="52186"/>
                      <a:pt x="5173" y="52186"/>
                      <a:pt x="5173" y="52165"/>
                    </a:cubicBezTo>
                    <a:cubicBezTo>
                      <a:pt x="5194" y="52102"/>
                      <a:pt x="5215" y="52019"/>
                      <a:pt x="5256" y="51935"/>
                    </a:cubicBezTo>
                    <a:cubicBezTo>
                      <a:pt x="5277" y="51852"/>
                      <a:pt x="5319" y="51748"/>
                      <a:pt x="5340" y="51664"/>
                    </a:cubicBezTo>
                    <a:cubicBezTo>
                      <a:pt x="5361" y="51602"/>
                      <a:pt x="5402" y="51518"/>
                      <a:pt x="5423" y="51456"/>
                    </a:cubicBezTo>
                    <a:cubicBezTo>
                      <a:pt x="5465" y="51247"/>
                      <a:pt x="5528" y="51059"/>
                      <a:pt x="5569" y="50851"/>
                    </a:cubicBezTo>
                    <a:cubicBezTo>
                      <a:pt x="5653" y="50517"/>
                      <a:pt x="5736" y="50163"/>
                      <a:pt x="5778" y="49787"/>
                    </a:cubicBezTo>
                    <a:cubicBezTo>
                      <a:pt x="5799" y="49766"/>
                      <a:pt x="5799" y="49745"/>
                      <a:pt x="5799" y="49704"/>
                    </a:cubicBezTo>
                    <a:cubicBezTo>
                      <a:pt x="5882" y="49203"/>
                      <a:pt x="5924" y="48682"/>
                      <a:pt x="5966" y="48160"/>
                    </a:cubicBezTo>
                    <a:cubicBezTo>
                      <a:pt x="5986" y="47722"/>
                      <a:pt x="6007" y="47284"/>
                      <a:pt x="6028" y="46867"/>
                    </a:cubicBezTo>
                    <a:lnTo>
                      <a:pt x="6028" y="46325"/>
                    </a:lnTo>
                    <a:lnTo>
                      <a:pt x="6028" y="46200"/>
                    </a:lnTo>
                    <a:lnTo>
                      <a:pt x="6028" y="45970"/>
                    </a:lnTo>
                    <a:cubicBezTo>
                      <a:pt x="6028" y="45490"/>
                      <a:pt x="6049" y="45032"/>
                      <a:pt x="6070" y="44552"/>
                    </a:cubicBezTo>
                    <a:lnTo>
                      <a:pt x="6070" y="44322"/>
                    </a:lnTo>
                    <a:cubicBezTo>
                      <a:pt x="6070" y="44135"/>
                      <a:pt x="6091" y="43947"/>
                      <a:pt x="6091" y="43759"/>
                    </a:cubicBezTo>
                    <a:cubicBezTo>
                      <a:pt x="6112" y="43446"/>
                      <a:pt x="6132" y="43134"/>
                      <a:pt x="6132" y="42821"/>
                    </a:cubicBezTo>
                    <a:cubicBezTo>
                      <a:pt x="6153" y="42633"/>
                      <a:pt x="6153" y="42424"/>
                      <a:pt x="6153" y="42237"/>
                    </a:cubicBezTo>
                    <a:lnTo>
                      <a:pt x="6153" y="41986"/>
                    </a:lnTo>
                    <a:cubicBezTo>
                      <a:pt x="6174" y="41423"/>
                      <a:pt x="6153" y="40860"/>
                      <a:pt x="6112" y="40297"/>
                    </a:cubicBezTo>
                    <a:cubicBezTo>
                      <a:pt x="6091" y="40151"/>
                      <a:pt x="6070" y="40005"/>
                      <a:pt x="6070" y="39880"/>
                    </a:cubicBezTo>
                    <a:cubicBezTo>
                      <a:pt x="6049" y="39755"/>
                      <a:pt x="6028" y="39609"/>
                      <a:pt x="6028" y="39484"/>
                    </a:cubicBezTo>
                    <a:cubicBezTo>
                      <a:pt x="5986" y="39275"/>
                      <a:pt x="5966" y="39066"/>
                      <a:pt x="5924" y="38858"/>
                    </a:cubicBezTo>
                    <a:cubicBezTo>
                      <a:pt x="5861" y="38587"/>
                      <a:pt x="5799" y="38295"/>
                      <a:pt x="5736" y="38003"/>
                    </a:cubicBezTo>
                    <a:cubicBezTo>
                      <a:pt x="5528" y="37106"/>
                      <a:pt x="5361" y="36209"/>
                      <a:pt x="5236" y="35312"/>
                    </a:cubicBezTo>
                    <a:cubicBezTo>
                      <a:pt x="5173" y="34311"/>
                      <a:pt x="5152" y="33310"/>
                      <a:pt x="5215" y="32329"/>
                    </a:cubicBezTo>
                    <a:lnTo>
                      <a:pt x="5215" y="32142"/>
                    </a:lnTo>
                    <a:cubicBezTo>
                      <a:pt x="5256" y="31120"/>
                      <a:pt x="5256" y="30098"/>
                      <a:pt x="5256" y="29055"/>
                    </a:cubicBezTo>
                    <a:cubicBezTo>
                      <a:pt x="5236" y="28366"/>
                      <a:pt x="5215" y="27678"/>
                      <a:pt x="5194" y="26990"/>
                    </a:cubicBezTo>
                    <a:cubicBezTo>
                      <a:pt x="5131" y="25759"/>
                      <a:pt x="5048" y="24508"/>
                      <a:pt x="4923" y="23256"/>
                    </a:cubicBezTo>
                    <a:cubicBezTo>
                      <a:pt x="4902" y="22902"/>
                      <a:pt x="4860" y="22547"/>
                      <a:pt x="4818" y="22193"/>
                    </a:cubicBezTo>
                    <a:cubicBezTo>
                      <a:pt x="4652" y="20649"/>
                      <a:pt x="4443" y="19106"/>
                      <a:pt x="4505" y="17541"/>
                    </a:cubicBezTo>
                    <a:cubicBezTo>
                      <a:pt x="4652" y="14475"/>
                      <a:pt x="5465" y="11576"/>
                      <a:pt x="5402" y="8510"/>
                    </a:cubicBezTo>
                    <a:lnTo>
                      <a:pt x="5402" y="8218"/>
                    </a:lnTo>
                    <a:cubicBezTo>
                      <a:pt x="5298" y="6862"/>
                      <a:pt x="5090" y="5528"/>
                      <a:pt x="4735" y="4234"/>
                    </a:cubicBezTo>
                    <a:cubicBezTo>
                      <a:pt x="4714" y="4151"/>
                      <a:pt x="4693" y="4088"/>
                      <a:pt x="4672" y="4005"/>
                    </a:cubicBezTo>
                    <a:cubicBezTo>
                      <a:pt x="4631" y="3838"/>
                      <a:pt x="4589" y="3671"/>
                      <a:pt x="4547" y="3525"/>
                    </a:cubicBezTo>
                    <a:cubicBezTo>
                      <a:pt x="4505" y="3358"/>
                      <a:pt x="4464" y="3212"/>
                      <a:pt x="4401" y="3045"/>
                    </a:cubicBezTo>
                    <a:cubicBezTo>
                      <a:pt x="4380" y="2962"/>
                      <a:pt x="4359" y="2899"/>
                      <a:pt x="4339" y="2816"/>
                    </a:cubicBezTo>
                    <a:cubicBezTo>
                      <a:pt x="4297" y="2670"/>
                      <a:pt x="4255" y="2545"/>
                      <a:pt x="4213" y="2399"/>
                    </a:cubicBezTo>
                    <a:cubicBezTo>
                      <a:pt x="4151" y="2232"/>
                      <a:pt x="4088" y="2044"/>
                      <a:pt x="4026" y="1877"/>
                    </a:cubicBezTo>
                    <a:cubicBezTo>
                      <a:pt x="4005" y="1815"/>
                      <a:pt x="3984" y="1752"/>
                      <a:pt x="3942" y="1690"/>
                    </a:cubicBezTo>
                    <a:cubicBezTo>
                      <a:pt x="3880" y="1523"/>
                      <a:pt x="3775" y="1356"/>
                      <a:pt x="3692" y="1168"/>
                    </a:cubicBezTo>
                    <a:cubicBezTo>
                      <a:pt x="3629" y="1064"/>
                      <a:pt x="3567" y="981"/>
                      <a:pt x="3525" y="876"/>
                    </a:cubicBezTo>
                    <a:cubicBezTo>
                      <a:pt x="3463" y="751"/>
                      <a:pt x="3400" y="605"/>
                      <a:pt x="3358" y="480"/>
                    </a:cubicBezTo>
                    <a:cubicBezTo>
                      <a:pt x="3296" y="334"/>
                      <a:pt x="3254" y="167"/>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8466800" y="2781450"/>
                <a:ext cx="163750" cy="1351609"/>
              </a:xfrm>
              <a:custGeom>
                <a:avLst/>
                <a:gdLst/>
                <a:ahLst/>
                <a:cxnLst/>
                <a:rect l="l" t="t" r="r" b="b"/>
                <a:pathLst>
                  <a:path w="6550" h="54189" extrusionOk="0">
                    <a:moveTo>
                      <a:pt x="3400" y="1"/>
                    </a:moveTo>
                    <a:lnTo>
                      <a:pt x="3275" y="1106"/>
                    </a:lnTo>
                    <a:cubicBezTo>
                      <a:pt x="3213" y="1649"/>
                      <a:pt x="3234" y="2212"/>
                      <a:pt x="3359" y="2733"/>
                    </a:cubicBezTo>
                    <a:cubicBezTo>
                      <a:pt x="3421" y="3067"/>
                      <a:pt x="3505" y="3380"/>
                      <a:pt x="3588" y="3693"/>
                    </a:cubicBezTo>
                    <a:cubicBezTo>
                      <a:pt x="3609" y="3797"/>
                      <a:pt x="3630" y="3922"/>
                      <a:pt x="3651" y="4026"/>
                    </a:cubicBezTo>
                    <a:cubicBezTo>
                      <a:pt x="3734" y="4339"/>
                      <a:pt x="3797" y="4631"/>
                      <a:pt x="3838" y="4923"/>
                    </a:cubicBezTo>
                    <a:lnTo>
                      <a:pt x="3838" y="4986"/>
                    </a:lnTo>
                    <a:cubicBezTo>
                      <a:pt x="4026" y="5987"/>
                      <a:pt x="4026" y="7009"/>
                      <a:pt x="3880" y="8031"/>
                    </a:cubicBezTo>
                    <a:cubicBezTo>
                      <a:pt x="3838" y="8240"/>
                      <a:pt x="3797" y="8448"/>
                      <a:pt x="3734" y="8657"/>
                    </a:cubicBezTo>
                    <a:cubicBezTo>
                      <a:pt x="3546" y="9283"/>
                      <a:pt x="3296" y="9929"/>
                      <a:pt x="3025" y="10534"/>
                    </a:cubicBezTo>
                    <a:cubicBezTo>
                      <a:pt x="2900" y="10868"/>
                      <a:pt x="2754" y="11222"/>
                      <a:pt x="2608" y="11577"/>
                    </a:cubicBezTo>
                    <a:cubicBezTo>
                      <a:pt x="2086" y="12974"/>
                      <a:pt x="1794" y="14497"/>
                      <a:pt x="1648" y="16541"/>
                    </a:cubicBezTo>
                    <a:cubicBezTo>
                      <a:pt x="1607" y="17000"/>
                      <a:pt x="1544" y="17438"/>
                      <a:pt x="1482" y="17876"/>
                    </a:cubicBezTo>
                    <a:cubicBezTo>
                      <a:pt x="1482" y="17918"/>
                      <a:pt x="1482" y="17959"/>
                      <a:pt x="1461" y="17980"/>
                    </a:cubicBezTo>
                    <a:cubicBezTo>
                      <a:pt x="1440" y="18189"/>
                      <a:pt x="1398" y="18376"/>
                      <a:pt x="1377" y="18564"/>
                    </a:cubicBezTo>
                    <a:cubicBezTo>
                      <a:pt x="1315" y="18877"/>
                      <a:pt x="1273" y="19190"/>
                      <a:pt x="1273" y="19503"/>
                    </a:cubicBezTo>
                    <a:cubicBezTo>
                      <a:pt x="1252" y="19857"/>
                      <a:pt x="1252" y="20191"/>
                      <a:pt x="1294" y="20525"/>
                    </a:cubicBezTo>
                    <a:cubicBezTo>
                      <a:pt x="1315" y="20712"/>
                      <a:pt x="1336" y="20879"/>
                      <a:pt x="1356" y="21046"/>
                    </a:cubicBezTo>
                    <a:cubicBezTo>
                      <a:pt x="1419" y="21442"/>
                      <a:pt x="1482" y="21860"/>
                      <a:pt x="1565" y="22235"/>
                    </a:cubicBezTo>
                    <a:cubicBezTo>
                      <a:pt x="1586" y="22360"/>
                      <a:pt x="1628" y="22485"/>
                      <a:pt x="1648" y="22611"/>
                    </a:cubicBezTo>
                    <a:cubicBezTo>
                      <a:pt x="1690" y="22819"/>
                      <a:pt x="1732" y="23007"/>
                      <a:pt x="1774" y="23215"/>
                    </a:cubicBezTo>
                    <a:cubicBezTo>
                      <a:pt x="1940" y="23987"/>
                      <a:pt x="2024" y="24759"/>
                      <a:pt x="2066" y="25531"/>
                    </a:cubicBezTo>
                    <a:cubicBezTo>
                      <a:pt x="2066" y="26240"/>
                      <a:pt x="1982" y="26928"/>
                      <a:pt x="1836" y="27616"/>
                    </a:cubicBezTo>
                    <a:cubicBezTo>
                      <a:pt x="1794" y="27867"/>
                      <a:pt x="1732" y="28096"/>
                      <a:pt x="1669" y="28346"/>
                    </a:cubicBezTo>
                    <a:cubicBezTo>
                      <a:pt x="1628" y="28534"/>
                      <a:pt x="1586" y="28722"/>
                      <a:pt x="1523" y="28909"/>
                    </a:cubicBezTo>
                    <a:cubicBezTo>
                      <a:pt x="1377" y="29473"/>
                      <a:pt x="1210" y="30015"/>
                      <a:pt x="1023" y="30536"/>
                    </a:cubicBezTo>
                    <a:cubicBezTo>
                      <a:pt x="1002" y="30620"/>
                      <a:pt x="981" y="30682"/>
                      <a:pt x="960" y="30766"/>
                    </a:cubicBezTo>
                    <a:cubicBezTo>
                      <a:pt x="960" y="30828"/>
                      <a:pt x="898" y="30954"/>
                      <a:pt x="877" y="31058"/>
                    </a:cubicBezTo>
                    <a:lnTo>
                      <a:pt x="793" y="31329"/>
                    </a:lnTo>
                    <a:lnTo>
                      <a:pt x="772" y="31371"/>
                    </a:lnTo>
                    <a:lnTo>
                      <a:pt x="752" y="31433"/>
                    </a:lnTo>
                    <a:cubicBezTo>
                      <a:pt x="752" y="31454"/>
                      <a:pt x="731" y="31496"/>
                      <a:pt x="731" y="31517"/>
                    </a:cubicBezTo>
                    <a:cubicBezTo>
                      <a:pt x="439" y="32455"/>
                      <a:pt x="209" y="33394"/>
                      <a:pt x="84" y="34353"/>
                    </a:cubicBezTo>
                    <a:cubicBezTo>
                      <a:pt x="84" y="34374"/>
                      <a:pt x="84" y="34395"/>
                      <a:pt x="84" y="34416"/>
                    </a:cubicBezTo>
                    <a:cubicBezTo>
                      <a:pt x="63" y="34562"/>
                      <a:pt x="42" y="34708"/>
                      <a:pt x="42" y="34854"/>
                    </a:cubicBezTo>
                    <a:cubicBezTo>
                      <a:pt x="22" y="35062"/>
                      <a:pt x="1" y="35292"/>
                      <a:pt x="1" y="35500"/>
                    </a:cubicBezTo>
                    <a:lnTo>
                      <a:pt x="1" y="35709"/>
                    </a:lnTo>
                    <a:lnTo>
                      <a:pt x="1" y="36043"/>
                    </a:lnTo>
                    <a:cubicBezTo>
                      <a:pt x="1" y="36251"/>
                      <a:pt x="1" y="36460"/>
                      <a:pt x="22" y="36668"/>
                    </a:cubicBezTo>
                    <a:cubicBezTo>
                      <a:pt x="42" y="36877"/>
                      <a:pt x="42" y="37086"/>
                      <a:pt x="42" y="37294"/>
                    </a:cubicBezTo>
                    <a:cubicBezTo>
                      <a:pt x="188" y="39985"/>
                      <a:pt x="543" y="42675"/>
                      <a:pt x="918" y="45199"/>
                    </a:cubicBezTo>
                    <a:cubicBezTo>
                      <a:pt x="981" y="45700"/>
                      <a:pt x="1064" y="46179"/>
                      <a:pt x="1148" y="46659"/>
                    </a:cubicBezTo>
                    <a:cubicBezTo>
                      <a:pt x="1190" y="46972"/>
                      <a:pt x="1231" y="47264"/>
                      <a:pt x="1294" y="47577"/>
                    </a:cubicBezTo>
                    <a:cubicBezTo>
                      <a:pt x="1315" y="47765"/>
                      <a:pt x="1356" y="48098"/>
                      <a:pt x="1398" y="48474"/>
                    </a:cubicBezTo>
                    <a:cubicBezTo>
                      <a:pt x="1502" y="49287"/>
                      <a:pt x="1607" y="50080"/>
                      <a:pt x="1732" y="50831"/>
                    </a:cubicBezTo>
                    <a:cubicBezTo>
                      <a:pt x="1815" y="51394"/>
                      <a:pt x="1920" y="51957"/>
                      <a:pt x="2024" y="52458"/>
                    </a:cubicBezTo>
                    <a:cubicBezTo>
                      <a:pt x="2149" y="53042"/>
                      <a:pt x="2295" y="53626"/>
                      <a:pt x="2483" y="54189"/>
                    </a:cubicBezTo>
                    <a:lnTo>
                      <a:pt x="2816" y="54189"/>
                    </a:lnTo>
                    <a:cubicBezTo>
                      <a:pt x="2462" y="53083"/>
                      <a:pt x="2191" y="51957"/>
                      <a:pt x="2045" y="50810"/>
                    </a:cubicBezTo>
                    <a:cubicBezTo>
                      <a:pt x="1878" y="49892"/>
                      <a:pt x="1774" y="49016"/>
                      <a:pt x="1711" y="48432"/>
                    </a:cubicBezTo>
                    <a:cubicBezTo>
                      <a:pt x="1648" y="48036"/>
                      <a:pt x="1628" y="47723"/>
                      <a:pt x="1586" y="47514"/>
                    </a:cubicBezTo>
                    <a:cubicBezTo>
                      <a:pt x="1461" y="46763"/>
                      <a:pt x="1356" y="45992"/>
                      <a:pt x="1231" y="45178"/>
                    </a:cubicBezTo>
                    <a:cubicBezTo>
                      <a:pt x="1148" y="44719"/>
                      <a:pt x="1085" y="44240"/>
                      <a:pt x="1023" y="43781"/>
                    </a:cubicBezTo>
                    <a:cubicBezTo>
                      <a:pt x="939" y="43218"/>
                      <a:pt x="856" y="42655"/>
                      <a:pt x="793" y="42091"/>
                    </a:cubicBezTo>
                    <a:cubicBezTo>
                      <a:pt x="647" y="40923"/>
                      <a:pt x="522" y="39755"/>
                      <a:pt x="439" y="38587"/>
                    </a:cubicBezTo>
                    <a:cubicBezTo>
                      <a:pt x="418" y="38358"/>
                      <a:pt x="397" y="38128"/>
                      <a:pt x="376" y="37920"/>
                    </a:cubicBezTo>
                    <a:lnTo>
                      <a:pt x="397" y="37628"/>
                    </a:lnTo>
                    <a:cubicBezTo>
                      <a:pt x="397" y="37503"/>
                      <a:pt x="376" y="37398"/>
                      <a:pt x="376" y="37273"/>
                    </a:cubicBezTo>
                    <a:cubicBezTo>
                      <a:pt x="355" y="36960"/>
                      <a:pt x="355" y="36668"/>
                      <a:pt x="334" y="36376"/>
                    </a:cubicBezTo>
                    <a:cubicBezTo>
                      <a:pt x="334" y="36168"/>
                      <a:pt x="334" y="35959"/>
                      <a:pt x="334" y="35730"/>
                    </a:cubicBezTo>
                    <a:lnTo>
                      <a:pt x="334" y="35500"/>
                    </a:lnTo>
                    <a:cubicBezTo>
                      <a:pt x="355" y="34374"/>
                      <a:pt x="543" y="33269"/>
                      <a:pt x="877" y="32205"/>
                    </a:cubicBezTo>
                    <a:cubicBezTo>
                      <a:pt x="877" y="32163"/>
                      <a:pt x="898" y="32142"/>
                      <a:pt x="918" y="32101"/>
                    </a:cubicBezTo>
                    <a:cubicBezTo>
                      <a:pt x="918" y="32080"/>
                      <a:pt x="918" y="32059"/>
                      <a:pt x="918" y="32038"/>
                    </a:cubicBezTo>
                    <a:cubicBezTo>
                      <a:pt x="918" y="32017"/>
                      <a:pt x="939" y="32017"/>
                      <a:pt x="939" y="31996"/>
                    </a:cubicBezTo>
                    <a:cubicBezTo>
                      <a:pt x="960" y="31913"/>
                      <a:pt x="1002" y="31809"/>
                      <a:pt x="1023" y="31725"/>
                    </a:cubicBezTo>
                    <a:cubicBezTo>
                      <a:pt x="1044" y="31663"/>
                      <a:pt x="1085" y="31538"/>
                      <a:pt x="1106" y="31433"/>
                    </a:cubicBezTo>
                    <a:cubicBezTo>
                      <a:pt x="1190" y="31162"/>
                      <a:pt x="1273" y="30933"/>
                      <a:pt x="1356" y="30682"/>
                    </a:cubicBezTo>
                    <a:cubicBezTo>
                      <a:pt x="1419" y="30432"/>
                      <a:pt x="1502" y="30161"/>
                      <a:pt x="1586" y="29890"/>
                    </a:cubicBezTo>
                    <a:cubicBezTo>
                      <a:pt x="1648" y="29765"/>
                      <a:pt x="1690" y="29619"/>
                      <a:pt x="1711" y="29473"/>
                    </a:cubicBezTo>
                    <a:cubicBezTo>
                      <a:pt x="1774" y="29327"/>
                      <a:pt x="1815" y="29160"/>
                      <a:pt x="1857" y="29014"/>
                    </a:cubicBezTo>
                    <a:cubicBezTo>
                      <a:pt x="2191" y="27887"/>
                      <a:pt x="2378" y="26740"/>
                      <a:pt x="2378" y="25572"/>
                    </a:cubicBezTo>
                    <a:cubicBezTo>
                      <a:pt x="2337" y="24571"/>
                      <a:pt x="2191" y="23570"/>
                      <a:pt x="1961" y="22590"/>
                    </a:cubicBezTo>
                    <a:cubicBezTo>
                      <a:pt x="1857" y="22068"/>
                      <a:pt x="1753" y="21547"/>
                      <a:pt x="1669" y="21025"/>
                    </a:cubicBezTo>
                    <a:cubicBezTo>
                      <a:pt x="1648" y="20858"/>
                      <a:pt x="1628" y="20671"/>
                      <a:pt x="1607" y="20504"/>
                    </a:cubicBezTo>
                    <a:cubicBezTo>
                      <a:pt x="1565" y="20170"/>
                      <a:pt x="1565" y="19836"/>
                      <a:pt x="1586" y="19503"/>
                    </a:cubicBezTo>
                    <a:cubicBezTo>
                      <a:pt x="1628" y="19002"/>
                      <a:pt x="1690" y="18522"/>
                      <a:pt x="1774" y="18043"/>
                    </a:cubicBezTo>
                    <a:cubicBezTo>
                      <a:pt x="1857" y="17542"/>
                      <a:pt x="1920" y="17062"/>
                      <a:pt x="1961" y="16562"/>
                    </a:cubicBezTo>
                    <a:cubicBezTo>
                      <a:pt x="2107" y="14560"/>
                      <a:pt x="2399" y="13079"/>
                      <a:pt x="2921" y="11702"/>
                    </a:cubicBezTo>
                    <a:cubicBezTo>
                      <a:pt x="3046" y="11347"/>
                      <a:pt x="3171" y="11014"/>
                      <a:pt x="3317" y="10680"/>
                    </a:cubicBezTo>
                    <a:cubicBezTo>
                      <a:pt x="3484" y="10346"/>
                      <a:pt x="3609" y="9992"/>
                      <a:pt x="3755" y="9637"/>
                    </a:cubicBezTo>
                    <a:cubicBezTo>
                      <a:pt x="3797" y="9491"/>
                      <a:pt x="3859" y="9345"/>
                      <a:pt x="3901" y="9220"/>
                    </a:cubicBezTo>
                    <a:cubicBezTo>
                      <a:pt x="3901" y="9199"/>
                      <a:pt x="3922" y="9178"/>
                      <a:pt x="3922" y="9157"/>
                    </a:cubicBezTo>
                    <a:cubicBezTo>
                      <a:pt x="3964" y="9011"/>
                      <a:pt x="4005" y="8865"/>
                      <a:pt x="4047" y="8719"/>
                    </a:cubicBezTo>
                    <a:cubicBezTo>
                      <a:pt x="4110" y="8532"/>
                      <a:pt x="4151" y="8323"/>
                      <a:pt x="4193" y="8115"/>
                    </a:cubicBezTo>
                    <a:cubicBezTo>
                      <a:pt x="4231" y="7889"/>
                      <a:pt x="4260" y="7660"/>
                      <a:pt x="4278" y="7430"/>
                    </a:cubicBezTo>
                    <a:lnTo>
                      <a:pt x="4278" y="7430"/>
                    </a:lnTo>
                    <a:cubicBezTo>
                      <a:pt x="4305" y="7142"/>
                      <a:pt x="4318" y="6853"/>
                      <a:pt x="4318" y="6571"/>
                    </a:cubicBezTo>
                    <a:cubicBezTo>
                      <a:pt x="4297" y="6029"/>
                      <a:pt x="4235" y="5487"/>
                      <a:pt x="4151" y="4944"/>
                    </a:cubicBezTo>
                    <a:cubicBezTo>
                      <a:pt x="4110" y="4631"/>
                      <a:pt x="4047" y="4298"/>
                      <a:pt x="3964" y="3985"/>
                    </a:cubicBezTo>
                    <a:cubicBezTo>
                      <a:pt x="3943" y="3860"/>
                      <a:pt x="3901" y="3755"/>
                      <a:pt x="3880" y="3630"/>
                    </a:cubicBezTo>
                    <a:cubicBezTo>
                      <a:pt x="3859" y="3505"/>
                      <a:pt x="3818" y="3359"/>
                      <a:pt x="3797" y="3255"/>
                    </a:cubicBezTo>
                    <a:cubicBezTo>
                      <a:pt x="3692" y="2900"/>
                      <a:pt x="3630" y="2546"/>
                      <a:pt x="3588" y="2191"/>
                    </a:cubicBezTo>
                    <a:lnTo>
                      <a:pt x="3588" y="2191"/>
                    </a:lnTo>
                    <a:cubicBezTo>
                      <a:pt x="3589" y="2205"/>
                      <a:pt x="3590" y="2219"/>
                      <a:pt x="3591" y="2232"/>
                    </a:cubicBezTo>
                    <a:lnTo>
                      <a:pt x="3591" y="2232"/>
                    </a:lnTo>
                    <a:cubicBezTo>
                      <a:pt x="3590" y="2226"/>
                      <a:pt x="3589" y="2219"/>
                      <a:pt x="3588" y="2212"/>
                    </a:cubicBezTo>
                    <a:lnTo>
                      <a:pt x="3571" y="2055"/>
                    </a:lnTo>
                    <a:lnTo>
                      <a:pt x="3571" y="2055"/>
                    </a:lnTo>
                    <a:cubicBezTo>
                      <a:pt x="3612" y="2176"/>
                      <a:pt x="3673" y="2277"/>
                      <a:pt x="3734" y="2379"/>
                    </a:cubicBezTo>
                    <a:cubicBezTo>
                      <a:pt x="3797" y="2483"/>
                      <a:pt x="3838" y="2587"/>
                      <a:pt x="3901" y="2692"/>
                    </a:cubicBezTo>
                    <a:cubicBezTo>
                      <a:pt x="3943" y="2796"/>
                      <a:pt x="4005" y="2942"/>
                      <a:pt x="4068" y="3067"/>
                    </a:cubicBezTo>
                    <a:cubicBezTo>
                      <a:pt x="4276" y="3672"/>
                      <a:pt x="4485" y="4298"/>
                      <a:pt x="4652" y="4965"/>
                    </a:cubicBezTo>
                    <a:cubicBezTo>
                      <a:pt x="4673" y="5028"/>
                      <a:pt x="4694" y="5111"/>
                      <a:pt x="4714" y="5174"/>
                    </a:cubicBezTo>
                    <a:cubicBezTo>
                      <a:pt x="5111" y="6634"/>
                      <a:pt x="5361" y="8135"/>
                      <a:pt x="5445" y="9658"/>
                    </a:cubicBezTo>
                    <a:cubicBezTo>
                      <a:pt x="5486" y="11368"/>
                      <a:pt x="5236" y="13079"/>
                      <a:pt x="4986" y="14726"/>
                    </a:cubicBezTo>
                    <a:cubicBezTo>
                      <a:pt x="4777" y="16020"/>
                      <a:pt x="4652" y="17334"/>
                      <a:pt x="4568" y="18668"/>
                    </a:cubicBezTo>
                    <a:cubicBezTo>
                      <a:pt x="4548" y="19982"/>
                      <a:pt x="4631" y="21317"/>
                      <a:pt x="4819" y="22652"/>
                    </a:cubicBezTo>
                    <a:cubicBezTo>
                      <a:pt x="4840" y="22882"/>
                      <a:pt x="4861" y="23111"/>
                      <a:pt x="4881" y="23341"/>
                    </a:cubicBezTo>
                    <a:cubicBezTo>
                      <a:pt x="4923" y="23695"/>
                      <a:pt x="4965" y="24050"/>
                      <a:pt x="5007" y="24404"/>
                    </a:cubicBezTo>
                    <a:cubicBezTo>
                      <a:pt x="5173" y="26323"/>
                      <a:pt x="5278" y="28263"/>
                      <a:pt x="5299" y="30203"/>
                    </a:cubicBezTo>
                    <a:cubicBezTo>
                      <a:pt x="5319" y="31225"/>
                      <a:pt x="5299" y="32268"/>
                      <a:pt x="5278" y="33290"/>
                    </a:cubicBezTo>
                    <a:lnTo>
                      <a:pt x="5278" y="33498"/>
                    </a:lnTo>
                    <a:lnTo>
                      <a:pt x="5278" y="33519"/>
                    </a:lnTo>
                    <a:lnTo>
                      <a:pt x="5278" y="33665"/>
                    </a:lnTo>
                    <a:cubicBezTo>
                      <a:pt x="5257" y="34416"/>
                      <a:pt x="5215" y="35188"/>
                      <a:pt x="5278" y="35959"/>
                    </a:cubicBezTo>
                    <a:cubicBezTo>
                      <a:pt x="5278" y="36126"/>
                      <a:pt x="5299" y="36293"/>
                      <a:pt x="5319" y="36460"/>
                    </a:cubicBezTo>
                    <a:cubicBezTo>
                      <a:pt x="5403" y="37252"/>
                      <a:pt x="5549" y="38066"/>
                      <a:pt x="5737" y="38838"/>
                    </a:cubicBezTo>
                    <a:cubicBezTo>
                      <a:pt x="5820" y="39234"/>
                      <a:pt x="5903" y="39630"/>
                      <a:pt x="6008" y="40027"/>
                    </a:cubicBezTo>
                    <a:cubicBezTo>
                      <a:pt x="6070" y="40360"/>
                      <a:pt x="6112" y="40673"/>
                      <a:pt x="6154" y="41007"/>
                    </a:cubicBezTo>
                    <a:cubicBezTo>
                      <a:pt x="6154" y="41132"/>
                      <a:pt x="6175" y="41278"/>
                      <a:pt x="6195" y="41424"/>
                    </a:cubicBezTo>
                    <a:cubicBezTo>
                      <a:pt x="6195" y="41570"/>
                      <a:pt x="6216" y="41737"/>
                      <a:pt x="6216" y="41904"/>
                    </a:cubicBezTo>
                    <a:cubicBezTo>
                      <a:pt x="6237" y="42300"/>
                      <a:pt x="6237" y="42717"/>
                      <a:pt x="6237" y="43113"/>
                    </a:cubicBezTo>
                    <a:lnTo>
                      <a:pt x="6237" y="43364"/>
                    </a:lnTo>
                    <a:cubicBezTo>
                      <a:pt x="6237" y="43572"/>
                      <a:pt x="6237" y="43760"/>
                      <a:pt x="6216" y="43969"/>
                    </a:cubicBezTo>
                    <a:cubicBezTo>
                      <a:pt x="6216" y="44156"/>
                      <a:pt x="6216" y="44323"/>
                      <a:pt x="6195" y="44490"/>
                    </a:cubicBezTo>
                    <a:cubicBezTo>
                      <a:pt x="6195" y="44657"/>
                      <a:pt x="6195" y="44782"/>
                      <a:pt x="6175" y="44907"/>
                    </a:cubicBezTo>
                    <a:lnTo>
                      <a:pt x="6175" y="45095"/>
                    </a:lnTo>
                    <a:cubicBezTo>
                      <a:pt x="6175" y="45199"/>
                      <a:pt x="6175" y="45324"/>
                      <a:pt x="6175" y="45449"/>
                    </a:cubicBezTo>
                    <a:cubicBezTo>
                      <a:pt x="6154" y="45554"/>
                      <a:pt x="6175" y="45616"/>
                      <a:pt x="6175" y="45700"/>
                    </a:cubicBezTo>
                    <a:lnTo>
                      <a:pt x="6175" y="45929"/>
                    </a:lnTo>
                    <a:cubicBezTo>
                      <a:pt x="6154" y="46346"/>
                      <a:pt x="6133" y="46763"/>
                      <a:pt x="6133" y="47201"/>
                    </a:cubicBezTo>
                    <a:lnTo>
                      <a:pt x="6133" y="47994"/>
                    </a:lnTo>
                    <a:cubicBezTo>
                      <a:pt x="6133" y="48265"/>
                      <a:pt x="6112" y="48578"/>
                      <a:pt x="6091" y="48870"/>
                    </a:cubicBezTo>
                    <a:cubicBezTo>
                      <a:pt x="6091" y="48995"/>
                      <a:pt x="6091" y="49100"/>
                      <a:pt x="6070" y="49225"/>
                    </a:cubicBezTo>
                    <a:cubicBezTo>
                      <a:pt x="6070" y="49225"/>
                      <a:pt x="6070" y="49246"/>
                      <a:pt x="6070" y="49266"/>
                    </a:cubicBezTo>
                    <a:cubicBezTo>
                      <a:pt x="6049" y="49788"/>
                      <a:pt x="5987" y="50309"/>
                      <a:pt x="5903" y="50852"/>
                    </a:cubicBezTo>
                    <a:cubicBezTo>
                      <a:pt x="5903" y="50872"/>
                      <a:pt x="5903" y="50893"/>
                      <a:pt x="5903" y="50914"/>
                    </a:cubicBezTo>
                    <a:cubicBezTo>
                      <a:pt x="5841" y="51269"/>
                      <a:pt x="5778" y="51623"/>
                      <a:pt x="5695" y="51978"/>
                    </a:cubicBezTo>
                    <a:cubicBezTo>
                      <a:pt x="5653" y="52166"/>
                      <a:pt x="5591" y="52332"/>
                      <a:pt x="5549" y="52520"/>
                    </a:cubicBezTo>
                    <a:cubicBezTo>
                      <a:pt x="5507" y="52624"/>
                      <a:pt x="5486" y="52708"/>
                      <a:pt x="5445" y="52812"/>
                    </a:cubicBezTo>
                    <a:cubicBezTo>
                      <a:pt x="5424" y="52916"/>
                      <a:pt x="5403" y="52979"/>
                      <a:pt x="5361" y="53062"/>
                    </a:cubicBezTo>
                    <a:cubicBezTo>
                      <a:pt x="5340" y="53146"/>
                      <a:pt x="5299" y="53229"/>
                      <a:pt x="5278" y="53313"/>
                    </a:cubicBezTo>
                    <a:cubicBezTo>
                      <a:pt x="5257" y="53375"/>
                      <a:pt x="5236" y="53438"/>
                      <a:pt x="5194" y="53500"/>
                    </a:cubicBezTo>
                    <a:cubicBezTo>
                      <a:pt x="5194" y="53500"/>
                      <a:pt x="5194" y="53521"/>
                      <a:pt x="5173" y="53521"/>
                    </a:cubicBezTo>
                    <a:cubicBezTo>
                      <a:pt x="5173" y="53563"/>
                      <a:pt x="5153" y="53584"/>
                      <a:pt x="5132" y="53626"/>
                    </a:cubicBezTo>
                    <a:cubicBezTo>
                      <a:pt x="5111" y="53688"/>
                      <a:pt x="5090" y="53730"/>
                      <a:pt x="5069" y="53772"/>
                    </a:cubicBezTo>
                    <a:cubicBezTo>
                      <a:pt x="5048" y="53834"/>
                      <a:pt x="5007" y="53918"/>
                      <a:pt x="4986" y="53980"/>
                    </a:cubicBezTo>
                    <a:cubicBezTo>
                      <a:pt x="4986" y="53980"/>
                      <a:pt x="4965" y="54001"/>
                      <a:pt x="4965" y="54022"/>
                    </a:cubicBezTo>
                    <a:lnTo>
                      <a:pt x="4965" y="54043"/>
                    </a:lnTo>
                    <a:cubicBezTo>
                      <a:pt x="4944" y="54064"/>
                      <a:pt x="4944" y="54084"/>
                      <a:pt x="4923" y="54126"/>
                    </a:cubicBezTo>
                    <a:cubicBezTo>
                      <a:pt x="4902" y="54147"/>
                      <a:pt x="4902" y="54168"/>
                      <a:pt x="4881" y="54189"/>
                    </a:cubicBezTo>
                    <a:lnTo>
                      <a:pt x="5236" y="54189"/>
                    </a:lnTo>
                    <a:cubicBezTo>
                      <a:pt x="5257" y="54147"/>
                      <a:pt x="5278" y="54105"/>
                      <a:pt x="5278" y="54064"/>
                    </a:cubicBezTo>
                    <a:cubicBezTo>
                      <a:pt x="5299" y="54022"/>
                      <a:pt x="5319" y="54001"/>
                      <a:pt x="5340" y="53959"/>
                    </a:cubicBezTo>
                    <a:cubicBezTo>
                      <a:pt x="5361" y="53938"/>
                      <a:pt x="5403" y="53834"/>
                      <a:pt x="5424" y="53772"/>
                    </a:cubicBezTo>
                    <a:cubicBezTo>
                      <a:pt x="5424" y="53751"/>
                      <a:pt x="5424" y="53751"/>
                      <a:pt x="5424" y="53751"/>
                    </a:cubicBezTo>
                    <a:cubicBezTo>
                      <a:pt x="5445" y="53688"/>
                      <a:pt x="5465" y="53646"/>
                      <a:pt x="5486" y="53584"/>
                    </a:cubicBezTo>
                    <a:cubicBezTo>
                      <a:pt x="5486" y="53584"/>
                      <a:pt x="5507" y="53563"/>
                      <a:pt x="5507" y="53563"/>
                    </a:cubicBezTo>
                    <a:cubicBezTo>
                      <a:pt x="5528" y="53480"/>
                      <a:pt x="5549" y="53417"/>
                      <a:pt x="5591" y="53354"/>
                    </a:cubicBezTo>
                    <a:cubicBezTo>
                      <a:pt x="5611" y="53292"/>
                      <a:pt x="5653" y="53188"/>
                      <a:pt x="5674" y="53104"/>
                    </a:cubicBezTo>
                    <a:cubicBezTo>
                      <a:pt x="5674" y="53083"/>
                      <a:pt x="5674" y="53083"/>
                      <a:pt x="5674" y="53083"/>
                    </a:cubicBezTo>
                    <a:cubicBezTo>
                      <a:pt x="5737" y="52937"/>
                      <a:pt x="5778" y="52770"/>
                      <a:pt x="5820" y="52624"/>
                    </a:cubicBezTo>
                    <a:cubicBezTo>
                      <a:pt x="5883" y="52437"/>
                      <a:pt x="5924" y="52228"/>
                      <a:pt x="5987" y="52020"/>
                    </a:cubicBezTo>
                    <a:cubicBezTo>
                      <a:pt x="6070" y="51644"/>
                      <a:pt x="6154" y="51248"/>
                      <a:pt x="6216" y="50852"/>
                    </a:cubicBezTo>
                    <a:cubicBezTo>
                      <a:pt x="6341" y="49913"/>
                      <a:pt x="6404" y="48974"/>
                      <a:pt x="6425" y="48036"/>
                    </a:cubicBezTo>
                    <a:cubicBezTo>
                      <a:pt x="6425" y="47806"/>
                      <a:pt x="6425" y="47577"/>
                      <a:pt x="6446" y="47347"/>
                    </a:cubicBezTo>
                    <a:lnTo>
                      <a:pt x="6446" y="47097"/>
                    </a:lnTo>
                    <a:lnTo>
                      <a:pt x="6446" y="46451"/>
                    </a:lnTo>
                    <a:cubicBezTo>
                      <a:pt x="6446" y="46221"/>
                      <a:pt x="6467" y="45929"/>
                      <a:pt x="6467" y="45679"/>
                    </a:cubicBezTo>
                    <a:lnTo>
                      <a:pt x="6467" y="45491"/>
                    </a:lnTo>
                    <a:cubicBezTo>
                      <a:pt x="6467" y="45366"/>
                      <a:pt x="6467" y="45220"/>
                      <a:pt x="6487" y="45095"/>
                    </a:cubicBezTo>
                    <a:cubicBezTo>
                      <a:pt x="6508" y="44719"/>
                      <a:pt x="6529" y="44365"/>
                      <a:pt x="6529" y="43989"/>
                    </a:cubicBezTo>
                    <a:cubicBezTo>
                      <a:pt x="6529" y="43781"/>
                      <a:pt x="6550" y="43572"/>
                      <a:pt x="6550" y="43364"/>
                    </a:cubicBezTo>
                    <a:lnTo>
                      <a:pt x="6550" y="43155"/>
                    </a:lnTo>
                    <a:cubicBezTo>
                      <a:pt x="6550" y="43155"/>
                      <a:pt x="6508" y="43134"/>
                      <a:pt x="6508" y="43134"/>
                    </a:cubicBezTo>
                    <a:lnTo>
                      <a:pt x="6508" y="42446"/>
                    </a:lnTo>
                    <a:cubicBezTo>
                      <a:pt x="6508" y="41987"/>
                      <a:pt x="6487" y="41507"/>
                      <a:pt x="6425" y="41028"/>
                    </a:cubicBezTo>
                    <a:cubicBezTo>
                      <a:pt x="6404" y="40903"/>
                      <a:pt x="6404" y="40777"/>
                      <a:pt x="6383" y="40631"/>
                    </a:cubicBezTo>
                    <a:cubicBezTo>
                      <a:pt x="6362" y="40506"/>
                      <a:pt x="6341" y="40402"/>
                      <a:pt x="6321" y="40277"/>
                    </a:cubicBezTo>
                    <a:cubicBezTo>
                      <a:pt x="6300" y="40152"/>
                      <a:pt x="6279" y="40068"/>
                      <a:pt x="6279" y="39985"/>
                    </a:cubicBezTo>
                    <a:cubicBezTo>
                      <a:pt x="6195" y="39568"/>
                      <a:pt x="6112" y="39171"/>
                      <a:pt x="6008" y="38775"/>
                    </a:cubicBezTo>
                    <a:cubicBezTo>
                      <a:pt x="5966" y="38608"/>
                      <a:pt x="5945" y="38441"/>
                      <a:pt x="5903" y="38274"/>
                    </a:cubicBezTo>
                    <a:cubicBezTo>
                      <a:pt x="5757" y="37670"/>
                      <a:pt x="5653" y="37044"/>
                      <a:pt x="5591" y="36439"/>
                    </a:cubicBezTo>
                    <a:cubicBezTo>
                      <a:pt x="5507" y="35521"/>
                      <a:pt x="5507" y="34604"/>
                      <a:pt x="5549" y="33686"/>
                    </a:cubicBezTo>
                    <a:lnTo>
                      <a:pt x="5570" y="33290"/>
                    </a:lnTo>
                    <a:cubicBezTo>
                      <a:pt x="5591" y="32685"/>
                      <a:pt x="5611" y="32059"/>
                      <a:pt x="5611" y="31454"/>
                    </a:cubicBezTo>
                    <a:lnTo>
                      <a:pt x="5611" y="31100"/>
                    </a:lnTo>
                    <a:lnTo>
                      <a:pt x="5611" y="30161"/>
                    </a:lnTo>
                    <a:cubicBezTo>
                      <a:pt x="5611" y="29493"/>
                      <a:pt x="5570" y="28805"/>
                      <a:pt x="5549" y="28138"/>
                    </a:cubicBezTo>
                    <a:cubicBezTo>
                      <a:pt x="5528" y="27700"/>
                      <a:pt x="5507" y="27283"/>
                      <a:pt x="5486" y="26865"/>
                    </a:cubicBezTo>
                    <a:lnTo>
                      <a:pt x="5486" y="26845"/>
                    </a:lnTo>
                    <a:cubicBezTo>
                      <a:pt x="5486" y="26740"/>
                      <a:pt x="5465" y="26636"/>
                      <a:pt x="5465" y="26532"/>
                    </a:cubicBezTo>
                    <a:cubicBezTo>
                      <a:pt x="5424" y="25823"/>
                      <a:pt x="5361" y="25093"/>
                      <a:pt x="5299" y="24383"/>
                    </a:cubicBezTo>
                    <a:cubicBezTo>
                      <a:pt x="5257" y="24029"/>
                      <a:pt x="5215" y="23674"/>
                      <a:pt x="5194" y="23299"/>
                    </a:cubicBezTo>
                    <a:cubicBezTo>
                      <a:pt x="5153" y="23069"/>
                      <a:pt x="5132" y="22840"/>
                      <a:pt x="5111" y="22611"/>
                    </a:cubicBezTo>
                    <a:cubicBezTo>
                      <a:pt x="4923" y="21317"/>
                      <a:pt x="4840" y="20003"/>
                      <a:pt x="4861" y="18668"/>
                    </a:cubicBezTo>
                    <a:cubicBezTo>
                      <a:pt x="4944" y="17354"/>
                      <a:pt x="5090" y="16061"/>
                      <a:pt x="5299" y="14747"/>
                    </a:cubicBezTo>
                    <a:cubicBezTo>
                      <a:pt x="5486" y="13537"/>
                      <a:pt x="5674" y="12307"/>
                      <a:pt x="5737" y="11055"/>
                    </a:cubicBezTo>
                    <a:cubicBezTo>
                      <a:pt x="5757" y="10576"/>
                      <a:pt x="5778" y="10117"/>
                      <a:pt x="5757" y="9637"/>
                    </a:cubicBezTo>
                    <a:cubicBezTo>
                      <a:pt x="5674" y="8094"/>
                      <a:pt x="5445" y="6571"/>
                      <a:pt x="5027" y="5090"/>
                    </a:cubicBezTo>
                    <a:cubicBezTo>
                      <a:pt x="4965" y="4861"/>
                      <a:pt x="4902" y="4610"/>
                      <a:pt x="4840" y="4381"/>
                    </a:cubicBezTo>
                    <a:cubicBezTo>
                      <a:pt x="4694" y="3880"/>
                      <a:pt x="4527" y="3422"/>
                      <a:pt x="4381" y="2963"/>
                    </a:cubicBezTo>
                    <a:cubicBezTo>
                      <a:pt x="4276" y="2692"/>
                      <a:pt x="4151" y="2441"/>
                      <a:pt x="4005" y="2212"/>
                    </a:cubicBezTo>
                    <a:cubicBezTo>
                      <a:pt x="3964" y="2128"/>
                      <a:pt x="3922" y="2045"/>
                      <a:pt x="3880" y="1941"/>
                    </a:cubicBezTo>
                    <a:cubicBezTo>
                      <a:pt x="3818" y="1816"/>
                      <a:pt x="3755" y="1711"/>
                      <a:pt x="3713" y="1586"/>
                    </a:cubicBezTo>
                    <a:cubicBezTo>
                      <a:pt x="3651" y="1419"/>
                      <a:pt x="3588" y="1252"/>
                      <a:pt x="3567" y="1106"/>
                    </a:cubicBezTo>
                    <a:lnTo>
                      <a:pt x="3505" y="585"/>
                    </a:lnTo>
                    <a:lnTo>
                      <a:pt x="3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8621675" y="3499975"/>
                <a:ext cx="30775" cy="7350"/>
              </a:xfrm>
              <a:custGeom>
                <a:avLst/>
                <a:gdLst/>
                <a:ahLst/>
                <a:cxnLst/>
                <a:rect l="l" t="t" r="r" b="b"/>
                <a:pathLst>
                  <a:path w="1231" h="294" extrusionOk="0">
                    <a:moveTo>
                      <a:pt x="109" y="0"/>
                    </a:moveTo>
                    <a:cubicBezTo>
                      <a:pt x="1" y="0"/>
                      <a:pt x="6" y="189"/>
                      <a:pt x="126" y="189"/>
                    </a:cubicBezTo>
                    <a:lnTo>
                      <a:pt x="146" y="189"/>
                    </a:lnTo>
                    <a:cubicBezTo>
                      <a:pt x="480" y="252"/>
                      <a:pt x="814" y="294"/>
                      <a:pt x="1148" y="294"/>
                    </a:cubicBezTo>
                    <a:cubicBezTo>
                      <a:pt x="1210" y="273"/>
                      <a:pt x="1231" y="189"/>
                      <a:pt x="1168" y="168"/>
                    </a:cubicBezTo>
                    <a:cubicBezTo>
                      <a:pt x="835" y="85"/>
                      <a:pt x="480" y="22"/>
                      <a:pt x="126" y="2"/>
                    </a:cubicBezTo>
                    <a:cubicBezTo>
                      <a:pt x="120" y="1"/>
                      <a:pt x="114" y="0"/>
                      <a:pt x="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8635225" y="3437100"/>
                <a:ext cx="21925" cy="4525"/>
              </a:xfrm>
              <a:custGeom>
                <a:avLst/>
                <a:gdLst/>
                <a:ahLst/>
                <a:cxnLst/>
                <a:rect l="l" t="t" r="r" b="b"/>
                <a:pathLst>
                  <a:path w="877" h="181" extrusionOk="0">
                    <a:moveTo>
                      <a:pt x="408" y="0"/>
                    </a:moveTo>
                    <a:cubicBezTo>
                      <a:pt x="309" y="0"/>
                      <a:pt x="209" y="5"/>
                      <a:pt x="105" y="14"/>
                    </a:cubicBezTo>
                    <a:cubicBezTo>
                      <a:pt x="1" y="14"/>
                      <a:pt x="1" y="181"/>
                      <a:pt x="105" y="181"/>
                    </a:cubicBezTo>
                    <a:cubicBezTo>
                      <a:pt x="355" y="181"/>
                      <a:pt x="585" y="181"/>
                      <a:pt x="835" y="139"/>
                    </a:cubicBezTo>
                    <a:cubicBezTo>
                      <a:pt x="877" y="118"/>
                      <a:pt x="877" y="55"/>
                      <a:pt x="835" y="35"/>
                    </a:cubicBezTo>
                    <a:cubicBezTo>
                      <a:pt x="688" y="10"/>
                      <a:pt x="549" y="0"/>
                      <a:pt x="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8670700" y="3375375"/>
                <a:ext cx="15125" cy="4725"/>
              </a:xfrm>
              <a:custGeom>
                <a:avLst/>
                <a:gdLst/>
                <a:ahLst/>
                <a:cxnLst/>
                <a:rect l="l" t="t" r="r" b="b"/>
                <a:pathLst>
                  <a:path w="605" h="189" extrusionOk="0">
                    <a:moveTo>
                      <a:pt x="104" y="1"/>
                    </a:moveTo>
                    <a:cubicBezTo>
                      <a:pt x="0" y="22"/>
                      <a:pt x="0" y="168"/>
                      <a:pt x="104" y="188"/>
                    </a:cubicBezTo>
                    <a:cubicBezTo>
                      <a:pt x="250" y="188"/>
                      <a:pt x="375" y="168"/>
                      <a:pt x="521" y="168"/>
                    </a:cubicBezTo>
                    <a:cubicBezTo>
                      <a:pt x="605" y="168"/>
                      <a:pt x="605" y="42"/>
                      <a:pt x="521" y="42"/>
                    </a:cubicBezTo>
                    <a:cubicBezTo>
                      <a:pt x="375" y="22"/>
                      <a:pt x="250"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8685800" y="3441400"/>
                <a:ext cx="17775" cy="5450"/>
              </a:xfrm>
              <a:custGeom>
                <a:avLst/>
                <a:gdLst/>
                <a:ahLst/>
                <a:cxnLst/>
                <a:rect l="l" t="t" r="r" b="b"/>
                <a:pathLst>
                  <a:path w="711" h="218" extrusionOk="0">
                    <a:moveTo>
                      <a:pt x="264" y="0"/>
                    </a:moveTo>
                    <a:cubicBezTo>
                      <a:pt x="217" y="0"/>
                      <a:pt x="171" y="3"/>
                      <a:pt x="126" y="9"/>
                    </a:cubicBezTo>
                    <a:cubicBezTo>
                      <a:pt x="1" y="29"/>
                      <a:pt x="1" y="196"/>
                      <a:pt x="126" y="217"/>
                    </a:cubicBezTo>
                    <a:cubicBezTo>
                      <a:pt x="293" y="217"/>
                      <a:pt x="481" y="217"/>
                      <a:pt x="647" y="175"/>
                    </a:cubicBezTo>
                    <a:cubicBezTo>
                      <a:pt x="710" y="155"/>
                      <a:pt x="710" y="71"/>
                      <a:pt x="647" y="50"/>
                    </a:cubicBezTo>
                    <a:cubicBezTo>
                      <a:pt x="525" y="20"/>
                      <a:pt x="392"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8664950" y="3540325"/>
                <a:ext cx="18800" cy="6625"/>
              </a:xfrm>
              <a:custGeom>
                <a:avLst/>
                <a:gdLst/>
                <a:ahLst/>
                <a:cxnLst/>
                <a:rect l="l" t="t" r="r" b="b"/>
                <a:pathLst>
                  <a:path w="752" h="265" extrusionOk="0">
                    <a:moveTo>
                      <a:pt x="355" y="1"/>
                    </a:moveTo>
                    <a:cubicBezTo>
                      <a:pt x="285" y="1"/>
                      <a:pt x="216" y="6"/>
                      <a:pt x="147" y="14"/>
                    </a:cubicBezTo>
                    <a:cubicBezTo>
                      <a:pt x="1" y="35"/>
                      <a:pt x="1" y="244"/>
                      <a:pt x="147" y="265"/>
                    </a:cubicBezTo>
                    <a:cubicBezTo>
                      <a:pt x="313" y="265"/>
                      <a:pt x="480" y="265"/>
                      <a:pt x="668" y="223"/>
                    </a:cubicBezTo>
                    <a:cubicBezTo>
                      <a:pt x="751" y="202"/>
                      <a:pt x="751" y="77"/>
                      <a:pt x="668" y="35"/>
                    </a:cubicBezTo>
                    <a:cubicBezTo>
                      <a:pt x="558" y="11"/>
                      <a:pt x="455" y="1"/>
                      <a:pt x="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8652425" y="3622550"/>
                <a:ext cx="13075" cy="5225"/>
              </a:xfrm>
              <a:custGeom>
                <a:avLst/>
                <a:gdLst/>
                <a:ahLst/>
                <a:cxnLst/>
                <a:rect l="l" t="t" r="r" b="b"/>
                <a:pathLst>
                  <a:path w="523" h="209" extrusionOk="0">
                    <a:moveTo>
                      <a:pt x="126" y="0"/>
                    </a:moveTo>
                    <a:cubicBezTo>
                      <a:pt x="1" y="0"/>
                      <a:pt x="1" y="209"/>
                      <a:pt x="126" y="209"/>
                    </a:cubicBezTo>
                    <a:cubicBezTo>
                      <a:pt x="230" y="209"/>
                      <a:pt x="356" y="188"/>
                      <a:pt x="460" y="167"/>
                    </a:cubicBezTo>
                    <a:cubicBezTo>
                      <a:pt x="522" y="167"/>
                      <a:pt x="522" y="63"/>
                      <a:pt x="460" y="42"/>
                    </a:cubicBezTo>
                    <a:cubicBezTo>
                      <a:pt x="356" y="21"/>
                      <a:pt x="230"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8613850" y="3696575"/>
                <a:ext cx="18800" cy="7325"/>
              </a:xfrm>
              <a:custGeom>
                <a:avLst/>
                <a:gdLst/>
                <a:ahLst/>
                <a:cxnLst/>
                <a:rect l="l" t="t" r="r" b="b"/>
                <a:pathLst>
                  <a:path w="752" h="293" extrusionOk="0">
                    <a:moveTo>
                      <a:pt x="147" y="1"/>
                    </a:moveTo>
                    <a:cubicBezTo>
                      <a:pt x="1" y="1"/>
                      <a:pt x="1" y="209"/>
                      <a:pt x="147" y="230"/>
                    </a:cubicBezTo>
                    <a:cubicBezTo>
                      <a:pt x="251" y="230"/>
                      <a:pt x="355" y="251"/>
                      <a:pt x="459" y="251"/>
                    </a:cubicBezTo>
                    <a:lnTo>
                      <a:pt x="493" y="251"/>
                    </a:lnTo>
                    <a:cubicBezTo>
                      <a:pt x="501" y="275"/>
                      <a:pt x="519" y="293"/>
                      <a:pt x="543" y="293"/>
                    </a:cubicBezTo>
                    <a:cubicBezTo>
                      <a:pt x="626" y="272"/>
                      <a:pt x="710" y="293"/>
                      <a:pt x="731" y="209"/>
                    </a:cubicBezTo>
                    <a:cubicBezTo>
                      <a:pt x="751" y="147"/>
                      <a:pt x="689" y="126"/>
                      <a:pt x="647" y="105"/>
                    </a:cubicBezTo>
                    <a:cubicBezTo>
                      <a:pt x="480" y="43"/>
                      <a:pt x="313" y="22"/>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8628450" y="3769075"/>
                <a:ext cx="34450" cy="8900"/>
              </a:xfrm>
              <a:custGeom>
                <a:avLst/>
                <a:gdLst/>
                <a:ahLst/>
                <a:cxnLst/>
                <a:rect l="l" t="t" r="r" b="b"/>
                <a:pathLst>
                  <a:path w="1378" h="356" extrusionOk="0">
                    <a:moveTo>
                      <a:pt x="167" y="0"/>
                    </a:moveTo>
                    <a:cubicBezTo>
                      <a:pt x="1" y="0"/>
                      <a:pt x="1" y="271"/>
                      <a:pt x="167" y="292"/>
                    </a:cubicBezTo>
                    <a:cubicBezTo>
                      <a:pt x="410" y="332"/>
                      <a:pt x="661" y="355"/>
                      <a:pt x="910" y="355"/>
                    </a:cubicBezTo>
                    <a:cubicBezTo>
                      <a:pt x="1046" y="355"/>
                      <a:pt x="1182" y="349"/>
                      <a:pt x="1315" y="334"/>
                    </a:cubicBezTo>
                    <a:cubicBezTo>
                      <a:pt x="1356" y="313"/>
                      <a:pt x="1377" y="250"/>
                      <a:pt x="1335" y="209"/>
                    </a:cubicBezTo>
                    <a:cubicBezTo>
                      <a:pt x="960" y="84"/>
                      <a:pt x="564" y="21"/>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8618025" y="3859275"/>
                <a:ext cx="15150" cy="6800"/>
              </a:xfrm>
              <a:custGeom>
                <a:avLst/>
                <a:gdLst/>
                <a:ahLst/>
                <a:cxnLst/>
                <a:rect l="l" t="t" r="r" b="b"/>
                <a:pathLst>
                  <a:path w="606" h="272" extrusionOk="0">
                    <a:moveTo>
                      <a:pt x="188" y="0"/>
                    </a:moveTo>
                    <a:cubicBezTo>
                      <a:pt x="0" y="0"/>
                      <a:pt x="0" y="272"/>
                      <a:pt x="188" y="272"/>
                    </a:cubicBezTo>
                    <a:cubicBezTo>
                      <a:pt x="292" y="272"/>
                      <a:pt x="397" y="251"/>
                      <a:pt x="522" y="230"/>
                    </a:cubicBezTo>
                    <a:cubicBezTo>
                      <a:pt x="605" y="209"/>
                      <a:pt x="605" y="63"/>
                      <a:pt x="522" y="42"/>
                    </a:cubicBezTo>
                    <a:cubicBezTo>
                      <a:pt x="397" y="0"/>
                      <a:pt x="292"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8602650" y="3917650"/>
                <a:ext cx="27900" cy="9050"/>
              </a:xfrm>
              <a:custGeom>
                <a:avLst/>
                <a:gdLst/>
                <a:ahLst/>
                <a:cxnLst/>
                <a:rect l="l" t="t" r="r" b="b"/>
                <a:pathLst>
                  <a:path w="1116" h="362" extrusionOk="0">
                    <a:moveTo>
                      <a:pt x="669" y="0"/>
                    </a:moveTo>
                    <a:cubicBezTo>
                      <a:pt x="478" y="0"/>
                      <a:pt x="289" y="48"/>
                      <a:pt x="115" y="147"/>
                    </a:cubicBezTo>
                    <a:cubicBezTo>
                      <a:pt x="1" y="185"/>
                      <a:pt x="60" y="362"/>
                      <a:pt x="181" y="362"/>
                    </a:cubicBezTo>
                    <a:cubicBezTo>
                      <a:pt x="193" y="362"/>
                      <a:pt x="206" y="360"/>
                      <a:pt x="219" y="356"/>
                    </a:cubicBezTo>
                    <a:cubicBezTo>
                      <a:pt x="344" y="314"/>
                      <a:pt x="490" y="273"/>
                      <a:pt x="636" y="252"/>
                    </a:cubicBezTo>
                    <a:cubicBezTo>
                      <a:pt x="761" y="252"/>
                      <a:pt x="907" y="252"/>
                      <a:pt x="1012" y="231"/>
                    </a:cubicBezTo>
                    <a:cubicBezTo>
                      <a:pt x="1095" y="210"/>
                      <a:pt x="1116" y="106"/>
                      <a:pt x="1053" y="64"/>
                    </a:cubicBezTo>
                    <a:cubicBezTo>
                      <a:pt x="927" y="22"/>
                      <a:pt x="798"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8618550" y="3958875"/>
                <a:ext cx="21400" cy="6475"/>
              </a:xfrm>
              <a:custGeom>
                <a:avLst/>
                <a:gdLst/>
                <a:ahLst/>
                <a:cxnLst/>
                <a:rect l="l" t="t" r="r" b="b"/>
                <a:pathLst>
                  <a:path w="856" h="259" extrusionOk="0">
                    <a:moveTo>
                      <a:pt x="167" y="0"/>
                    </a:moveTo>
                    <a:cubicBezTo>
                      <a:pt x="0" y="0"/>
                      <a:pt x="0" y="250"/>
                      <a:pt x="167" y="250"/>
                    </a:cubicBezTo>
                    <a:cubicBezTo>
                      <a:pt x="223" y="256"/>
                      <a:pt x="279" y="259"/>
                      <a:pt x="335" y="259"/>
                    </a:cubicBezTo>
                    <a:cubicBezTo>
                      <a:pt x="487" y="259"/>
                      <a:pt x="640" y="239"/>
                      <a:pt x="793" y="209"/>
                    </a:cubicBezTo>
                    <a:cubicBezTo>
                      <a:pt x="855" y="188"/>
                      <a:pt x="855" y="84"/>
                      <a:pt x="793" y="42"/>
                    </a:cubicBezTo>
                    <a:cubicBezTo>
                      <a:pt x="584" y="21"/>
                      <a:pt x="37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8680900" y="3299100"/>
                <a:ext cx="17450" cy="5900"/>
              </a:xfrm>
              <a:custGeom>
                <a:avLst/>
                <a:gdLst/>
                <a:ahLst/>
                <a:cxnLst/>
                <a:rect l="l" t="t" r="r" b="b"/>
                <a:pathLst>
                  <a:path w="698" h="236" extrusionOk="0">
                    <a:moveTo>
                      <a:pt x="100" y="0"/>
                    </a:moveTo>
                    <a:cubicBezTo>
                      <a:pt x="6" y="0"/>
                      <a:pt x="1" y="155"/>
                      <a:pt x="113" y="173"/>
                    </a:cubicBezTo>
                    <a:cubicBezTo>
                      <a:pt x="280" y="194"/>
                      <a:pt x="447" y="215"/>
                      <a:pt x="614" y="236"/>
                    </a:cubicBezTo>
                    <a:cubicBezTo>
                      <a:pt x="677" y="236"/>
                      <a:pt x="697" y="152"/>
                      <a:pt x="635" y="132"/>
                    </a:cubicBezTo>
                    <a:cubicBezTo>
                      <a:pt x="468" y="90"/>
                      <a:pt x="301" y="48"/>
                      <a:pt x="134" y="6"/>
                    </a:cubicBezTo>
                    <a:cubicBezTo>
                      <a:pt x="122" y="2"/>
                      <a:pt x="110"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8676550" y="3237050"/>
                <a:ext cx="20750" cy="8725"/>
              </a:xfrm>
              <a:custGeom>
                <a:avLst/>
                <a:gdLst/>
                <a:ahLst/>
                <a:cxnLst/>
                <a:rect l="l" t="t" r="r" b="b"/>
                <a:pathLst>
                  <a:path w="830" h="349" extrusionOk="0">
                    <a:moveTo>
                      <a:pt x="178" y="1"/>
                    </a:moveTo>
                    <a:cubicBezTo>
                      <a:pt x="78" y="1"/>
                      <a:pt x="1" y="167"/>
                      <a:pt x="121" y="236"/>
                    </a:cubicBezTo>
                    <a:cubicBezTo>
                      <a:pt x="233" y="311"/>
                      <a:pt x="361" y="348"/>
                      <a:pt x="490" y="348"/>
                    </a:cubicBezTo>
                    <a:cubicBezTo>
                      <a:pt x="576" y="348"/>
                      <a:pt x="663" y="332"/>
                      <a:pt x="746" y="298"/>
                    </a:cubicBezTo>
                    <a:cubicBezTo>
                      <a:pt x="830" y="257"/>
                      <a:pt x="767" y="132"/>
                      <a:pt x="705" y="132"/>
                    </a:cubicBezTo>
                    <a:cubicBezTo>
                      <a:pt x="538" y="132"/>
                      <a:pt x="371" y="90"/>
                      <a:pt x="246" y="27"/>
                    </a:cubicBezTo>
                    <a:cubicBezTo>
                      <a:pt x="223" y="9"/>
                      <a:pt x="200"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8672250" y="3160325"/>
                <a:ext cx="21925" cy="6200"/>
              </a:xfrm>
              <a:custGeom>
                <a:avLst/>
                <a:gdLst/>
                <a:ahLst/>
                <a:cxnLst/>
                <a:rect l="l" t="t" r="r" b="b"/>
                <a:pathLst>
                  <a:path w="877" h="248" extrusionOk="0">
                    <a:moveTo>
                      <a:pt x="334" y="1"/>
                    </a:moveTo>
                    <a:cubicBezTo>
                      <a:pt x="271" y="1"/>
                      <a:pt x="208" y="3"/>
                      <a:pt x="147" y="9"/>
                    </a:cubicBezTo>
                    <a:cubicBezTo>
                      <a:pt x="1" y="9"/>
                      <a:pt x="1" y="239"/>
                      <a:pt x="147" y="239"/>
                    </a:cubicBezTo>
                    <a:cubicBezTo>
                      <a:pt x="208" y="245"/>
                      <a:pt x="271" y="247"/>
                      <a:pt x="334" y="247"/>
                    </a:cubicBezTo>
                    <a:cubicBezTo>
                      <a:pt x="488" y="247"/>
                      <a:pt x="646" y="233"/>
                      <a:pt x="793" y="218"/>
                    </a:cubicBezTo>
                    <a:cubicBezTo>
                      <a:pt x="877" y="176"/>
                      <a:pt x="877" y="72"/>
                      <a:pt x="793" y="30"/>
                    </a:cubicBezTo>
                    <a:cubicBezTo>
                      <a:pt x="646" y="15"/>
                      <a:pt x="488"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8631725" y="3167950"/>
                <a:ext cx="26775" cy="7425"/>
              </a:xfrm>
              <a:custGeom>
                <a:avLst/>
                <a:gdLst/>
                <a:ahLst/>
                <a:cxnLst/>
                <a:rect l="l" t="t" r="r" b="b"/>
                <a:pathLst>
                  <a:path w="1071" h="297" extrusionOk="0">
                    <a:moveTo>
                      <a:pt x="406" y="1"/>
                    </a:moveTo>
                    <a:cubicBezTo>
                      <a:pt x="311" y="1"/>
                      <a:pt x="215" y="13"/>
                      <a:pt x="120" y="38"/>
                    </a:cubicBezTo>
                    <a:cubicBezTo>
                      <a:pt x="1" y="58"/>
                      <a:pt x="33" y="248"/>
                      <a:pt x="162" y="248"/>
                    </a:cubicBezTo>
                    <a:cubicBezTo>
                      <a:pt x="169" y="248"/>
                      <a:pt x="175" y="248"/>
                      <a:pt x="182" y="247"/>
                    </a:cubicBezTo>
                    <a:cubicBezTo>
                      <a:pt x="271" y="232"/>
                      <a:pt x="362" y="225"/>
                      <a:pt x="454" y="225"/>
                    </a:cubicBezTo>
                    <a:cubicBezTo>
                      <a:pt x="622" y="225"/>
                      <a:pt x="793" y="248"/>
                      <a:pt x="954" y="288"/>
                    </a:cubicBezTo>
                    <a:cubicBezTo>
                      <a:pt x="966" y="294"/>
                      <a:pt x="977" y="297"/>
                      <a:pt x="986" y="297"/>
                    </a:cubicBezTo>
                    <a:cubicBezTo>
                      <a:pt x="1047" y="297"/>
                      <a:pt x="1071" y="199"/>
                      <a:pt x="1017" y="163"/>
                    </a:cubicBezTo>
                    <a:cubicBezTo>
                      <a:pt x="828" y="62"/>
                      <a:pt x="620" y="1"/>
                      <a:pt x="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8664425" y="3068550"/>
                <a:ext cx="25450" cy="9750"/>
              </a:xfrm>
              <a:custGeom>
                <a:avLst/>
                <a:gdLst/>
                <a:ahLst/>
                <a:cxnLst/>
                <a:rect l="l" t="t" r="r" b="b"/>
                <a:pathLst>
                  <a:path w="1018" h="390" extrusionOk="0">
                    <a:moveTo>
                      <a:pt x="282" y="0"/>
                    </a:moveTo>
                    <a:cubicBezTo>
                      <a:pt x="237" y="0"/>
                      <a:pt x="192" y="3"/>
                      <a:pt x="147" y="9"/>
                    </a:cubicBezTo>
                    <a:cubicBezTo>
                      <a:pt x="22" y="30"/>
                      <a:pt x="1" y="239"/>
                      <a:pt x="147" y="239"/>
                    </a:cubicBezTo>
                    <a:lnTo>
                      <a:pt x="168" y="239"/>
                    </a:lnTo>
                    <a:cubicBezTo>
                      <a:pt x="212" y="236"/>
                      <a:pt x="255" y="234"/>
                      <a:pt x="298" y="234"/>
                    </a:cubicBezTo>
                    <a:cubicBezTo>
                      <a:pt x="520" y="234"/>
                      <a:pt x="730" y="280"/>
                      <a:pt x="939" y="385"/>
                    </a:cubicBezTo>
                    <a:cubicBezTo>
                      <a:pt x="945" y="388"/>
                      <a:pt x="951" y="389"/>
                      <a:pt x="956" y="389"/>
                    </a:cubicBezTo>
                    <a:cubicBezTo>
                      <a:pt x="991" y="389"/>
                      <a:pt x="1017" y="337"/>
                      <a:pt x="981" y="301"/>
                    </a:cubicBezTo>
                    <a:cubicBezTo>
                      <a:pt x="803" y="105"/>
                      <a:pt x="548" y="0"/>
                      <a:pt x="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8655175" y="2952500"/>
                <a:ext cx="18150" cy="6825"/>
              </a:xfrm>
              <a:custGeom>
                <a:avLst/>
                <a:gdLst/>
                <a:ahLst/>
                <a:cxnLst/>
                <a:rect l="l" t="t" r="r" b="b"/>
                <a:pathLst>
                  <a:path w="726" h="273" extrusionOk="0">
                    <a:moveTo>
                      <a:pt x="642" y="0"/>
                    </a:moveTo>
                    <a:cubicBezTo>
                      <a:pt x="454" y="21"/>
                      <a:pt x="266" y="42"/>
                      <a:pt x="100" y="84"/>
                    </a:cubicBezTo>
                    <a:cubicBezTo>
                      <a:pt x="1" y="103"/>
                      <a:pt x="33" y="273"/>
                      <a:pt x="125" y="273"/>
                    </a:cubicBezTo>
                    <a:cubicBezTo>
                      <a:pt x="131" y="273"/>
                      <a:pt x="136" y="272"/>
                      <a:pt x="141" y="271"/>
                    </a:cubicBezTo>
                    <a:cubicBezTo>
                      <a:pt x="308" y="230"/>
                      <a:pt x="496" y="188"/>
                      <a:pt x="663" y="146"/>
                    </a:cubicBezTo>
                    <a:cubicBezTo>
                      <a:pt x="725" y="125"/>
                      <a:pt x="725"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8845900" y="3581350"/>
                <a:ext cx="25575" cy="9925"/>
              </a:xfrm>
              <a:custGeom>
                <a:avLst/>
                <a:gdLst/>
                <a:ahLst/>
                <a:cxnLst/>
                <a:rect l="l" t="t" r="r" b="b"/>
                <a:pathLst>
                  <a:path w="1023" h="397" extrusionOk="0">
                    <a:moveTo>
                      <a:pt x="146" y="0"/>
                    </a:moveTo>
                    <a:cubicBezTo>
                      <a:pt x="0" y="21"/>
                      <a:pt x="0" y="230"/>
                      <a:pt x="146" y="251"/>
                    </a:cubicBezTo>
                    <a:cubicBezTo>
                      <a:pt x="438" y="251"/>
                      <a:pt x="688" y="376"/>
                      <a:pt x="960" y="397"/>
                    </a:cubicBezTo>
                    <a:cubicBezTo>
                      <a:pt x="1001" y="376"/>
                      <a:pt x="1022" y="334"/>
                      <a:pt x="1022" y="313"/>
                    </a:cubicBezTo>
                    <a:cubicBezTo>
                      <a:pt x="814" y="42"/>
                      <a:pt x="438"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8823475" y="3658000"/>
                <a:ext cx="13575" cy="6275"/>
              </a:xfrm>
              <a:custGeom>
                <a:avLst/>
                <a:gdLst/>
                <a:ahLst/>
                <a:cxnLst/>
                <a:rect l="l" t="t" r="r" b="b"/>
                <a:pathLst>
                  <a:path w="543" h="251" extrusionOk="0">
                    <a:moveTo>
                      <a:pt x="125" y="0"/>
                    </a:moveTo>
                    <a:cubicBezTo>
                      <a:pt x="0" y="42"/>
                      <a:pt x="0" y="230"/>
                      <a:pt x="125" y="251"/>
                    </a:cubicBezTo>
                    <a:lnTo>
                      <a:pt x="313" y="251"/>
                    </a:lnTo>
                    <a:cubicBezTo>
                      <a:pt x="355" y="251"/>
                      <a:pt x="397" y="230"/>
                      <a:pt x="459" y="209"/>
                    </a:cubicBezTo>
                    <a:cubicBezTo>
                      <a:pt x="543" y="188"/>
                      <a:pt x="543" y="63"/>
                      <a:pt x="459" y="42"/>
                    </a:cubicBezTo>
                    <a:cubicBezTo>
                      <a:pt x="397" y="42"/>
                      <a:pt x="355"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8777050" y="3741775"/>
                <a:ext cx="28200" cy="8025"/>
              </a:xfrm>
              <a:custGeom>
                <a:avLst/>
                <a:gdLst/>
                <a:ahLst/>
                <a:cxnLst/>
                <a:rect l="l" t="t" r="r" b="b"/>
                <a:pathLst>
                  <a:path w="1128" h="321" extrusionOk="0">
                    <a:moveTo>
                      <a:pt x="407" y="0"/>
                    </a:moveTo>
                    <a:cubicBezTo>
                      <a:pt x="314" y="0"/>
                      <a:pt x="220" y="10"/>
                      <a:pt x="126" y="28"/>
                    </a:cubicBezTo>
                    <a:cubicBezTo>
                      <a:pt x="1" y="49"/>
                      <a:pt x="22" y="237"/>
                      <a:pt x="147" y="237"/>
                    </a:cubicBezTo>
                    <a:cubicBezTo>
                      <a:pt x="293" y="237"/>
                      <a:pt x="446" y="249"/>
                      <a:pt x="598" y="267"/>
                    </a:cubicBezTo>
                    <a:lnTo>
                      <a:pt x="598" y="267"/>
                    </a:lnTo>
                    <a:cubicBezTo>
                      <a:pt x="608" y="282"/>
                      <a:pt x="625" y="294"/>
                      <a:pt x="648" y="299"/>
                    </a:cubicBezTo>
                    <a:lnTo>
                      <a:pt x="968" y="318"/>
                    </a:lnTo>
                    <a:lnTo>
                      <a:pt x="968" y="318"/>
                    </a:lnTo>
                    <a:cubicBezTo>
                      <a:pt x="973" y="319"/>
                      <a:pt x="977" y="320"/>
                      <a:pt x="981" y="320"/>
                    </a:cubicBezTo>
                    <a:lnTo>
                      <a:pt x="981" y="319"/>
                    </a:lnTo>
                    <a:lnTo>
                      <a:pt x="981" y="319"/>
                    </a:lnTo>
                    <a:lnTo>
                      <a:pt x="1002" y="320"/>
                    </a:lnTo>
                    <a:cubicBezTo>
                      <a:pt x="1086" y="320"/>
                      <a:pt x="1127" y="195"/>
                      <a:pt x="1044" y="153"/>
                    </a:cubicBezTo>
                    <a:cubicBezTo>
                      <a:pt x="839" y="51"/>
                      <a:pt x="625"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8802250" y="3807225"/>
                <a:ext cx="30000" cy="10950"/>
              </a:xfrm>
              <a:custGeom>
                <a:avLst/>
                <a:gdLst/>
                <a:ahLst/>
                <a:cxnLst/>
                <a:rect l="l" t="t" r="r" b="b"/>
                <a:pathLst>
                  <a:path w="1200" h="438" extrusionOk="0">
                    <a:moveTo>
                      <a:pt x="490" y="0"/>
                    </a:moveTo>
                    <a:cubicBezTo>
                      <a:pt x="367" y="0"/>
                      <a:pt x="241" y="26"/>
                      <a:pt x="119" y="80"/>
                    </a:cubicBezTo>
                    <a:cubicBezTo>
                      <a:pt x="0" y="120"/>
                      <a:pt x="32" y="311"/>
                      <a:pt x="162" y="311"/>
                    </a:cubicBezTo>
                    <a:cubicBezTo>
                      <a:pt x="168" y="311"/>
                      <a:pt x="175" y="311"/>
                      <a:pt x="182" y="310"/>
                    </a:cubicBezTo>
                    <a:lnTo>
                      <a:pt x="203" y="310"/>
                    </a:lnTo>
                    <a:cubicBezTo>
                      <a:pt x="290" y="291"/>
                      <a:pt x="380" y="281"/>
                      <a:pt x="469" y="281"/>
                    </a:cubicBezTo>
                    <a:cubicBezTo>
                      <a:pt x="679" y="281"/>
                      <a:pt x="889" y="332"/>
                      <a:pt x="1079" y="435"/>
                    </a:cubicBezTo>
                    <a:cubicBezTo>
                      <a:pt x="1085" y="437"/>
                      <a:pt x="1092" y="438"/>
                      <a:pt x="1099" y="438"/>
                    </a:cubicBezTo>
                    <a:cubicBezTo>
                      <a:pt x="1153" y="438"/>
                      <a:pt x="1199" y="365"/>
                      <a:pt x="1162" y="310"/>
                    </a:cubicBezTo>
                    <a:cubicBezTo>
                      <a:pt x="993" y="112"/>
                      <a:pt x="747" y="0"/>
                      <a:pt x="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8870575" y="3502575"/>
                <a:ext cx="30100" cy="12050"/>
              </a:xfrm>
              <a:custGeom>
                <a:avLst/>
                <a:gdLst/>
                <a:ahLst/>
                <a:cxnLst/>
                <a:rect l="l" t="t" r="r" b="b"/>
                <a:pathLst>
                  <a:path w="1204" h="482" extrusionOk="0">
                    <a:moveTo>
                      <a:pt x="203" y="0"/>
                    </a:moveTo>
                    <a:cubicBezTo>
                      <a:pt x="87" y="0"/>
                      <a:pt x="0" y="171"/>
                      <a:pt x="119" y="210"/>
                    </a:cubicBezTo>
                    <a:cubicBezTo>
                      <a:pt x="432" y="356"/>
                      <a:pt x="765" y="440"/>
                      <a:pt x="1120" y="482"/>
                    </a:cubicBezTo>
                    <a:cubicBezTo>
                      <a:pt x="1182" y="461"/>
                      <a:pt x="1203" y="377"/>
                      <a:pt x="1141" y="336"/>
                    </a:cubicBezTo>
                    <a:cubicBezTo>
                      <a:pt x="849" y="169"/>
                      <a:pt x="536" y="44"/>
                      <a:pt x="223" y="2"/>
                    </a:cubicBezTo>
                    <a:cubicBezTo>
                      <a:pt x="216" y="1"/>
                      <a:pt x="2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8863575" y="3688950"/>
                <a:ext cx="16625" cy="9300"/>
              </a:xfrm>
              <a:custGeom>
                <a:avLst/>
                <a:gdLst/>
                <a:ahLst/>
                <a:cxnLst/>
                <a:rect l="l" t="t" r="r" b="b"/>
                <a:pathLst>
                  <a:path w="665" h="372" extrusionOk="0">
                    <a:moveTo>
                      <a:pt x="156" y="0"/>
                    </a:moveTo>
                    <a:cubicBezTo>
                      <a:pt x="59" y="0"/>
                      <a:pt x="1" y="128"/>
                      <a:pt x="107" y="181"/>
                    </a:cubicBezTo>
                    <a:cubicBezTo>
                      <a:pt x="253" y="264"/>
                      <a:pt x="399" y="327"/>
                      <a:pt x="545" y="368"/>
                    </a:cubicBezTo>
                    <a:cubicBezTo>
                      <a:pt x="552" y="370"/>
                      <a:pt x="559" y="371"/>
                      <a:pt x="566" y="371"/>
                    </a:cubicBezTo>
                    <a:cubicBezTo>
                      <a:pt x="635" y="371"/>
                      <a:pt x="664" y="281"/>
                      <a:pt x="607" y="243"/>
                    </a:cubicBezTo>
                    <a:cubicBezTo>
                      <a:pt x="482" y="160"/>
                      <a:pt x="357" y="76"/>
                      <a:pt x="211" y="14"/>
                    </a:cubicBezTo>
                    <a:cubicBezTo>
                      <a:pt x="192" y="4"/>
                      <a:pt x="17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8739000" y="3913500"/>
                <a:ext cx="15675" cy="5775"/>
              </a:xfrm>
              <a:custGeom>
                <a:avLst/>
                <a:gdLst/>
                <a:ahLst/>
                <a:cxnLst/>
                <a:rect l="l" t="t" r="r" b="b"/>
                <a:pathLst>
                  <a:path w="627" h="231" extrusionOk="0">
                    <a:moveTo>
                      <a:pt x="146" y="1"/>
                    </a:moveTo>
                    <a:cubicBezTo>
                      <a:pt x="0" y="21"/>
                      <a:pt x="0" y="209"/>
                      <a:pt x="146" y="230"/>
                    </a:cubicBezTo>
                    <a:cubicBezTo>
                      <a:pt x="272" y="230"/>
                      <a:pt x="418" y="209"/>
                      <a:pt x="543" y="188"/>
                    </a:cubicBezTo>
                    <a:cubicBezTo>
                      <a:pt x="626" y="167"/>
                      <a:pt x="626" y="42"/>
                      <a:pt x="543" y="21"/>
                    </a:cubicBezTo>
                    <a:cubicBezTo>
                      <a:pt x="418" y="1"/>
                      <a:pt x="272"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8787125" y="4000025"/>
                <a:ext cx="25950" cy="7025"/>
              </a:xfrm>
              <a:custGeom>
                <a:avLst/>
                <a:gdLst/>
                <a:ahLst/>
                <a:cxnLst/>
                <a:rect l="l" t="t" r="r" b="b"/>
                <a:pathLst>
                  <a:path w="1038" h="281" extrusionOk="0">
                    <a:moveTo>
                      <a:pt x="165" y="0"/>
                    </a:moveTo>
                    <a:cubicBezTo>
                      <a:pt x="51" y="0"/>
                      <a:pt x="0" y="191"/>
                      <a:pt x="119" y="211"/>
                    </a:cubicBezTo>
                    <a:cubicBezTo>
                      <a:pt x="338" y="257"/>
                      <a:pt x="546" y="281"/>
                      <a:pt x="759" y="281"/>
                    </a:cubicBezTo>
                    <a:cubicBezTo>
                      <a:pt x="830" y="281"/>
                      <a:pt x="902" y="278"/>
                      <a:pt x="975" y="273"/>
                    </a:cubicBezTo>
                    <a:cubicBezTo>
                      <a:pt x="1016" y="273"/>
                      <a:pt x="1037" y="211"/>
                      <a:pt x="995" y="190"/>
                    </a:cubicBezTo>
                    <a:cubicBezTo>
                      <a:pt x="724" y="85"/>
                      <a:pt x="453" y="23"/>
                      <a:pt x="182" y="2"/>
                    </a:cubicBezTo>
                    <a:cubicBezTo>
                      <a:pt x="176"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8704725" y="4038100"/>
                <a:ext cx="27400" cy="14725"/>
              </a:xfrm>
              <a:custGeom>
                <a:avLst/>
                <a:gdLst/>
                <a:ahLst/>
                <a:cxnLst/>
                <a:rect l="l" t="t" r="r" b="b"/>
                <a:pathLst>
                  <a:path w="1096" h="589" extrusionOk="0">
                    <a:moveTo>
                      <a:pt x="205" y="0"/>
                    </a:moveTo>
                    <a:cubicBezTo>
                      <a:pt x="53" y="0"/>
                      <a:pt x="1" y="232"/>
                      <a:pt x="141" y="252"/>
                    </a:cubicBezTo>
                    <a:cubicBezTo>
                      <a:pt x="433" y="314"/>
                      <a:pt x="725" y="419"/>
                      <a:pt x="975" y="586"/>
                    </a:cubicBezTo>
                    <a:cubicBezTo>
                      <a:pt x="982" y="588"/>
                      <a:pt x="989" y="589"/>
                      <a:pt x="995" y="589"/>
                    </a:cubicBezTo>
                    <a:cubicBezTo>
                      <a:pt x="1050" y="589"/>
                      <a:pt x="1096" y="518"/>
                      <a:pt x="1059" y="481"/>
                    </a:cubicBezTo>
                    <a:cubicBezTo>
                      <a:pt x="829" y="231"/>
                      <a:pt x="537" y="64"/>
                      <a:pt x="224" y="2"/>
                    </a:cubicBezTo>
                    <a:cubicBezTo>
                      <a:pt x="218" y="1"/>
                      <a:pt x="21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8342000" y="4037900"/>
                <a:ext cx="17925" cy="8950"/>
              </a:xfrm>
              <a:custGeom>
                <a:avLst/>
                <a:gdLst/>
                <a:ahLst/>
                <a:cxnLst/>
                <a:rect l="l" t="t" r="r" b="b"/>
                <a:pathLst>
                  <a:path w="717" h="358" extrusionOk="0">
                    <a:moveTo>
                      <a:pt x="479" y="1"/>
                    </a:moveTo>
                    <a:cubicBezTo>
                      <a:pt x="347" y="1"/>
                      <a:pt x="207" y="74"/>
                      <a:pt x="112" y="156"/>
                    </a:cubicBezTo>
                    <a:cubicBezTo>
                      <a:pt x="1" y="251"/>
                      <a:pt x="83" y="358"/>
                      <a:pt x="184" y="358"/>
                    </a:cubicBezTo>
                    <a:cubicBezTo>
                      <a:pt x="215" y="358"/>
                      <a:pt x="249" y="347"/>
                      <a:pt x="279" y="322"/>
                    </a:cubicBezTo>
                    <a:cubicBezTo>
                      <a:pt x="404" y="218"/>
                      <a:pt x="508" y="281"/>
                      <a:pt x="633" y="239"/>
                    </a:cubicBezTo>
                    <a:cubicBezTo>
                      <a:pt x="696" y="218"/>
                      <a:pt x="717" y="114"/>
                      <a:pt x="675" y="72"/>
                    </a:cubicBezTo>
                    <a:cubicBezTo>
                      <a:pt x="617" y="21"/>
                      <a:pt x="549" y="1"/>
                      <a:pt x="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8330075" y="3980675"/>
                <a:ext cx="16700" cy="17800"/>
              </a:xfrm>
              <a:custGeom>
                <a:avLst/>
                <a:gdLst/>
                <a:ahLst/>
                <a:cxnLst/>
                <a:rect l="l" t="t" r="r" b="b"/>
                <a:pathLst>
                  <a:path w="668" h="712" extrusionOk="0">
                    <a:moveTo>
                      <a:pt x="573" y="1"/>
                    </a:moveTo>
                    <a:cubicBezTo>
                      <a:pt x="565" y="1"/>
                      <a:pt x="556" y="2"/>
                      <a:pt x="547" y="4"/>
                    </a:cubicBezTo>
                    <a:cubicBezTo>
                      <a:pt x="276" y="67"/>
                      <a:pt x="68" y="275"/>
                      <a:pt x="26" y="547"/>
                    </a:cubicBezTo>
                    <a:cubicBezTo>
                      <a:pt x="0" y="649"/>
                      <a:pt x="84" y="712"/>
                      <a:pt x="163" y="712"/>
                    </a:cubicBezTo>
                    <a:cubicBezTo>
                      <a:pt x="212" y="712"/>
                      <a:pt x="260" y="687"/>
                      <a:pt x="276" y="630"/>
                    </a:cubicBezTo>
                    <a:cubicBezTo>
                      <a:pt x="360" y="442"/>
                      <a:pt x="464" y="255"/>
                      <a:pt x="631" y="129"/>
                    </a:cubicBezTo>
                    <a:cubicBezTo>
                      <a:pt x="668" y="73"/>
                      <a:pt x="639"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8295400" y="3922900"/>
                <a:ext cx="22825" cy="8925"/>
              </a:xfrm>
              <a:custGeom>
                <a:avLst/>
                <a:gdLst/>
                <a:ahLst/>
                <a:cxnLst/>
                <a:rect l="l" t="t" r="r" b="b"/>
                <a:pathLst>
                  <a:path w="913" h="357" extrusionOk="0">
                    <a:moveTo>
                      <a:pt x="829" y="0"/>
                    </a:moveTo>
                    <a:cubicBezTo>
                      <a:pt x="579" y="21"/>
                      <a:pt x="349" y="83"/>
                      <a:pt x="99" y="167"/>
                    </a:cubicBezTo>
                    <a:cubicBezTo>
                      <a:pt x="1" y="206"/>
                      <a:pt x="32" y="356"/>
                      <a:pt x="123" y="356"/>
                    </a:cubicBezTo>
                    <a:cubicBezTo>
                      <a:pt x="129" y="356"/>
                      <a:pt x="134" y="356"/>
                      <a:pt x="140" y="355"/>
                    </a:cubicBezTo>
                    <a:cubicBezTo>
                      <a:pt x="391" y="292"/>
                      <a:pt x="641" y="209"/>
                      <a:pt x="871" y="83"/>
                    </a:cubicBezTo>
                    <a:cubicBezTo>
                      <a:pt x="912" y="63"/>
                      <a:pt x="89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8371325" y="3975500"/>
                <a:ext cx="18325" cy="10300"/>
              </a:xfrm>
              <a:custGeom>
                <a:avLst/>
                <a:gdLst/>
                <a:ahLst/>
                <a:cxnLst/>
                <a:rect l="l" t="t" r="r" b="b"/>
                <a:pathLst>
                  <a:path w="733" h="412" extrusionOk="0">
                    <a:moveTo>
                      <a:pt x="508" y="0"/>
                    </a:moveTo>
                    <a:cubicBezTo>
                      <a:pt x="343" y="0"/>
                      <a:pt x="175" y="70"/>
                      <a:pt x="65" y="211"/>
                    </a:cubicBezTo>
                    <a:cubicBezTo>
                      <a:pt x="0" y="292"/>
                      <a:pt x="87" y="411"/>
                      <a:pt x="168" y="411"/>
                    </a:cubicBezTo>
                    <a:cubicBezTo>
                      <a:pt x="191" y="411"/>
                      <a:pt x="214" y="401"/>
                      <a:pt x="232" y="378"/>
                    </a:cubicBezTo>
                    <a:cubicBezTo>
                      <a:pt x="336" y="232"/>
                      <a:pt x="503" y="149"/>
                      <a:pt x="670" y="128"/>
                    </a:cubicBezTo>
                    <a:cubicBezTo>
                      <a:pt x="733" y="128"/>
                      <a:pt x="712" y="44"/>
                      <a:pt x="670" y="24"/>
                    </a:cubicBezTo>
                    <a:cubicBezTo>
                      <a:pt x="618" y="8"/>
                      <a:pt x="563"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8394200" y="4059950"/>
                <a:ext cx="20900" cy="14000"/>
              </a:xfrm>
              <a:custGeom>
                <a:avLst/>
                <a:gdLst/>
                <a:ahLst/>
                <a:cxnLst/>
                <a:rect l="l" t="t" r="r" b="b"/>
                <a:pathLst>
                  <a:path w="836" h="560" extrusionOk="0">
                    <a:moveTo>
                      <a:pt x="755" y="0"/>
                    </a:moveTo>
                    <a:cubicBezTo>
                      <a:pt x="749" y="0"/>
                      <a:pt x="742" y="1"/>
                      <a:pt x="735" y="4"/>
                    </a:cubicBezTo>
                    <a:cubicBezTo>
                      <a:pt x="506" y="108"/>
                      <a:pt x="297" y="233"/>
                      <a:pt x="89" y="379"/>
                    </a:cubicBezTo>
                    <a:cubicBezTo>
                      <a:pt x="1" y="432"/>
                      <a:pt x="62" y="560"/>
                      <a:pt x="146" y="560"/>
                    </a:cubicBezTo>
                    <a:cubicBezTo>
                      <a:pt x="161" y="560"/>
                      <a:pt x="177" y="555"/>
                      <a:pt x="193" y="546"/>
                    </a:cubicBezTo>
                    <a:cubicBezTo>
                      <a:pt x="402" y="421"/>
                      <a:pt x="610" y="275"/>
                      <a:pt x="798" y="108"/>
                    </a:cubicBezTo>
                    <a:cubicBezTo>
                      <a:pt x="835" y="71"/>
                      <a:pt x="806"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8368775" y="4123650"/>
                <a:ext cx="17750" cy="4700"/>
              </a:xfrm>
              <a:custGeom>
                <a:avLst/>
                <a:gdLst/>
                <a:ahLst/>
                <a:cxnLst/>
                <a:rect l="l" t="t" r="r" b="b"/>
                <a:pathLst>
                  <a:path w="710" h="188" extrusionOk="0">
                    <a:moveTo>
                      <a:pt x="647" y="0"/>
                    </a:moveTo>
                    <a:cubicBezTo>
                      <a:pt x="418" y="21"/>
                      <a:pt x="209" y="63"/>
                      <a:pt x="0" y="146"/>
                    </a:cubicBezTo>
                    <a:cubicBezTo>
                      <a:pt x="167" y="167"/>
                      <a:pt x="313" y="167"/>
                      <a:pt x="501" y="188"/>
                    </a:cubicBezTo>
                    <a:cubicBezTo>
                      <a:pt x="543" y="167"/>
                      <a:pt x="605" y="125"/>
                      <a:pt x="668" y="104"/>
                    </a:cubicBezTo>
                    <a:cubicBezTo>
                      <a:pt x="710" y="63"/>
                      <a:pt x="68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8260700" y="3875575"/>
                <a:ext cx="22050" cy="10150"/>
              </a:xfrm>
              <a:custGeom>
                <a:avLst/>
                <a:gdLst/>
                <a:ahLst/>
                <a:cxnLst/>
                <a:rect l="l" t="t" r="r" b="b"/>
                <a:pathLst>
                  <a:path w="882" h="406" extrusionOk="0">
                    <a:moveTo>
                      <a:pt x="584" y="0"/>
                    </a:moveTo>
                    <a:cubicBezTo>
                      <a:pt x="397" y="0"/>
                      <a:pt x="222" y="71"/>
                      <a:pt x="89" y="204"/>
                    </a:cubicBezTo>
                    <a:cubicBezTo>
                      <a:pt x="1" y="274"/>
                      <a:pt x="92" y="405"/>
                      <a:pt x="186" y="405"/>
                    </a:cubicBezTo>
                    <a:cubicBezTo>
                      <a:pt x="203" y="405"/>
                      <a:pt x="219" y="401"/>
                      <a:pt x="235" y="391"/>
                    </a:cubicBezTo>
                    <a:cubicBezTo>
                      <a:pt x="402" y="287"/>
                      <a:pt x="611" y="204"/>
                      <a:pt x="819" y="162"/>
                    </a:cubicBezTo>
                    <a:cubicBezTo>
                      <a:pt x="882" y="141"/>
                      <a:pt x="882" y="58"/>
                      <a:pt x="819" y="37"/>
                    </a:cubicBezTo>
                    <a:cubicBezTo>
                      <a:pt x="740" y="12"/>
                      <a:pt x="661"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217025" y="3812350"/>
                <a:ext cx="4200" cy="3675"/>
              </a:xfrm>
              <a:custGeom>
                <a:avLst/>
                <a:gdLst/>
                <a:ahLst/>
                <a:cxnLst/>
                <a:rect l="l" t="t" r="r" b="b"/>
                <a:pathLst>
                  <a:path w="168" h="147" extrusionOk="0">
                    <a:moveTo>
                      <a:pt x="84" y="0"/>
                    </a:moveTo>
                    <a:cubicBezTo>
                      <a:pt x="1" y="0"/>
                      <a:pt x="1" y="125"/>
                      <a:pt x="84" y="146"/>
                    </a:cubicBezTo>
                    <a:cubicBezTo>
                      <a:pt x="168" y="125"/>
                      <a:pt x="168"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294275" y="3845200"/>
                <a:ext cx="16125" cy="9950"/>
              </a:xfrm>
              <a:custGeom>
                <a:avLst/>
                <a:gdLst/>
                <a:ahLst/>
                <a:cxnLst/>
                <a:rect l="l" t="t" r="r" b="b"/>
                <a:pathLst>
                  <a:path w="645" h="398" extrusionOk="0">
                    <a:moveTo>
                      <a:pt x="444" y="1"/>
                    </a:moveTo>
                    <a:cubicBezTo>
                      <a:pt x="286" y="1"/>
                      <a:pt x="142" y="84"/>
                      <a:pt x="60" y="230"/>
                    </a:cubicBezTo>
                    <a:cubicBezTo>
                      <a:pt x="1" y="319"/>
                      <a:pt x="90" y="398"/>
                      <a:pt x="168" y="398"/>
                    </a:cubicBezTo>
                    <a:cubicBezTo>
                      <a:pt x="200" y="398"/>
                      <a:pt x="230" y="385"/>
                      <a:pt x="248" y="355"/>
                    </a:cubicBezTo>
                    <a:lnTo>
                      <a:pt x="269" y="355"/>
                    </a:lnTo>
                    <a:cubicBezTo>
                      <a:pt x="332" y="230"/>
                      <a:pt x="457" y="146"/>
                      <a:pt x="582" y="146"/>
                    </a:cubicBezTo>
                    <a:cubicBezTo>
                      <a:pt x="644" y="146"/>
                      <a:pt x="644" y="42"/>
                      <a:pt x="582" y="21"/>
                    </a:cubicBezTo>
                    <a:cubicBezTo>
                      <a:pt x="536" y="7"/>
                      <a:pt x="489" y="1"/>
                      <a:pt x="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254225" y="3809225"/>
                <a:ext cx="8200" cy="5275"/>
              </a:xfrm>
              <a:custGeom>
                <a:avLst/>
                <a:gdLst/>
                <a:ahLst/>
                <a:cxnLst/>
                <a:rect l="l" t="t" r="r" b="b"/>
                <a:pathLst>
                  <a:path w="328" h="211" extrusionOk="0">
                    <a:moveTo>
                      <a:pt x="140" y="0"/>
                    </a:moveTo>
                    <a:cubicBezTo>
                      <a:pt x="1" y="20"/>
                      <a:pt x="13" y="210"/>
                      <a:pt x="141" y="210"/>
                    </a:cubicBezTo>
                    <a:cubicBezTo>
                      <a:pt x="147" y="210"/>
                      <a:pt x="154" y="210"/>
                      <a:pt x="161" y="209"/>
                    </a:cubicBezTo>
                    <a:lnTo>
                      <a:pt x="161" y="188"/>
                    </a:lnTo>
                    <a:cubicBezTo>
                      <a:pt x="202" y="188"/>
                      <a:pt x="244" y="167"/>
                      <a:pt x="265" y="146"/>
                    </a:cubicBezTo>
                    <a:cubicBezTo>
                      <a:pt x="327" y="104"/>
                      <a:pt x="327" y="21"/>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169975" y="3426400"/>
                <a:ext cx="20500" cy="9925"/>
              </a:xfrm>
              <a:custGeom>
                <a:avLst/>
                <a:gdLst/>
                <a:ahLst/>
                <a:cxnLst/>
                <a:rect l="l" t="t" r="r" b="b"/>
                <a:pathLst>
                  <a:path w="820" h="397" extrusionOk="0">
                    <a:moveTo>
                      <a:pt x="552" y="1"/>
                    </a:moveTo>
                    <a:cubicBezTo>
                      <a:pt x="367" y="1"/>
                      <a:pt x="186" y="85"/>
                      <a:pt x="68" y="233"/>
                    </a:cubicBezTo>
                    <a:cubicBezTo>
                      <a:pt x="1" y="301"/>
                      <a:pt x="70" y="396"/>
                      <a:pt x="155" y="396"/>
                    </a:cubicBezTo>
                    <a:cubicBezTo>
                      <a:pt x="174" y="396"/>
                      <a:pt x="195" y="391"/>
                      <a:pt x="214" y="379"/>
                    </a:cubicBezTo>
                    <a:cubicBezTo>
                      <a:pt x="360" y="254"/>
                      <a:pt x="569" y="171"/>
                      <a:pt x="757" y="171"/>
                    </a:cubicBezTo>
                    <a:cubicBezTo>
                      <a:pt x="819" y="150"/>
                      <a:pt x="819" y="66"/>
                      <a:pt x="777" y="45"/>
                    </a:cubicBezTo>
                    <a:cubicBezTo>
                      <a:pt x="704" y="15"/>
                      <a:pt x="62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213525" y="3463375"/>
                <a:ext cx="7600" cy="5975"/>
              </a:xfrm>
              <a:custGeom>
                <a:avLst/>
                <a:gdLst/>
                <a:ahLst/>
                <a:cxnLst/>
                <a:rect l="l" t="t" r="r" b="b"/>
                <a:pathLst>
                  <a:path w="304" h="239" extrusionOk="0">
                    <a:moveTo>
                      <a:pt x="228" y="0"/>
                    </a:moveTo>
                    <a:cubicBezTo>
                      <a:pt x="219" y="0"/>
                      <a:pt x="211" y="2"/>
                      <a:pt x="203" y="6"/>
                    </a:cubicBezTo>
                    <a:lnTo>
                      <a:pt x="78" y="68"/>
                    </a:lnTo>
                    <a:cubicBezTo>
                      <a:pt x="1" y="130"/>
                      <a:pt x="62" y="238"/>
                      <a:pt x="132" y="238"/>
                    </a:cubicBezTo>
                    <a:cubicBezTo>
                      <a:pt x="156" y="238"/>
                      <a:pt x="182" y="225"/>
                      <a:pt x="203" y="193"/>
                    </a:cubicBezTo>
                    <a:lnTo>
                      <a:pt x="287" y="68"/>
                    </a:lnTo>
                    <a:cubicBezTo>
                      <a:pt x="304" y="34"/>
                      <a:pt x="265"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124500" y="3356000"/>
                <a:ext cx="17825" cy="8625"/>
              </a:xfrm>
              <a:custGeom>
                <a:avLst/>
                <a:gdLst/>
                <a:ahLst/>
                <a:cxnLst/>
                <a:rect l="l" t="t" r="r" b="b"/>
                <a:pathLst>
                  <a:path w="713" h="345" extrusionOk="0">
                    <a:moveTo>
                      <a:pt x="634" y="1"/>
                    </a:moveTo>
                    <a:cubicBezTo>
                      <a:pt x="628" y="1"/>
                      <a:pt x="622" y="2"/>
                      <a:pt x="615" y="4"/>
                    </a:cubicBezTo>
                    <a:cubicBezTo>
                      <a:pt x="448" y="46"/>
                      <a:pt x="281" y="108"/>
                      <a:pt x="93" y="192"/>
                    </a:cubicBezTo>
                    <a:cubicBezTo>
                      <a:pt x="1" y="210"/>
                      <a:pt x="40" y="344"/>
                      <a:pt x="109" y="344"/>
                    </a:cubicBezTo>
                    <a:cubicBezTo>
                      <a:pt x="117" y="344"/>
                      <a:pt x="126" y="342"/>
                      <a:pt x="135" y="338"/>
                    </a:cubicBezTo>
                    <a:cubicBezTo>
                      <a:pt x="323" y="275"/>
                      <a:pt x="490" y="192"/>
                      <a:pt x="657" y="108"/>
                    </a:cubicBezTo>
                    <a:cubicBezTo>
                      <a:pt x="712" y="71"/>
                      <a:pt x="685" y="1"/>
                      <a:pt x="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188150" y="3496275"/>
                <a:ext cx="11000" cy="6550"/>
              </a:xfrm>
              <a:custGeom>
                <a:avLst/>
                <a:gdLst/>
                <a:ahLst/>
                <a:cxnLst/>
                <a:rect l="l" t="t" r="r" b="b"/>
                <a:pathLst>
                  <a:path w="440" h="262" extrusionOk="0">
                    <a:moveTo>
                      <a:pt x="341" y="0"/>
                    </a:moveTo>
                    <a:cubicBezTo>
                      <a:pt x="335" y="0"/>
                      <a:pt x="328" y="1"/>
                      <a:pt x="322" y="4"/>
                    </a:cubicBezTo>
                    <a:cubicBezTo>
                      <a:pt x="238" y="24"/>
                      <a:pt x="155" y="45"/>
                      <a:pt x="92" y="87"/>
                    </a:cubicBezTo>
                    <a:cubicBezTo>
                      <a:pt x="1" y="142"/>
                      <a:pt x="54" y="261"/>
                      <a:pt x="139" y="261"/>
                    </a:cubicBezTo>
                    <a:cubicBezTo>
                      <a:pt x="150" y="261"/>
                      <a:pt x="163" y="259"/>
                      <a:pt x="176" y="254"/>
                    </a:cubicBezTo>
                    <a:cubicBezTo>
                      <a:pt x="238" y="212"/>
                      <a:pt x="322" y="170"/>
                      <a:pt x="384" y="129"/>
                    </a:cubicBezTo>
                    <a:cubicBezTo>
                      <a:pt x="440" y="73"/>
                      <a:pt x="396" y="0"/>
                      <a:pt x="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247675" y="3567800"/>
                <a:ext cx="16825" cy="10475"/>
              </a:xfrm>
              <a:custGeom>
                <a:avLst/>
                <a:gdLst/>
                <a:ahLst/>
                <a:cxnLst/>
                <a:rect l="l" t="t" r="r" b="b"/>
                <a:pathLst>
                  <a:path w="673" h="419" extrusionOk="0">
                    <a:moveTo>
                      <a:pt x="589" y="0"/>
                    </a:moveTo>
                    <a:cubicBezTo>
                      <a:pt x="381" y="42"/>
                      <a:pt x="193" y="146"/>
                      <a:pt x="47" y="313"/>
                    </a:cubicBezTo>
                    <a:cubicBezTo>
                      <a:pt x="0" y="360"/>
                      <a:pt x="59" y="419"/>
                      <a:pt x="109" y="419"/>
                    </a:cubicBezTo>
                    <a:cubicBezTo>
                      <a:pt x="125" y="419"/>
                      <a:pt x="141" y="412"/>
                      <a:pt x="151" y="396"/>
                    </a:cubicBezTo>
                    <a:cubicBezTo>
                      <a:pt x="277" y="250"/>
                      <a:pt x="423" y="146"/>
                      <a:pt x="610" y="84"/>
                    </a:cubicBezTo>
                    <a:cubicBezTo>
                      <a:pt x="673" y="84"/>
                      <a:pt x="652" y="0"/>
                      <a:pt x="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292450" y="3593350"/>
                <a:ext cx="15350" cy="8550"/>
              </a:xfrm>
              <a:custGeom>
                <a:avLst/>
                <a:gdLst/>
                <a:ahLst/>
                <a:cxnLst/>
                <a:rect l="l" t="t" r="r" b="b"/>
                <a:pathLst>
                  <a:path w="614" h="342" extrusionOk="0">
                    <a:moveTo>
                      <a:pt x="530" y="0"/>
                    </a:moveTo>
                    <a:cubicBezTo>
                      <a:pt x="384" y="42"/>
                      <a:pt x="217" y="104"/>
                      <a:pt x="92" y="167"/>
                    </a:cubicBezTo>
                    <a:cubicBezTo>
                      <a:pt x="0" y="222"/>
                      <a:pt x="69" y="341"/>
                      <a:pt x="144" y="341"/>
                    </a:cubicBezTo>
                    <a:cubicBezTo>
                      <a:pt x="154" y="341"/>
                      <a:pt x="165" y="339"/>
                      <a:pt x="175" y="334"/>
                    </a:cubicBezTo>
                    <a:cubicBezTo>
                      <a:pt x="321" y="250"/>
                      <a:pt x="446" y="188"/>
                      <a:pt x="571" y="84"/>
                    </a:cubicBezTo>
                    <a:cubicBezTo>
                      <a:pt x="613" y="42"/>
                      <a:pt x="571"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290300" y="3664775"/>
                <a:ext cx="14350" cy="8025"/>
              </a:xfrm>
              <a:custGeom>
                <a:avLst/>
                <a:gdLst/>
                <a:ahLst/>
                <a:cxnLst/>
                <a:rect l="l" t="t" r="r" b="b"/>
                <a:pathLst>
                  <a:path w="574" h="321" extrusionOk="0">
                    <a:moveTo>
                      <a:pt x="511" y="1"/>
                    </a:moveTo>
                    <a:cubicBezTo>
                      <a:pt x="365" y="42"/>
                      <a:pt x="219" y="105"/>
                      <a:pt x="73" y="167"/>
                    </a:cubicBezTo>
                    <a:cubicBezTo>
                      <a:pt x="0" y="204"/>
                      <a:pt x="55" y="321"/>
                      <a:pt x="126" y="321"/>
                    </a:cubicBezTo>
                    <a:cubicBezTo>
                      <a:pt x="136" y="321"/>
                      <a:pt x="147" y="319"/>
                      <a:pt x="157" y="313"/>
                    </a:cubicBezTo>
                    <a:cubicBezTo>
                      <a:pt x="303" y="251"/>
                      <a:pt x="428" y="167"/>
                      <a:pt x="553" y="63"/>
                    </a:cubicBezTo>
                    <a:cubicBezTo>
                      <a:pt x="574" y="21"/>
                      <a:pt x="553"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8318100" y="3707775"/>
                <a:ext cx="10450" cy="9275"/>
              </a:xfrm>
              <a:custGeom>
                <a:avLst/>
                <a:gdLst/>
                <a:ahLst/>
                <a:cxnLst/>
                <a:rect l="l" t="t" r="r" b="b"/>
                <a:pathLst>
                  <a:path w="418" h="371" extrusionOk="0">
                    <a:moveTo>
                      <a:pt x="332" y="0"/>
                    </a:moveTo>
                    <a:cubicBezTo>
                      <a:pt x="320" y="0"/>
                      <a:pt x="308" y="4"/>
                      <a:pt x="296" y="12"/>
                    </a:cubicBezTo>
                    <a:cubicBezTo>
                      <a:pt x="213" y="74"/>
                      <a:pt x="129" y="137"/>
                      <a:pt x="67" y="199"/>
                    </a:cubicBezTo>
                    <a:cubicBezTo>
                      <a:pt x="1" y="265"/>
                      <a:pt x="65" y="370"/>
                      <a:pt x="136" y="370"/>
                    </a:cubicBezTo>
                    <a:cubicBezTo>
                      <a:pt x="155" y="370"/>
                      <a:pt x="174" y="363"/>
                      <a:pt x="192" y="345"/>
                    </a:cubicBezTo>
                    <a:cubicBezTo>
                      <a:pt x="275" y="262"/>
                      <a:pt x="338" y="199"/>
                      <a:pt x="401" y="95"/>
                    </a:cubicBezTo>
                    <a:cubicBezTo>
                      <a:pt x="417" y="61"/>
                      <a:pt x="380"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8445425" y="2818475"/>
                <a:ext cx="10975" cy="5775"/>
              </a:xfrm>
              <a:custGeom>
                <a:avLst/>
                <a:gdLst/>
                <a:ahLst/>
                <a:cxnLst/>
                <a:rect l="l" t="t" r="r" b="b"/>
                <a:pathLst>
                  <a:path w="439" h="231" extrusionOk="0">
                    <a:moveTo>
                      <a:pt x="147" y="1"/>
                    </a:moveTo>
                    <a:cubicBezTo>
                      <a:pt x="1" y="22"/>
                      <a:pt x="1" y="230"/>
                      <a:pt x="147" y="230"/>
                    </a:cubicBezTo>
                    <a:cubicBezTo>
                      <a:pt x="209" y="230"/>
                      <a:pt x="293" y="230"/>
                      <a:pt x="376" y="209"/>
                    </a:cubicBezTo>
                    <a:cubicBezTo>
                      <a:pt x="439" y="168"/>
                      <a:pt x="439" y="63"/>
                      <a:pt x="376" y="43"/>
                    </a:cubicBezTo>
                    <a:cubicBezTo>
                      <a:pt x="293" y="22"/>
                      <a:pt x="209"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8477825" y="2756425"/>
                <a:ext cx="20800" cy="5250"/>
              </a:xfrm>
              <a:custGeom>
                <a:avLst/>
                <a:gdLst/>
                <a:ahLst/>
                <a:cxnLst/>
                <a:rect l="l" t="t" r="r" b="b"/>
                <a:pathLst>
                  <a:path w="832" h="210" extrusionOk="0">
                    <a:moveTo>
                      <a:pt x="790" y="1"/>
                    </a:moveTo>
                    <a:cubicBezTo>
                      <a:pt x="540" y="22"/>
                      <a:pt x="311" y="43"/>
                      <a:pt x="60" y="84"/>
                    </a:cubicBezTo>
                    <a:cubicBezTo>
                      <a:pt x="1" y="84"/>
                      <a:pt x="17" y="198"/>
                      <a:pt x="91" y="209"/>
                    </a:cubicBezTo>
                    <a:lnTo>
                      <a:pt x="91" y="209"/>
                    </a:lnTo>
                    <a:cubicBezTo>
                      <a:pt x="337" y="187"/>
                      <a:pt x="564" y="146"/>
                      <a:pt x="790" y="84"/>
                    </a:cubicBezTo>
                    <a:cubicBezTo>
                      <a:pt x="832" y="63"/>
                      <a:pt x="832" y="1"/>
                      <a:pt x="790" y="1"/>
                    </a:cubicBezTo>
                    <a:close/>
                    <a:moveTo>
                      <a:pt x="91" y="209"/>
                    </a:moveTo>
                    <a:cubicBezTo>
                      <a:pt x="87" y="209"/>
                      <a:pt x="84" y="209"/>
                      <a:pt x="81" y="209"/>
                    </a:cubicBezTo>
                    <a:lnTo>
                      <a:pt x="102" y="209"/>
                    </a:lnTo>
                    <a:cubicBezTo>
                      <a:pt x="98" y="209"/>
                      <a:pt x="94" y="209"/>
                      <a:pt x="91" y="2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8478550" y="2812700"/>
                <a:ext cx="13700" cy="6475"/>
              </a:xfrm>
              <a:custGeom>
                <a:avLst/>
                <a:gdLst/>
                <a:ahLst/>
                <a:cxnLst/>
                <a:rect l="l" t="t" r="r" b="b"/>
                <a:pathLst>
                  <a:path w="548" h="259" extrusionOk="0">
                    <a:moveTo>
                      <a:pt x="466" y="0"/>
                    </a:moveTo>
                    <a:cubicBezTo>
                      <a:pt x="461" y="0"/>
                      <a:pt x="455" y="1"/>
                      <a:pt x="448" y="2"/>
                    </a:cubicBezTo>
                    <a:cubicBezTo>
                      <a:pt x="344" y="2"/>
                      <a:pt x="219" y="23"/>
                      <a:pt x="115" y="65"/>
                    </a:cubicBezTo>
                    <a:cubicBezTo>
                      <a:pt x="1" y="84"/>
                      <a:pt x="42" y="258"/>
                      <a:pt x="145" y="258"/>
                    </a:cubicBezTo>
                    <a:cubicBezTo>
                      <a:pt x="155" y="258"/>
                      <a:pt x="166" y="256"/>
                      <a:pt x="177" y="253"/>
                    </a:cubicBezTo>
                    <a:cubicBezTo>
                      <a:pt x="282" y="211"/>
                      <a:pt x="386" y="169"/>
                      <a:pt x="490" y="128"/>
                    </a:cubicBezTo>
                    <a:cubicBezTo>
                      <a:pt x="548" y="108"/>
                      <a:pt x="53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8453775" y="2895650"/>
                <a:ext cx="14625" cy="4725"/>
              </a:xfrm>
              <a:custGeom>
                <a:avLst/>
                <a:gdLst/>
                <a:ahLst/>
                <a:cxnLst/>
                <a:rect l="l" t="t" r="r" b="b"/>
                <a:pathLst>
                  <a:path w="585" h="189" extrusionOk="0">
                    <a:moveTo>
                      <a:pt x="105" y="1"/>
                    </a:moveTo>
                    <a:cubicBezTo>
                      <a:pt x="0" y="1"/>
                      <a:pt x="0" y="168"/>
                      <a:pt x="105" y="188"/>
                    </a:cubicBezTo>
                    <a:cubicBezTo>
                      <a:pt x="251" y="188"/>
                      <a:pt x="376" y="168"/>
                      <a:pt x="522" y="147"/>
                    </a:cubicBezTo>
                    <a:cubicBezTo>
                      <a:pt x="584" y="147"/>
                      <a:pt x="584" y="42"/>
                      <a:pt x="522" y="22"/>
                    </a:cubicBezTo>
                    <a:cubicBezTo>
                      <a:pt x="376" y="1"/>
                      <a:pt x="25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8436900" y="2973750"/>
                <a:ext cx="31500" cy="7975"/>
              </a:xfrm>
              <a:custGeom>
                <a:avLst/>
                <a:gdLst/>
                <a:ahLst/>
                <a:cxnLst/>
                <a:rect l="l" t="t" r="r" b="b"/>
                <a:pathLst>
                  <a:path w="1260" h="319" extrusionOk="0">
                    <a:moveTo>
                      <a:pt x="667" y="0"/>
                    </a:moveTo>
                    <a:cubicBezTo>
                      <a:pt x="482" y="0"/>
                      <a:pt x="300" y="37"/>
                      <a:pt x="133" y="110"/>
                    </a:cubicBezTo>
                    <a:cubicBezTo>
                      <a:pt x="0" y="129"/>
                      <a:pt x="40" y="303"/>
                      <a:pt x="158" y="303"/>
                    </a:cubicBezTo>
                    <a:cubicBezTo>
                      <a:pt x="170" y="303"/>
                      <a:pt x="182" y="301"/>
                      <a:pt x="195" y="297"/>
                    </a:cubicBezTo>
                    <a:lnTo>
                      <a:pt x="195" y="318"/>
                    </a:lnTo>
                    <a:cubicBezTo>
                      <a:pt x="529" y="235"/>
                      <a:pt x="863" y="256"/>
                      <a:pt x="1218" y="193"/>
                    </a:cubicBezTo>
                    <a:cubicBezTo>
                      <a:pt x="1259" y="172"/>
                      <a:pt x="1259" y="110"/>
                      <a:pt x="1218" y="110"/>
                    </a:cubicBezTo>
                    <a:cubicBezTo>
                      <a:pt x="1040" y="37"/>
                      <a:pt x="853"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451225" y="3036450"/>
                <a:ext cx="28125" cy="6325"/>
              </a:xfrm>
              <a:custGeom>
                <a:avLst/>
                <a:gdLst/>
                <a:ahLst/>
                <a:cxnLst/>
                <a:rect l="l" t="t" r="r" b="b"/>
                <a:pathLst>
                  <a:path w="1125" h="253" extrusionOk="0">
                    <a:moveTo>
                      <a:pt x="1041" y="0"/>
                    </a:moveTo>
                    <a:cubicBezTo>
                      <a:pt x="728" y="0"/>
                      <a:pt x="436" y="21"/>
                      <a:pt x="123" y="84"/>
                    </a:cubicBezTo>
                    <a:cubicBezTo>
                      <a:pt x="24" y="84"/>
                      <a:pt x="0" y="252"/>
                      <a:pt x="105" y="252"/>
                    </a:cubicBezTo>
                    <a:cubicBezTo>
                      <a:pt x="110" y="252"/>
                      <a:pt x="116" y="252"/>
                      <a:pt x="123" y="251"/>
                    </a:cubicBezTo>
                    <a:cubicBezTo>
                      <a:pt x="436" y="251"/>
                      <a:pt x="749" y="188"/>
                      <a:pt x="1041" y="125"/>
                    </a:cubicBezTo>
                    <a:cubicBezTo>
                      <a:pt x="1124" y="105"/>
                      <a:pt x="1124"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441500" y="3098975"/>
                <a:ext cx="18025" cy="7300"/>
              </a:xfrm>
              <a:custGeom>
                <a:avLst/>
                <a:gdLst/>
                <a:ahLst/>
                <a:cxnLst/>
                <a:rect l="l" t="t" r="r" b="b"/>
                <a:pathLst>
                  <a:path w="721" h="292" extrusionOk="0">
                    <a:moveTo>
                      <a:pt x="572" y="1"/>
                    </a:moveTo>
                    <a:cubicBezTo>
                      <a:pt x="457" y="1"/>
                      <a:pt x="322" y="107"/>
                      <a:pt x="223" y="107"/>
                    </a:cubicBezTo>
                    <a:cubicBezTo>
                      <a:pt x="199" y="107"/>
                      <a:pt x="177" y="101"/>
                      <a:pt x="158" y="86"/>
                    </a:cubicBezTo>
                    <a:cubicBezTo>
                      <a:pt x="144" y="79"/>
                      <a:pt x="131" y="76"/>
                      <a:pt x="118" y="76"/>
                    </a:cubicBezTo>
                    <a:cubicBezTo>
                      <a:pt x="51" y="76"/>
                      <a:pt x="1" y="158"/>
                      <a:pt x="53" y="211"/>
                    </a:cubicBezTo>
                    <a:cubicBezTo>
                      <a:pt x="99" y="241"/>
                      <a:pt x="156" y="261"/>
                      <a:pt x="216" y="261"/>
                    </a:cubicBezTo>
                    <a:cubicBezTo>
                      <a:pt x="238" y="261"/>
                      <a:pt x="260" y="258"/>
                      <a:pt x="283" y="252"/>
                    </a:cubicBezTo>
                    <a:cubicBezTo>
                      <a:pt x="320" y="252"/>
                      <a:pt x="417" y="201"/>
                      <a:pt x="493" y="176"/>
                    </a:cubicBezTo>
                    <a:lnTo>
                      <a:pt x="493" y="176"/>
                    </a:lnTo>
                    <a:cubicBezTo>
                      <a:pt x="492" y="180"/>
                      <a:pt x="491" y="185"/>
                      <a:pt x="491" y="190"/>
                    </a:cubicBezTo>
                    <a:cubicBezTo>
                      <a:pt x="500" y="262"/>
                      <a:pt x="544" y="291"/>
                      <a:pt x="591" y="291"/>
                    </a:cubicBezTo>
                    <a:cubicBezTo>
                      <a:pt x="653" y="291"/>
                      <a:pt x="721" y="240"/>
                      <a:pt x="721" y="169"/>
                    </a:cubicBezTo>
                    <a:cubicBezTo>
                      <a:pt x="721" y="86"/>
                      <a:pt x="679" y="23"/>
                      <a:pt x="596" y="2"/>
                    </a:cubicBezTo>
                    <a:cubicBezTo>
                      <a:pt x="588" y="1"/>
                      <a:pt x="580" y="1"/>
                      <a:pt x="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430225" y="3155975"/>
                <a:ext cx="19400" cy="7075"/>
              </a:xfrm>
              <a:custGeom>
                <a:avLst/>
                <a:gdLst/>
                <a:ahLst/>
                <a:cxnLst/>
                <a:rect l="l" t="t" r="r" b="b"/>
                <a:pathLst>
                  <a:path w="776" h="283" extrusionOk="0">
                    <a:moveTo>
                      <a:pt x="531" y="1"/>
                    </a:moveTo>
                    <a:cubicBezTo>
                      <a:pt x="377" y="1"/>
                      <a:pt x="226" y="43"/>
                      <a:pt x="87" y="121"/>
                    </a:cubicBezTo>
                    <a:cubicBezTo>
                      <a:pt x="1" y="173"/>
                      <a:pt x="58" y="282"/>
                      <a:pt x="139" y="282"/>
                    </a:cubicBezTo>
                    <a:cubicBezTo>
                      <a:pt x="156" y="282"/>
                      <a:pt x="174" y="277"/>
                      <a:pt x="191" y="267"/>
                    </a:cubicBezTo>
                    <a:cubicBezTo>
                      <a:pt x="251" y="241"/>
                      <a:pt x="315" y="219"/>
                      <a:pt x="381" y="202"/>
                    </a:cubicBezTo>
                    <a:lnTo>
                      <a:pt x="381" y="202"/>
                    </a:lnTo>
                    <a:cubicBezTo>
                      <a:pt x="382" y="236"/>
                      <a:pt x="412" y="270"/>
                      <a:pt x="446" y="270"/>
                    </a:cubicBezTo>
                    <a:cubicBezTo>
                      <a:pt x="451" y="270"/>
                      <a:pt x="457" y="269"/>
                      <a:pt x="462" y="267"/>
                    </a:cubicBezTo>
                    <a:cubicBezTo>
                      <a:pt x="525" y="225"/>
                      <a:pt x="629" y="183"/>
                      <a:pt x="692" y="163"/>
                    </a:cubicBezTo>
                    <a:cubicBezTo>
                      <a:pt x="775" y="142"/>
                      <a:pt x="775" y="17"/>
                      <a:pt x="692" y="17"/>
                    </a:cubicBezTo>
                    <a:cubicBezTo>
                      <a:pt x="638" y="6"/>
                      <a:pt x="584" y="1"/>
                      <a:pt x="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476700" y="3145600"/>
                <a:ext cx="17775" cy="4875"/>
              </a:xfrm>
              <a:custGeom>
                <a:avLst/>
                <a:gdLst/>
                <a:ahLst/>
                <a:cxnLst/>
                <a:rect l="l" t="t" r="r" b="b"/>
                <a:pathLst>
                  <a:path w="711" h="195" extrusionOk="0">
                    <a:moveTo>
                      <a:pt x="335" y="1"/>
                    </a:moveTo>
                    <a:cubicBezTo>
                      <a:pt x="264" y="1"/>
                      <a:pt x="195" y="6"/>
                      <a:pt x="126" y="14"/>
                    </a:cubicBezTo>
                    <a:cubicBezTo>
                      <a:pt x="1" y="14"/>
                      <a:pt x="1" y="181"/>
                      <a:pt x="126" y="181"/>
                    </a:cubicBezTo>
                    <a:cubicBezTo>
                      <a:pt x="195" y="190"/>
                      <a:pt x="264" y="195"/>
                      <a:pt x="335" y="195"/>
                    </a:cubicBezTo>
                    <a:cubicBezTo>
                      <a:pt x="435" y="195"/>
                      <a:pt x="538" y="185"/>
                      <a:pt x="648" y="160"/>
                    </a:cubicBezTo>
                    <a:cubicBezTo>
                      <a:pt x="710" y="140"/>
                      <a:pt x="710" y="56"/>
                      <a:pt x="648" y="35"/>
                    </a:cubicBezTo>
                    <a:cubicBezTo>
                      <a:pt x="538" y="11"/>
                      <a:pt x="4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449075" y="3189525"/>
                <a:ext cx="10975" cy="6500"/>
              </a:xfrm>
              <a:custGeom>
                <a:avLst/>
                <a:gdLst/>
                <a:ahLst/>
                <a:cxnLst/>
                <a:rect l="l" t="t" r="r" b="b"/>
                <a:pathLst>
                  <a:path w="439" h="260" extrusionOk="0">
                    <a:moveTo>
                      <a:pt x="306" y="0"/>
                    </a:moveTo>
                    <a:cubicBezTo>
                      <a:pt x="281" y="0"/>
                      <a:pt x="258" y="10"/>
                      <a:pt x="243" y="28"/>
                    </a:cubicBezTo>
                    <a:lnTo>
                      <a:pt x="243" y="28"/>
                    </a:lnTo>
                    <a:cubicBezTo>
                      <a:pt x="230" y="23"/>
                      <a:pt x="218" y="18"/>
                      <a:pt x="209" y="9"/>
                    </a:cubicBezTo>
                    <a:lnTo>
                      <a:pt x="105" y="9"/>
                    </a:lnTo>
                    <a:cubicBezTo>
                      <a:pt x="21" y="9"/>
                      <a:pt x="1" y="93"/>
                      <a:pt x="42" y="135"/>
                    </a:cubicBezTo>
                    <a:cubicBezTo>
                      <a:pt x="105" y="197"/>
                      <a:pt x="188" y="239"/>
                      <a:pt x="293" y="260"/>
                    </a:cubicBezTo>
                    <a:cubicBezTo>
                      <a:pt x="376" y="239"/>
                      <a:pt x="439" y="114"/>
                      <a:pt x="376" y="30"/>
                    </a:cubicBezTo>
                    <a:cubicBezTo>
                      <a:pt x="355" y="9"/>
                      <a:pt x="330"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426100" y="3245375"/>
                <a:ext cx="24500" cy="10275"/>
              </a:xfrm>
              <a:custGeom>
                <a:avLst/>
                <a:gdLst/>
                <a:ahLst/>
                <a:cxnLst/>
                <a:rect l="l" t="t" r="r" b="b"/>
                <a:pathLst>
                  <a:path w="980" h="411" extrusionOk="0">
                    <a:moveTo>
                      <a:pt x="602" y="1"/>
                    </a:moveTo>
                    <a:cubicBezTo>
                      <a:pt x="400" y="1"/>
                      <a:pt x="190" y="106"/>
                      <a:pt x="64" y="257"/>
                    </a:cubicBezTo>
                    <a:cubicBezTo>
                      <a:pt x="0" y="321"/>
                      <a:pt x="59" y="410"/>
                      <a:pt x="128" y="410"/>
                    </a:cubicBezTo>
                    <a:cubicBezTo>
                      <a:pt x="148" y="410"/>
                      <a:pt x="170" y="402"/>
                      <a:pt x="189" y="383"/>
                    </a:cubicBezTo>
                    <a:cubicBezTo>
                      <a:pt x="316" y="256"/>
                      <a:pt x="481" y="186"/>
                      <a:pt x="651" y="186"/>
                    </a:cubicBezTo>
                    <a:cubicBezTo>
                      <a:pt x="733" y="186"/>
                      <a:pt x="817" y="203"/>
                      <a:pt x="899" y="237"/>
                    </a:cubicBezTo>
                    <a:cubicBezTo>
                      <a:pt x="907" y="239"/>
                      <a:pt x="915" y="241"/>
                      <a:pt x="922" y="241"/>
                    </a:cubicBezTo>
                    <a:cubicBezTo>
                      <a:pt x="966" y="241"/>
                      <a:pt x="979" y="189"/>
                      <a:pt x="961" y="153"/>
                    </a:cubicBezTo>
                    <a:cubicBezTo>
                      <a:pt x="862" y="46"/>
                      <a:pt x="734" y="1"/>
                      <a:pt x="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460850" y="2706900"/>
                <a:ext cx="15875" cy="6950"/>
              </a:xfrm>
              <a:custGeom>
                <a:avLst/>
                <a:gdLst/>
                <a:ahLst/>
                <a:cxnLst/>
                <a:rect l="l" t="t" r="r" b="b"/>
                <a:pathLst>
                  <a:path w="635" h="278" extrusionOk="0">
                    <a:moveTo>
                      <a:pt x="552" y="0"/>
                    </a:moveTo>
                    <a:cubicBezTo>
                      <a:pt x="385" y="21"/>
                      <a:pt x="260" y="63"/>
                      <a:pt x="114" y="105"/>
                    </a:cubicBezTo>
                    <a:cubicBezTo>
                      <a:pt x="1" y="123"/>
                      <a:pt x="40" y="278"/>
                      <a:pt x="126" y="278"/>
                    </a:cubicBezTo>
                    <a:cubicBezTo>
                      <a:pt x="135" y="278"/>
                      <a:pt x="145" y="276"/>
                      <a:pt x="155" y="272"/>
                    </a:cubicBezTo>
                    <a:cubicBezTo>
                      <a:pt x="301" y="251"/>
                      <a:pt x="447" y="209"/>
                      <a:pt x="572" y="146"/>
                    </a:cubicBezTo>
                    <a:cubicBezTo>
                      <a:pt x="635" y="105"/>
                      <a:pt x="614" y="21"/>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8483900" y="2630775"/>
                <a:ext cx="20450" cy="6625"/>
              </a:xfrm>
              <a:custGeom>
                <a:avLst/>
                <a:gdLst/>
                <a:ahLst/>
                <a:cxnLst/>
                <a:rect l="l" t="t" r="r" b="b"/>
                <a:pathLst>
                  <a:path w="818" h="265" extrusionOk="0">
                    <a:moveTo>
                      <a:pt x="539" y="1"/>
                    </a:moveTo>
                    <a:cubicBezTo>
                      <a:pt x="383" y="1"/>
                      <a:pt x="231" y="33"/>
                      <a:pt x="88" y="104"/>
                    </a:cubicBezTo>
                    <a:cubicBezTo>
                      <a:pt x="0" y="140"/>
                      <a:pt x="46" y="264"/>
                      <a:pt x="125" y="264"/>
                    </a:cubicBezTo>
                    <a:cubicBezTo>
                      <a:pt x="140" y="264"/>
                      <a:pt x="156" y="260"/>
                      <a:pt x="172" y="250"/>
                    </a:cubicBezTo>
                    <a:cubicBezTo>
                      <a:pt x="360" y="167"/>
                      <a:pt x="547" y="125"/>
                      <a:pt x="756" y="125"/>
                    </a:cubicBezTo>
                    <a:cubicBezTo>
                      <a:pt x="761" y="127"/>
                      <a:pt x="767" y="128"/>
                      <a:pt x="771" y="128"/>
                    </a:cubicBezTo>
                    <a:cubicBezTo>
                      <a:pt x="818" y="128"/>
                      <a:pt x="813" y="40"/>
                      <a:pt x="756" y="21"/>
                    </a:cubicBezTo>
                    <a:cubicBezTo>
                      <a:pt x="683" y="8"/>
                      <a:pt x="611" y="1"/>
                      <a:pt x="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8468900" y="2574375"/>
                <a:ext cx="25450" cy="7500"/>
              </a:xfrm>
              <a:custGeom>
                <a:avLst/>
                <a:gdLst/>
                <a:ahLst/>
                <a:cxnLst/>
                <a:rect l="l" t="t" r="r" b="b"/>
                <a:pathLst>
                  <a:path w="1018" h="300" extrusionOk="0">
                    <a:moveTo>
                      <a:pt x="943" y="0"/>
                    </a:moveTo>
                    <a:cubicBezTo>
                      <a:pt x="935" y="0"/>
                      <a:pt x="927" y="1"/>
                      <a:pt x="918" y="4"/>
                    </a:cubicBezTo>
                    <a:cubicBezTo>
                      <a:pt x="918" y="4"/>
                      <a:pt x="918" y="4"/>
                      <a:pt x="918" y="4"/>
                    </a:cubicBezTo>
                    <a:lnTo>
                      <a:pt x="918" y="4"/>
                    </a:lnTo>
                    <a:lnTo>
                      <a:pt x="626" y="45"/>
                    </a:lnTo>
                    <a:cubicBezTo>
                      <a:pt x="608" y="45"/>
                      <a:pt x="597" y="52"/>
                      <a:pt x="591" y="62"/>
                    </a:cubicBezTo>
                    <a:lnTo>
                      <a:pt x="591" y="62"/>
                    </a:lnTo>
                    <a:cubicBezTo>
                      <a:pt x="438" y="80"/>
                      <a:pt x="282" y="87"/>
                      <a:pt x="125" y="87"/>
                    </a:cubicBezTo>
                    <a:cubicBezTo>
                      <a:pt x="0" y="87"/>
                      <a:pt x="0" y="275"/>
                      <a:pt x="125" y="296"/>
                    </a:cubicBezTo>
                    <a:cubicBezTo>
                      <a:pt x="162" y="298"/>
                      <a:pt x="198" y="299"/>
                      <a:pt x="235" y="299"/>
                    </a:cubicBezTo>
                    <a:cubicBezTo>
                      <a:pt x="490" y="299"/>
                      <a:pt x="743" y="236"/>
                      <a:pt x="980" y="108"/>
                    </a:cubicBezTo>
                    <a:cubicBezTo>
                      <a:pt x="1018" y="71"/>
                      <a:pt x="1005"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423525" y="2592700"/>
                <a:ext cx="17225" cy="6275"/>
              </a:xfrm>
              <a:custGeom>
                <a:avLst/>
                <a:gdLst/>
                <a:ahLst/>
                <a:cxnLst/>
                <a:rect l="l" t="t" r="r" b="b"/>
                <a:pathLst>
                  <a:path w="689" h="251" extrusionOk="0">
                    <a:moveTo>
                      <a:pt x="605" y="1"/>
                    </a:moveTo>
                    <a:cubicBezTo>
                      <a:pt x="438" y="21"/>
                      <a:pt x="251" y="63"/>
                      <a:pt x="84" y="105"/>
                    </a:cubicBezTo>
                    <a:cubicBezTo>
                      <a:pt x="0" y="126"/>
                      <a:pt x="42" y="251"/>
                      <a:pt x="126" y="251"/>
                    </a:cubicBezTo>
                    <a:cubicBezTo>
                      <a:pt x="292" y="209"/>
                      <a:pt x="459" y="167"/>
                      <a:pt x="626" y="126"/>
                    </a:cubicBezTo>
                    <a:cubicBezTo>
                      <a:pt x="689" y="105"/>
                      <a:pt x="689" y="1"/>
                      <a:pt x="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448725" y="2659825"/>
                <a:ext cx="19675" cy="5425"/>
              </a:xfrm>
              <a:custGeom>
                <a:avLst/>
                <a:gdLst/>
                <a:ahLst/>
                <a:cxnLst/>
                <a:rect l="l" t="t" r="r" b="b"/>
                <a:pathLst>
                  <a:path w="787" h="217" extrusionOk="0">
                    <a:moveTo>
                      <a:pt x="609" y="1"/>
                    </a:moveTo>
                    <a:cubicBezTo>
                      <a:pt x="439" y="1"/>
                      <a:pt x="268" y="35"/>
                      <a:pt x="98" y="69"/>
                    </a:cubicBezTo>
                    <a:cubicBezTo>
                      <a:pt x="1" y="88"/>
                      <a:pt x="30" y="217"/>
                      <a:pt x="120" y="217"/>
                    </a:cubicBezTo>
                    <a:cubicBezTo>
                      <a:pt x="126" y="217"/>
                      <a:pt x="133" y="216"/>
                      <a:pt x="140" y="215"/>
                    </a:cubicBezTo>
                    <a:cubicBezTo>
                      <a:pt x="348" y="194"/>
                      <a:pt x="557" y="152"/>
                      <a:pt x="745" y="69"/>
                    </a:cubicBezTo>
                    <a:cubicBezTo>
                      <a:pt x="786" y="48"/>
                      <a:pt x="765" y="6"/>
                      <a:pt x="724" y="6"/>
                    </a:cubicBezTo>
                    <a:cubicBezTo>
                      <a:pt x="685" y="2"/>
                      <a:pt x="647"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455500" y="2500025"/>
                <a:ext cx="18100" cy="6150"/>
              </a:xfrm>
              <a:custGeom>
                <a:avLst/>
                <a:gdLst/>
                <a:ahLst/>
                <a:cxnLst/>
                <a:rect l="l" t="t" r="r" b="b"/>
                <a:pathLst>
                  <a:path w="724" h="246" extrusionOk="0">
                    <a:moveTo>
                      <a:pt x="270" y="0"/>
                    </a:moveTo>
                    <a:cubicBezTo>
                      <a:pt x="220" y="0"/>
                      <a:pt x="170" y="6"/>
                      <a:pt x="119" y="16"/>
                    </a:cubicBezTo>
                    <a:cubicBezTo>
                      <a:pt x="0" y="36"/>
                      <a:pt x="50" y="205"/>
                      <a:pt x="162" y="205"/>
                    </a:cubicBezTo>
                    <a:cubicBezTo>
                      <a:pt x="169" y="205"/>
                      <a:pt x="175" y="205"/>
                      <a:pt x="182" y="204"/>
                    </a:cubicBezTo>
                    <a:cubicBezTo>
                      <a:pt x="233" y="189"/>
                      <a:pt x="288" y="182"/>
                      <a:pt x="343" y="182"/>
                    </a:cubicBezTo>
                    <a:cubicBezTo>
                      <a:pt x="443" y="182"/>
                      <a:pt x="546" y="205"/>
                      <a:pt x="640" y="245"/>
                    </a:cubicBezTo>
                    <a:cubicBezTo>
                      <a:pt x="682" y="245"/>
                      <a:pt x="724" y="204"/>
                      <a:pt x="682" y="162"/>
                    </a:cubicBezTo>
                    <a:cubicBezTo>
                      <a:pt x="572" y="51"/>
                      <a:pt x="425" y="0"/>
                      <a:pt x="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879775" y="2706175"/>
                <a:ext cx="16200" cy="6475"/>
              </a:xfrm>
              <a:custGeom>
                <a:avLst/>
                <a:gdLst/>
                <a:ahLst/>
                <a:cxnLst/>
                <a:rect l="l" t="t" r="r" b="b"/>
                <a:pathLst>
                  <a:path w="648" h="259" extrusionOk="0">
                    <a:moveTo>
                      <a:pt x="243" y="0"/>
                    </a:moveTo>
                    <a:cubicBezTo>
                      <a:pt x="204" y="0"/>
                      <a:pt x="165" y="3"/>
                      <a:pt x="126" y="9"/>
                    </a:cubicBezTo>
                    <a:cubicBezTo>
                      <a:pt x="1" y="29"/>
                      <a:pt x="1" y="238"/>
                      <a:pt x="126" y="259"/>
                    </a:cubicBezTo>
                    <a:lnTo>
                      <a:pt x="126" y="238"/>
                    </a:lnTo>
                    <a:cubicBezTo>
                      <a:pt x="169" y="244"/>
                      <a:pt x="212" y="247"/>
                      <a:pt x="254" y="247"/>
                    </a:cubicBezTo>
                    <a:cubicBezTo>
                      <a:pt x="358" y="247"/>
                      <a:pt x="461" y="232"/>
                      <a:pt x="564" y="217"/>
                    </a:cubicBezTo>
                    <a:cubicBezTo>
                      <a:pt x="648" y="175"/>
                      <a:pt x="648" y="71"/>
                      <a:pt x="564" y="50"/>
                    </a:cubicBezTo>
                    <a:cubicBezTo>
                      <a:pt x="457" y="20"/>
                      <a:pt x="350"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8859450" y="2770300"/>
                <a:ext cx="17750" cy="5450"/>
              </a:xfrm>
              <a:custGeom>
                <a:avLst/>
                <a:gdLst/>
                <a:ahLst/>
                <a:cxnLst/>
                <a:rect l="l" t="t" r="r" b="b"/>
                <a:pathLst>
                  <a:path w="710" h="218" extrusionOk="0">
                    <a:moveTo>
                      <a:pt x="260" y="1"/>
                    </a:moveTo>
                    <a:cubicBezTo>
                      <a:pt x="215" y="1"/>
                      <a:pt x="170" y="3"/>
                      <a:pt x="126" y="9"/>
                    </a:cubicBezTo>
                    <a:cubicBezTo>
                      <a:pt x="0" y="30"/>
                      <a:pt x="0" y="197"/>
                      <a:pt x="126" y="218"/>
                    </a:cubicBezTo>
                    <a:cubicBezTo>
                      <a:pt x="292" y="218"/>
                      <a:pt x="459" y="197"/>
                      <a:pt x="647" y="176"/>
                    </a:cubicBezTo>
                    <a:cubicBezTo>
                      <a:pt x="710" y="155"/>
                      <a:pt x="710" y="72"/>
                      <a:pt x="647" y="51"/>
                    </a:cubicBezTo>
                    <a:cubicBezTo>
                      <a:pt x="510" y="20"/>
                      <a:pt x="383"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8833000" y="2854875"/>
                <a:ext cx="16575" cy="7475"/>
              </a:xfrm>
              <a:custGeom>
                <a:avLst/>
                <a:gdLst/>
                <a:ahLst/>
                <a:cxnLst/>
                <a:rect l="l" t="t" r="r" b="b"/>
                <a:pathLst>
                  <a:path w="663" h="299" extrusionOk="0">
                    <a:moveTo>
                      <a:pt x="174" y="1"/>
                    </a:moveTo>
                    <a:cubicBezTo>
                      <a:pt x="84" y="1"/>
                      <a:pt x="0" y="106"/>
                      <a:pt x="99" y="172"/>
                    </a:cubicBezTo>
                    <a:cubicBezTo>
                      <a:pt x="180" y="253"/>
                      <a:pt x="295" y="299"/>
                      <a:pt x="418" y="299"/>
                    </a:cubicBezTo>
                    <a:cubicBezTo>
                      <a:pt x="485" y="299"/>
                      <a:pt x="554" y="285"/>
                      <a:pt x="620" y="255"/>
                    </a:cubicBezTo>
                    <a:cubicBezTo>
                      <a:pt x="662" y="213"/>
                      <a:pt x="641" y="130"/>
                      <a:pt x="579" y="109"/>
                    </a:cubicBezTo>
                    <a:cubicBezTo>
                      <a:pt x="557" y="113"/>
                      <a:pt x="534" y="115"/>
                      <a:pt x="512" y="115"/>
                    </a:cubicBezTo>
                    <a:cubicBezTo>
                      <a:pt x="411" y="115"/>
                      <a:pt x="314" y="77"/>
                      <a:pt x="245" y="26"/>
                    </a:cubicBezTo>
                    <a:cubicBezTo>
                      <a:pt x="223" y="8"/>
                      <a:pt x="199"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8811500" y="2979675"/>
                <a:ext cx="12525" cy="7250"/>
              </a:xfrm>
              <a:custGeom>
                <a:avLst/>
                <a:gdLst/>
                <a:ahLst/>
                <a:cxnLst/>
                <a:rect l="l" t="t" r="r" b="b"/>
                <a:pathLst>
                  <a:path w="501" h="290" extrusionOk="0">
                    <a:moveTo>
                      <a:pt x="193" y="1"/>
                    </a:moveTo>
                    <a:cubicBezTo>
                      <a:pt x="87" y="1"/>
                      <a:pt x="1" y="171"/>
                      <a:pt x="125" y="206"/>
                    </a:cubicBezTo>
                    <a:lnTo>
                      <a:pt x="125" y="227"/>
                    </a:lnTo>
                    <a:cubicBezTo>
                      <a:pt x="208" y="269"/>
                      <a:pt x="292" y="290"/>
                      <a:pt x="396" y="290"/>
                    </a:cubicBezTo>
                    <a:cubicBezTo>
                      <a:pt x="458" y="290"/>
                      <a:pt x="500" y="206"/>
                      <a:pt x="458" y="165"/>
                    </a:cubicBezTo>
                    <a:cubicBezTo>
                      <a:pt x="396" y="102"/>
                      <a:pt x="333" y="60"/>
                      <a:pt x="250" y="19"/>
                    </a:cubicBezTo>
                    <a:cubicBezTo>
                      <a:pt x="231" y="6"/>
                      <a:pt x="21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8830675" y="2764625"/>
                <a:ext cx="11025" cy="6025"/>
              </a:xfrm>
              <a:custGeom>
                <a:avLst/>
                <a:gdLst/>
                <a:ahLst/>
                <a:cxnLst/>
                <a:rect l="l" t="t" r="r" b="b"/>
                <a:pathLst>
                  <a:path w="441" h="241" extrusionOk="0">
                    <a:moveTo>
                      <a:pt x="233" y="1"/>
                    </a:moveTo>
                    <a:cubicBezTo>
                      <a:pt x="174" y="1"/>
                      <a:pt x="114" y="22"/>
                      <a:pt x="67" y="69"/>
                    </a:cubicBezTo>
                    <a:cubicBezTo>
                      <a:pt x="1" y="135"/>
                      <a:pt x="78" y="240"/>
                      <a:pt x="155" y="240"/>
                    </a:cubicBezTo>
                    <a:cubicBezTo>
                      <a:pt x="175" y="240"/>
                      <a:pt x="195" y="233"/>
                      <a:pt x="213" y="215"/>
                    </a:cubicBezTo>
                    <a:cubicBezTo>
                      <a:pt x="234" y="205"/>
                      <a:pt x="255" y="199"/>
                      <a:pt x="273" y="199"/>
                    </a:cubicBezTo>
                    <a:cubicBezTo>
                      <a:pt x="291" y="199"/>
                      <a:pt x="307" y="205"/>
                      <a:pt x="317" y="215"/>
                    </a:cubicBezTo>
                    <a:cubicBezTo>
                      <a:pt x="326" y="217"/>
                      <a:pt x="335" y="218"/>
                      <a:pt x="342" y="218"/>
                    </a:cubicBezTo>
                    <a:cubicBezTo>
                      <a:pt x="409" y="218"/>
                      <a:pt x="440" y="146"/>
                      <a:pt x="421" y="90"/>
                    </a:cubicBezTo>
                    <a:cubicBezTo>
                      <a:pt x="376" y="33"/>
                      <a:pt x="305"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8871750" y="2863175"/>
                <a:ext cx="13275" cy="6425"/>
              </a:xfrm>
              <a:custGeom>
                <a:avLst/>
                <a:gdLst/>
                <a:ahLst/>
                <a:cxnLst/>
                <a:rect l="l" t="t" r="r" b="b"/>
                <a:pathLst>
                  <a:path w="531" h="257" extrusionOk="0">
                    <a:moveTo>
                      <a:pt x="125" y="1"/>
                    </a:moveTo>
                    <a:cubicBezTo>
                      <a:pt x="40" y="1"/>
                      <a:pt x="1" y="157"/>
                      <a:pt x="113" y="194"/>
                    </a:cubicBezTo>
                    <a:cubicBezTo>
                      <a:pt x="197" y="236"/>
                      <a:pt x="322" y="257"/>
                      <a:pt x="426" y="257"/>
                    </a:cubicBezTo>
                    <a:cubicBezTo>
                      <a:pt x="489" y="257"/>
                      <a:pt x="531" y="194"/>
                      <a:pt x="468" y="153"/>
                    </a:cubicBezTo>
                    <a:cubicBezTo>
                      <a:pt x="385" y="90"/>
                      <a:pt x="259" y="48"/>
                      <a:pt x="155" y="7"/>
                    </a:cubicBezTo>
                    <a:cubicBezTo>
                      <a:pt x="145" y="2"/>
                      <a:pt x="135"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8833900" y="2671175"/>
                <a:ext cx="18200" cy="8725"/>
              </a:xfrm>
              <a:custGeom>
                <a:avLst/>
                <a:gdLst/>
                <a:ahLst/>
                <a:cxnLst/>
                <a:rect l="l" t="t" r="r" b="b"/>
                <a:pathLst>
                  <a:path w="728" h="349" extrusionOk="0">
                    <a:moveTo>
                      <a:pt x="233" y="1"/>
                    </a:moveTo>
                    <a:cubicBezTo>
                      <a:pt x="197" y="1"/>
                      <a:pt x="161" y="4"/>
                      <a:pt x="126" y="11"/>
                    </a:cubicBezTo>
                    <a:cubicBezTo>
                      <a:pt x="0" y="11"/>
                      <a:pt x="0" y="199"/>
                      <a:pt x="126" y="199"/>
                    </a:cubicBezTo>
                    <a:cubicBezTo>
                      <a:pt x="147" y="196"/>
                      <a:pt x="169" y="195"/>
                      <a:pt x="190" y="195"/>
                    </a:cubicBezTo>
                    <a:cubicBezTo>
                      <a:pt x="335" y="195"/>
                      <a:pt x="478" y="254"/>
                      <a:pt x="605" y="345"/>
                    </a:cubicBezTo>
                    <a:cubicBezTo>
                      <a:pt x="614" y="348"/>
                      <a:pt x="622" y="349"/>
                      <a:pt x="630" y="349"/>
                    </a:cubicBezTo>
                    <a:cubicBezTo>
                      <a:pt x="683" y="349"/>
                      <a:pt x="728" y="295"/>
                      <a:pt x="710" y="240"/>
                    </a:cubicBezTo>
                    <a:cubicBezTo>
                      <a:pt x="588" y="85"/>
                      <a:pt x="409"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8166550" y="2896150"/>
                <a:ext cx="6175" cy="3750"/>
              </a:xfrm>
              <a:custGeom>
                <a:avLst/>
                <a:gdLst/>
                <a:ahLst/>
                <a:cxnLst/>
                <a:rect l="l" t="t" r="r" b="b"/>
                <a:pathLst>
                  <a:path w="247" h="150" extrusionOk="0">
                    <a:moveTo>
                      <a:pt x="68" y="0"/>
                    </a:moveTo>
                    <a:cubicBezTo>
                      <a:pt x="1" y="0"/>
                      <a:pt x="1" y="149"/>
                      <a:pt x="68" y="149"/>
                    </a:cubicBezTo>
                    <a:cubicBezTo>
                      <a:pt x="72" y="149"/>
                      <a:pt x="76" y="149"/>
                      <a:pt x="80" y="148"/>
                    </a:cubicBezTo>
                    <a:lnTo>
                      <a:pt x="184" y="127"/>
                    </a:lnTo>
                    <a:cubicBezTo>
                      <a:pt x="247" y="106"/>
                      <a:pt x="247" y="43"/>
                      <a:pt x="184" y="22"/>
                    </a:cubicBezTo>
                    <a:lnTo>
                      <a:pt x="80" y="2"/>
                    </a:lnTo>
                    <a:cubicBezTo>
                      <a:pt x="76" y="1"/>
                      <a:pt x="72" y="0"/>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8162950" y="2912225"/>
                <a:ext cx="24650" cy="10650"/>
              </a:xfrm>
              <a:custGeom>
                <a:avLst/>
                <a:gdLst/>
                <a:ahLst/>
                <a:cxnLst/>
                <a:rect l="l" t="t" r="r" b="b"/>
                <a:pathLst>
                  <a:path w="986" h="426" extrusionOk="0">
                    <a:moveTo>
                      <a:pt x="842" y="0"/>
                    </a:moveTo>
                    <a:cubicBezTo>
                      <a:pt x="832" y="0"/>
                      <a:pt x="820" y="2"/>
                      <a:pt x="808" y="5"/>
                    </a:cubicBezTo>
                    <a:cubicBezTo>
                      <a:pt x="704" y="26"/>
                      <a:pt x="600" y="47"/>
                      <a:pt x="495" y="68"/>
                    </a:cubicBezTo>
                    <a:cubicBezTo>
                      <a:pt x="477" y="72"/>
                      <a:pt x="463" y="83"/>
                      <a:pt x="455" y="97"/>
                    </a:cubicBezTo>
                    <a:lnTo>
                      <a:pt x="455" y="97"/>
                    </a:lnTo>
                    <a:cubicBezTo>
                      <a:pt x="320" y="145"/>
                      <a:pt x="189" y="210"/>
                      <a:pt x="57" y="297"/>
                    </a:cubicBezTo>
                    <a:cubicBezTo>
                      <a:pt x="0" y="335"/>
                      <a:pt x="30" y="425"/>
                      <a:pt x="98" y="425"/>
                    </a:cubicBezTo>
                    <a:cubicBezTo>
                      <a:pt x="105" y="425"/>
                      <a:pt x="112" y="424"/>
                      <a:pt x="120" y="422"/>
                    </a:cubicBezTo>
                    <a:cubicBezTo>
                      <a:pt x="343" y="329"/>
                      <a:pt x="567" y="269"/>
                      <a:pt x="790" y="228"/>
                    </a:cubicBezTo>
                    <a:lnTo>
                      <a:pt x="790" y="228"/>
                    </a:lnTo>
                    <a:cubicBezTo>
                      <a:pt x="803" y="230"/>
                      <a:pt x="816" y="232"/>
                      <a:pt x="829" y="235"/>
                    </a:cubicBezTo>
                    <a:lnTo>
                      <a:pt x="829" y="221"/>
                    </a:lnTo>
                    <a:lnTo>
                      <a:pt x="829" y="221"/>
                    </a:lnTo>
                    <a:cubicBezTo>
                      <a:pt x="843" y="218"/>
                      <a:pt x="857" y="216"/>
                      <a:pt x="871" y="214"/>
                    </a:cubicBezTo>
                    <a:cubicBezTo>
                      <a:pt x="985" y="195"/>
                      <a:pt x="960" y="0"/>
                      <a:pt x="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8172650" y="2946775"/>
                <a:ext cx="16250" cy="9950"/>
              </a:xfrm>
              <a:custGeom>
                <a:avLst/>
                <a:gdLst/>
                <a:ahLst/>
                <a:cxnLst/>
                <a:rect l="l" t="t" r="r" b="b"/>
                <a:pathLst>
                  <a:path w="650" h="398" extrusionOk="0">
                    <a:moveTo>
                      <a:pt x="449" y="0"/>
                    </a:moveTo>
                    <a:cubicBezTo>
                      <a:pt x="284" y="0"/>
                      <a:pt x="126" y="87"/>
                      <a:pt x="45" y="250"/>
                    </a:cubicBezTo>
                    <a:cubicBezTo>
                      <a:pt x="0" y="324"/>
                      <a:pt x="71" y="398"/>
                      <a:pt x="145" y="398"/>
                    </a:cubicBezTo>
                    <a:cubicBezTo>
                      <a:pt x="176" y="398"/>
                      <a:pt x="208" y="385"/>
                      <a:pt x="232" y="354"/>
                    </a:cubicBezTo>
                    <a:cubicBezTo>
                      <a:pt x="316" y="208"/>
                      <a:pt x="420" y="208"/>
                      <a:pt x="566" y="167"/>
                    </a:cubicBezTo>
                    <a:cubicBezTo>
                      <a:pt x="629" y="146"/>
                      <a:pt x="650" y="42"/>
                      <a:pt x="587" y="21"/>
                    </a:cubicBezTo>
                    <a:cubicBezTo>
                      <a:pt x="542" y="7"/>
                      <a:pt x="495"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8220700" y="2941700"/>
                <a:ext cx="20875" cy="9875"/>
              </a:xfrm>
              <a:custGeom>
                <a:avLst/>
                <a:gdLst/>
                <a:ahLst/>
                <a:cxnLst/>
                <a:rect l="l" t="t" r="r" b="b"/>
                <a:pathLst>
                  <a:path w="835" h="395" extrusionOk="0">
                    <a:moveTo>
                      <a:pt x="572" y="0"/>
                    </a:moveTo>
                    <a:cubicBezTo>
                      <a:pt x="386" y="0"/>
                      <a:pt x="202" y="75"/>
                      <a:pt x="83" y="224"/>
                    </a:cubicBezTo>
                    <a:cubicBezTo>
                      <a:pt x="1" y="290"/>
                      <a:pt x="75" y="395"/>
                      <a:pt x="161" y="395"/>
                    </a:cubicBezTo>
                    <a:cubicBezTo>
                      <a:pt x="184" y="395"/>
                      <a:pt x="207" y="387"/>
                      <a:pt x="229" y="370"/>
                    </a:cubicBezTo>
                    <a:cubicBezTo>
                      <a:pt x="396" y="265"/>
                      <a:pt x="584" y="182"/>
                      <a:pt x="772" y="161"/>
                    </a:cubicBezTo>
                    <a:cubicBezTo>
                      <a:pt x="834" y="140"/>
                      <a:pt x="834" y="57"/>
                      <a:pt x="792" y="36"/>
                    </a:cubicBezTo>
                    <a:cubicBezTo>
                      <a:pt x="721" y="12"/>
                      <a:pt x="646" y="0"/>
                      <a:pt x="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8200725" y="2912350"/>
                <a:ext cx="13200" cy="6550"/>
              </a:xfrm>
              <a:custGeom>
                <a:avLst/>
                <a:gdLst/>
                <a:ahLst/>
                <a:cxnLst/>
                <a:rect l="l" t="t" r="r" b="b"/>
                <a:pathLst>
                  <a:path w="528" h="262" extrusionOk="0">
                    <a:moveTo>
                      <a:pt x="423" y="0"/>
                    </a:moveTo>
                    <a:lnTo>
                      <a:pt x="111" y="63"/>
                    </a:lnTo>
                    <a:cubicBezTo>
                      <a:pt x="0" y="81"/>
                      <a:pt x="36" y="261"/>
                      <a:pt x="145" y="261"/>
                    </a:cubicBezTo>
                    <a:cubicBezTo>
                      <a:pt x="160" y="261"/>
                      <a:pt x="177" y="258"/>
                      <a:pt x="194" y="251"/>
                    </a:cubicBezTo>
                    <a:lnTo>
                      <a:pt x="465" y="105"/>
                    </a:lnTo>
                    <a:cubicBezTo>
                      <a:pt x="528" y="84"/>
                      <a:pt x="486"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8188100" y="2996075"/>
                <a:ext cx="18750" cy="9250"/>
              </a:xfrm>
              <a:custGeom>
                <a:avLst/>
                <a:gdLst/>
                <a:ahLst/>
                <a:cxnLst/>
                <a:rect l="l" t="t" r="r" b="b"/>
                <a:pathLst>
                  <a:path w="750" h="370" extrusionOk="0">
                    <a:moveTo>
                      <a:pt x="649" y="1"/>
                    </a:moveTo>
                    <a:cubicBezTo>
                      <a:pt x="638" y="1"/>
                      <a:pt x="627" y="3"/>
                      <a:pt x="616" y="9"/>
                    </a:cubicBezTo>
                    <a:cubicBezTo>
                      <a:pt x="449" y="51"/>
                      <a:pt x="261" y="114"/>
                      <a:pt x="94" y="176"/>
                    </a:cubicBezTo>
                    <a:cubicBezTo>
                      <a:pt x="0" y="214"/>
                      <a:pt x="25" y="370"/>
                      <a:pt x="122" y="370"/>
                    </a:cubicBezTo>
                    <a:cubicBezTo>
                      <a:pt x="133" y="370"/>
                      <a:pt x="144" y="368"/>
                      <a:pt x="157" y="364"/>
                    </a:cubicBezTo>
                    <a:cubicBezTo>
                      <a:pt x="324" y="301"/>
                      <a:pt x="511" y="218"/>
                      <a:pt x="678" y="134"/>
                    </a:cubicBezTo>
                    <a:cubicBezTo>
                      <a:pt x="750" y="99"/>
                      <a:pt x="714"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8190725" y="3062525"/>
                <a:ext cx="19550" cy="10650"/>
              </a:xfrm>
              <a:custGeom>
                <a:avLst/>
                <a:gdLst/>
                <a:ahLst/>
                <a:cxnLst/>
                <a:rect l="l" t="t" r="r" b="b"/>
                <a:pathLst>
                  <a:path w="782" h="426" extrusionOk="0">
                    <a:moveTo>
                      <a:pt x="719" y="0"/>
                    </a:moveTo>
                    <a:cubicBezTo>
                      <a:pt x="490" y="84"/>
                      <a:pt x="281" y="167"/>
                      <a:pt x="73" y="292"/>
                    </a:cubicBezTo>
                    <a:cubicBezTo>
                      <a:pt x="1" y="328"/>
                      <a:pt x="52" y="426"/>
                      <a:pt x="121" y="426"/>
                    </a:cubicBezTo>
                    <a:cubicBezTo>
                      <a:pt x="133" y="426"/>
                      <a:pt x="144" y="423"/>
                      <a:pt x="156" y="417"/>
                    </a:cubicBezTo>
                    <a:cubicBezTo>
                      <a:pt x="365" y="334"/>
                      <a:pt x="573" y="209"/>
                      <a:pt x="761" y="84"/>
                    </a:cubicBezTo>
                    <a:cubicBezTo>
                      <a:pt x="782" y="63"/>
                      <a:pt x="761" y="0"/>
                      <a:pt x="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8219900" y="3031675"/>
                <a:ext cx="25175" cy="11225"/>
              </a:xfrm>
              <a:custGeom>
                <a:avLst/>
                <a:gdLst/>
                <a:ahLst/>
                <a:cxnLst/>
                <a:rect l="l" t="t" r="r" b="b"/>
                <a:pathLst>
                  <a:path w="1007" h="449" extrusionOk="0">
                    <a:moveTo>
                      <a:pt x="908" y="1"/>
                    </a:moveTo>
                    <a:cubicBezTo>
                      <a:pt x="902" y="1"/>
                      <a:pt x="894" y="2"/>
                      <a:pt x="887" y="4"/>
                    </a:cubicBezTo>
                    <a:cubicBezTo>
                      <a:pt x="595" y="66"/>
                      <a:pt x="324" y="170"/>
                      <a:pt x="74" y="296"/>
                    </a:cubicBezTo>
                    <a:cubicBezTo>
                      <a:pt x="0" y="332"/>
                      <a:pt x="7" y="449"/>
                      <a:pt x="81" y="449"/>
                    </a:cubicBezTo>
                    <a:cubicBezTo>
                      <a:pt x="91" y="449"/>
                      <a:pt x="102" y="447"/>
                      <a:pt x="115" y="442"/>
                    </a:cubicBezTo>
                    <a:cubicBezTo>
                      <a:pt x="386" y="379"/>
                      <a:pt x="678" y="275"/>
                      <a:pt x="950" y="129"/>
                    </a:cubicBezTo>
                    <a:cubicBezTo>
                      <a:pt x="1007" y="91"/>
                      <a:pt x="977"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8234225" y="3110750"/>
                <a:ext cx="17250" cy="8800"/>
              </a:xfrm>
              <a:custGeom>
                <a:avLst/>
                <a:gdLst/>
                <a:ahLst/>
                <a:cxnLst/>
                <a:rect l="l" t="t" r="r" b="b"/>
                <a:pathLst>
                  <a:path w="690" h="352" extrusionOk="0">
                    <a:moveTo>
                      <a:pt x="532" y="0"/>
                    </a:moveTo>
                    <a:cubicBezTo>
                      <a:pt x="349" y="0"/>
                      <a:pt x="185" y="81"/>
                      <a:pt x="64" y="219"/>
                    </a:cubicBezTo>
                    <a:cubicBezTo>
                      <a:pt x="0" y="267"/>
                      <a:pt x="58" y="352"/>
                      <a:pt x="126" y="352"/>
                    </a:cubicBezTo>
                    <a:cubicBezTo>
                      <a:pt x="147" y="352"/>
                      <a:pt x="169" y="343"/>
                      <a:pt x="189" y="324"/>
                    </a:cubicBezTo>
                    <a:cubicBezTo>
                      <a:pt x="314" y="219"/>
                      <a:pt x="481" y="157"/>
                      <a:pt x="648" y="115"/>
                    </a:cubicBezTo>
                    <a:cubicBezTo>
                      <a:pt x="689" y="94"/>
                      <a:pt x="689" y="32"/>
                      <a:pt x="648" y="11"/>
                    </a:cubicBezTo>
                    <a:cubicBezTo>
                      <a:pt x="608" y="4"/>
                      <a:pt x="570" y="0"/>
                      <a:pt x="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8236200" y="3164475"/>
                <a:ext cx="17550" cy="11575"/>
              </a:xfrm>
              <a:custGeom>
                <a:avLst/>
                <a:gdLst/>
                <a:ahLst/>
                <a:cxnLst/>
                <a:rect l="l" t="t" r="r" b="b"/>
                <a:pathLst>
                  <a:path w="702" h="463" extrusionOk="0">
                    <a:moveTo>
                      <a:pt x="587" y="1"/>
                    </a:moveTo>
                    <a:cubicBezTo>
                      <a:pt x="574" y="1"/>
                      <a:pt x="561" y="4"/>
                      <a:pt x="548" y="10"/>
                    </a:cubicBezTo>
                    <a:cubicBezTo>
                      <a:pt x="402" y="94"/>
                      <a:pt x="235" y="177"/>
                      <a:pt x="89" y="281"/>
                    </a:cubicBezTo>
                    <a:cubicBezTo>
                      <a:pt x="1" y="334"/>
                      <a:pt x="62" y="462"/>
                      <a:pt x="146" y="462"/>
                    </a:cubicBezTo>
                    <a:cubicBezTo>
                      <a:pt x="161" y="462"/>
                      <a:pt x="177" y="458"/>
                      <a:pt x="193" y="448"/>
                    </a:cubicBezTo>
                    <a:cubicBezTo>
                      <a:pt x="327" y="353"/>
                      <a:pt x="479" y="257"/>
                      <a:pt x="616" y="145"/>
                    </a:cubicBezTo>
                    <a:lnTo>
                      <a:pt x="616" y="145"/>
                    </a:lnTo>
                    <a:lnTo>
                      <a:pt x="631" y="135"/>
                    </a:lnTo>
                    <a:cubicBezTo>
                      <a:pt x="701" y="83"/>
                      <a:pt x="654"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8165700" y="2842800"/>
                <a:ext cx="24775" cy="6075"/>
              </a:xfrm>
              <a:custGeom>
                <a:avLst/>
                <a:gdLst/>
                <a:ahLst/>
                <a:cxnLst/>
                <a:rect l="l" t="t" r="r" b="b"/>
                <a:pathLst>
                  <a:path w="991" h="243" extrusionOk="0">
                    <a:moveTo>
                      <a:pt x="703" y="0"/>
                    </a:moveTo>
                    <a:cubicBezTo>
                      <a:pt x="500" y="0"/>
                      <a:pt x="297" y="24"/>
                      <a:pt x="93" y="71"/>
                    </a:cubicBezTo>
                    <a:cubicBezTo>
                      <a:pt x="89" y="70"/>
                      <a:pt x="84" y="69"/>
                      <a:pt x="80" y="69"/>
                    </a:cubicBezTo>
                    <a:cubicBezTo>
                      <a:pt x="0" y="69"/>
                      <a:pt x="29" y="243"/>
                      <a:pt x="110" y="243"/>
                    </a:cubicBezTo>
                    <a:cubicBezTo>
                      <a:pt x="118" y="243"/>
                      <a:pt x="126" y="241"/>
                      <a:pt x="135" y="238"/>
                    </a:cubicBezTo>
                    <a:cubicBezTo>
                      <a:pt x="406" y="217"/>
                      <a:pt x="677" y="175"/>
                      <a:pt x="928" y="92"/>
                    </a:cubicBezTo>
                    <a:cubicBezTo>
                      <a:pt x="990" y="71"/>
                      <a:pt x="969" y="8"/>
                      <a:pt x="907" y="8"/>
                    </a:cubicBezTo>
                    <a:cubicBezTo>
                      <a:pt x="839" y="3"/>
                      <a:pt x="771"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8176350" y="2873750"/>
                <a:ext cx="8900" cy="3150"/>
              </a:xfrm>
              <a:custGeom>
                <a:avLst/>
                <a:gdLst/>
                <a:ahLst/>
                <a:cxnLst/>
                <a:rect l="l" t="t" r="r" b="b"/>
                <a:pathLst>
                  <a:path w="356" h="126" extrusionOk="0">
                    <a:moveTo>
                      <a:pt x="84" y="1"/>
                    </a:moveTo>
                    <a:cubicBezTo>
                      <a:pt x="1" y="1"/>
                      <a:pt x="1" y="126"/>
                      <a:pt x="84" y="126"/>
                    </a:cubicBezTo>
                    <a:lnTo>
                      <a:pt x="293" y="105"/>
                    </a:lnTo>
                    <a:cubicBezTo>
                      <a:pt x="356" y="105"/>
                      <a:pt x="356" y="1"/>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8545375" y="3206875"/>
                <a:ext cx="14800" cy="9350"/>
              </a:xfrm>
              <a:custGeom>
                <a:avLst/>
                <a:gdLst/>
                <a:ahLst/>
                <a:cxnLst/>
                <a:rect l="l" t="t" r="r" b="b"/>
                <a:pathLst>
                  <a:path w="592" h="374" extrusionOk="0">
                    <a:moveTo>
                      <a:pt x="272" y="1"/>
                    </a:moveTo>
                    <a:cubicBezTo>
                      <a:pt x="211" y="1"/>
                      <a:pt x="149" y="16"/>
                      <a:pt x="91" y="45"/>
                    </a:cubicBezTo>
                    <a:cubicBezTo>
                      <a:pt x="1" y="81"/>
                      <a:pt x="65" y="225"/>
                      <a:pt x="151" y="225"/>
                    </a:cubicBezTo>
                    <a:cubicBezTo>
                      <a:pt x="166" y="225"/>
                      <a:pt x="180" y="221"/>
                      <a:pt x="195" y="212"/>
                    </a:cubicBezTo>
                    <a:lnTo>
                      <a:pt x="195" y="233"/>
                    </a:lnTo>
                    <a:cubicBezTo>
                      <a:pt x="237" y="191"/>
                      <a:pt x="299" y="191"/>
                      <a:pt x="341" y="191"/>
                    </a:cubicBezTo>
                    <a:cubicBezTo>
                      <a:pt x="341" y="191"/>
                      <a:pt x="360" y="202"/>
                      <a:pt x="382" y="217"/>
                    </a:cubicBezTo>
                    <a:lnTo>
                      <a:pt x="382" y="217"/>
                    </a:lnTo>
                    <a:cubicBezTo>
                      <a:pt x="338" y="271"/>
                      <a:pt x="397" y="373"/>
                      <a:pt x="467" y="373"/>
                    </a:cubicBezTo>
                    <a:cubicBezTo>
                      <a:pt x="495" y="373"/>
                      <a:pt x="524" y="357"/>
                      <a:pt x="549" y="317"/>
                    </a:cubicBezTo>
                    <a:cubicBezTo>
                      <a:pt x="591" y="233"/>
                      <a:pt x="570" y="108"/>
                      <a:pt x="466" y="66"/>
                    </a:cubicBezTo>
                    <a:cubicBezTo>
                      <a:pt x="410" y="22"/>
                      <a:pt x="34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8551275" y="3140725"/>
                <a:ext cx="15150" cy="5775"/>
              </a:xfrm>
              <a:custGeom>
                <a:avLst/>
                <a:gdLst/>
                <a:ahLst/>
                <a:cxnLst/>
                <a:rect l="l" t="t" r="r" b="b"/>
                <a:pathLst>
                  <a:path w="606" h="231" extrusionOk="0">
                    <a:moveTo>
                      <a:pt x="147" y="1"/>
                    </a:moveTo>
                    <a:cubicBezTo>
                      <a:pt x="1" y="1"/>
                      <a:pt x="1" y="230"/>
                      <a:pt x="147" y="230"/>
                    </a:cubicBezTo>
                    <a:cubicBezTo>
                      <a:pt x="272" y="230"/>
                      <a:pt x="397" y="209"/>
                      <a:pt x="522" y="189"/>
                    </a:cubicBezTo>
                    <a:cubicBezTo>
                      <a:pt x="605" y="168"/>
                      <a:pt x="605" y="63"/>
                      <a:pt x="522" y="63"/>
                    </a:cubicBezTo>
                    <a:cubicBezTo>
                      <a:pt x="397" y="22"/>
                      <a:pt x="272" y="22"/>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8539425" y="3279950"/>
                <a:ext cx="9800" cy="7050"/>
              </a:xfrm>
              <a:custGeom>
                <a:avLst/>
                <a:gdLst/>
                <a:ahLst/>
                <a:cxnLst/>
                <a:rect l="l" t="t" r="r" b="b"/>
                <a:pathLst>
                  <a:path w="392" h="282" extrusionOk="0">
                    <a:moveTo>
                      <a:pt x="200" y="1"/>
                    </a:moveTo>
                    <a:cubicBezTo>
                      <a:pt x="141" y="1"/>
                      <a:pt x="85" y="29"/>
                      <a:pt x="57" y="84"/>
                    </a:cubicBezTo>
                    <a:cubicBezTo>
                      <a:pt x="1" y="169"/>
                      <a:pt x="79" y="245"/>
                      <a:pt x="155" y="245"/>
                    </a:cubicBezTo>
                    <a:cubicBezTo>
                      <a:pt x="190" y="245"/>
                      <a:pt x="225" y="228"/>
                      <a:pt x="245" y="188"/>
                    </a:cubicBezTo>
                    <a:lnTo>
                      <a:pt x="245" y="209"/>
                    </a:lnTo>
                    <a:cubicBezTo>
                      <a:pt x="245" y="209"/>
                      <a:pt x="245" y="209"/>
                      <a:pt x="245" y="209"/>
                    </a:cubicBezTo>
                    <a:lnTo>
                      <a:pt x="245" y="209"/>
                    </a:lnTo>
                    <a:cubicBezTo>
                      <a:pt x="229" y="225"/>
                      <a:pt x="226" y="229"/>
                      <a:pt x="243" y="230"/>
                    </a:cubicBezTo>
                    <a:lnTo>
                      <a:pt x="243" y="230"/>
                    </a:lnTo>
                    <a:cubicBezTo>
                      <a:pt x="246" y="260"/>
                      <a:pt x="278" y="282"/>
                      <a:pt x="312" y="282"/>
                    </a:cubicBezTo>
                    <a:cubicBezTo>
                      <a:pt x="334" y="282"/>
                      <a:pt x="356" y="273"/>
                      <a:pt x="370" y="251"/>
                    </a:cubicBezTo>
                    <a:cubicBezTo>
                      <a:pt x="391" y="209"/>
                      <a:pt x="391" y="168"/>
                      <a:pt x="370" y="126"/>
                    </a:cubicBezTo>
                    <a:cubicBezTo>
                      <a:pt x="370" y="63"/>
                      <a:pt x="329" y="22"/>
                      <a:pt x="287" y="22"/>
                    </a:cubicBezTo>
                    <a:cubicBezTo>
                      <a:pt x="259" y="8"/>
                      <a:pt x="229"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546075" y="3404900"/>
                <a:ext cx="20875" cy="5650"/>
              </a:xfrm>
              <a:custGeom>
                <a:avLst/>
                <a:gdLst/>
                <a:ahLst/>
                <a:cxnLst/>
                <a:rect l="l" t="t" r="r" b="b"/>
                <a:pathLst>
                  <a:path w="835" h="226" extrusionOk="0">
                    <a:moveTo>
                      <a:pt x="293" y="0"/>
                    </a:moveTo>
                    <a:cubicBezTo>
                      <a:pt x="237" y="0"/>
                      <a:pt x="181" y="3"/>
                      <a:pt x="125" y="9"/>
                    </a:cubicBezTo>
                    <a:cubicBezTo>
                      <a:pt x="0" y="29"/>
                      <a:pt x="0" y="196"/>
                      <a:pt x="125" y="217"/>
                    </a:cubicBezTo>
                    <a:cubicBezTo>
                      <a:pt x="186" y="223"/>
                      <a:pt x="247" y="226"/>
                      <a:pt x="308" y="226"/>
                    </a:cubicBezTo>
                    <a:cubicBezTo>
                      <a:pt x="456" y="226"/>
                      <a:pt x="603" y="211"/>
                      <a:pt x="751" y="196"/>
                    </a:cubicBezTo>
                    <a:cubicBezTo>
                      <a:pt x="834" y="175"/>
                      <a:pt x="834" y="71"/>
                      <a:pt x="751" y="50"/>
                    </a:cubicBezTo>
                    <a:cubicBezTo>
                      <a:pt x="598" y="20"/>
                      <a:pt x="446"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540575" y="3534600"/>
                <a:ext cx="20625" cy="6625"/>
              </a:xfrm>
              <a:custGeom>
                <a:avLst/>
                <a:gdLst/>
                <a:ahLst/>
                <a:cxnLst/>
                <a:rect l="l" t="t" r="r" b="b"/>
                <a:pathLst>
                  <a:path w="825" h="265" extrusionOk="0">
                    <a:moveTo>
                      <a:pt x="263" y="1"/>
                    </a:moveTo>
                    <a:cubicBezTo>
                      <a:pt x="214" y="1"/>
                      <a:pt x="165" y="5"/>
                      <a:pt x="116" y="14"/>
                    </a:cubicBezTo>
                    <a:cubicBezTo>
                      <a:pt x="0" y="14"/>
                      <a:pt x="9" y="227"/>
                      <a:pt x="110" y="227"/>
                    </a:cubicBezTo>
                    <a:cubicBezTo>
                      <a:pt x="118" y="227"/>
                      <a:pt x="127" y="226"/>
                      <a:pt x="137" y="223"/>
                    </a:cubicBezTo>
                    <a:lnTo>
                      <a:pt x="137" y="243"/>
                    </a:lnTo>
                    <a:cubicBezTo>
                      <a:pt x="223" y="235"/>
                      <a:pt x="306" y="230"/>
                      <a:pt x="387" y="230"/>
                    </a:cubicBezTo>
                    <a:cubicBezTo>
                      <a:pt x="408" y="230"/>
                      <a:pt x="430" y="230"/>
                      <a:pt x="451" y="231"/>
                    </a:cubicBezTo>
                    <a:lnTo>
                      <a:pt x="451" y="231"/>
                    </a:lnTo>
                    <a:cubicBezTo>
                      <a:pt x="459" y="246"/>
                      <a:pt x="472" y="258"/>
                      <a:pt x="491" y="264"/>
                    </a:cubicBezTo>
                    <a:lnTo>
                      <a:pt x="741" y="264"/>
                    </a:lnTo>
                    <a:cubicBezTo>
                      <a:pt x="804" y="243"/>
                      <a:pt x="825" y="181"/>
                      <a:pt x="783" y="139"/>
                    </a:cubicBezTo>
                    <a:cubicBezTo>
                      <a:pt x="619" y="57"/>
                      <a:pt x="442"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8517625" y="3653700"/>
                <a:ext cx="20125" cy="6400"/>
              </a:xfrm>
              <a:custGeom>
                <a:avLst/>
                <a:gdLst/>
                <a:ahLst/>
                <a:cxnLst/>
                <a:rect l="l" t="t" r="r" b="b"/>
                <a:pathLst>
                  <a:path w="805" h="256" extrusionOk="0">
                    <a:moveTo>
                      <a:pt x="219" y="0"/>
                    </a:moveTo>
                    <a:cubicBezTo>
                      <a:pt x="184" y="0"/>
                      <a:pt x="150" y="2"/>
                      <a:pt x="116" y="6"/>
                    </a:cubicBezTo>
                    <a:cubicBezTo>
                      <a:pt x="0" y="6"/>
                      <a:pt x="9" y="219"/>
                      <a:pt x="110" y="219"/>
                    </a:cubicBezTo>
                    <a:cubicBezTo>
                      <a:pt x="118" y="219"/>
                      <a:pt x="127" y="217"/>
                      <a:pt x="137" y="214"/>
                    </a:cubicBezTo>
                    <a:cubicBezTo>
                      <a:pt x="187" y="209"/>
                      <a:pt x="237" y="206"/>
                      <a:pt x="288" y="206"/>
                    </a:cubicBezTo>
                    <a:cubicBezTo>
                      <a:pt x="425" y="206"/>
                      <a:pt x="563" y="225"/>
                      <a:pt x="700" y="256"/>
                    </a:cubicBezTo>
                    <a:cubicBezTo>
                      <a:pt x="763" y="256"/>
                      <a:pt x="804" y="172"/>
                      <a:pt x="763" y="152"/>
                    </a:cubicBezTo>
                    <a:cubicBezTo>
                      <a:pt x="588" y="47"/>
                      <a:pt x="398"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8498100" y="3753325"/>
                <a:ext cx="25575" cy="6900"/>
              </a:xfrm>
              <a:custGeom>
                <a:avLst/>
                <a:gdLst/>
                <a:ahLst/>
                <a:cxnLst/>
                <a:rect l="l" t="t" r="r" b="b"/>
                <a:pathLst>
                  <a:path w="1023" h="276" extrusionOk="0">
                    <a:moveTo>
                      <a:pt x="231" y="0"/>
                    </a:moveTo>
                    <a:cubicBezTo>
                      <a:pt x="196" y="0"/>
                      <a:pt x="160" y="2"/>
                      <a:pt x="125" y="4"/>
                    </a:cubicBezTo>
                    <a:cubicBezTo>
                      <a:pt x="0" y="4"/>
                      <a:pt x="0" y="213"/>
                      <a:pt x="125" y="213"/>
                    </a:cubicBezTo>
                    <a:cubicBezTo>
                      <a:pt x="280" y="213"/>
                      <a:pt x="428" y="220"/>
                      <a:pt x="577" y="233"/>
                    </a:cubicBezTo>
                    <a:lnTo>
                      <a:pt x="577" y="233"/>
                    </a:lnTo>
                    <a:cubicBezTo>
                      <a:pt x="579" y="234"/>
                      <a:pt x="580" y="234"/>
                      <a:pt x="581" y="234"/>
                    </a:cubicBezTo>
                    <a:lnTo>
                      <a:pt x="581" y="234"/>
                    </a:lnTo>
                    <a:cubicBezTo>
                      <a:pt x="692" y="244"/>
                      <a:pt x="803" y="258"/>
                      <a:pt x="918" y="275"/>
                    </a:cubicBezTo>
                    <a:cubicBezTo>
                      <a:pt x="980" y="275"/>
                      <a:pt x="1022" y="192"/>
                      <a:pt x="960" y="150"/>
                    </a:cubicBezTo>
                    <a:cubicBezTo>
                      <a:pt x="723" y="60"/>
                      <a:pt x="47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32700" y="3811625"/>
                <a:ext cx="19125" cy="6500"/>
              </a:xfrm>
              <a:custGeom>
                <a:avLst/>
                <a:gdLst/>
                <a:ahLst/>
                <a:cxnLst/>
                <a:rect l="l" t="t" r="r" b="b"/>
                <a:pathLst>
                  <a:path w="765" h="260" extrusionOk="0">
                    <a:moveTo>
                      <a:pt x="513" y="0"/>
                    </a:moveTo>
                    <a:cubicBezTo>
                      <a:pt x="382" y="0"/>
                      <a:pt x="255" y="20"/>
                      <a:pt x="118" y="50"/>
                    </a:cubicBezTo>
                    <a:cubicBezTo>
                      <a:pt x="113" y="49"/>
                      <a:pt x="108" y="49"/>
                      <a:pt x="104" y="49"/>
                    </a:cubicBezTo>
                    <a:cubicBezTo>
                      <a:pt x="1" y="49"/>
                      <a:pt x="36" y="260"/>
                      <a:pt x="145" y="260"/>
                    </a:cubicBezTo>
                    <a:cubicBezTo>
                      <a:pt x="150" y="260"/>
                      <a:pt x="155" y="260"/>
                      <a:pt x="160" y="259"/>
                    </a:cubicBezTo>
                    <a:cubicBezTo>
                      <a:pt x="326" y="238"/>
                      <a:pt x="514" y="196"/>
                      <a:pt x="681" y="134"/>
                    </a:cubicBezTo>
                    <a:cubicBezTo>
                      <a:pt x="764" y="92"/>
                      <a:pt x="723" y="8"/>
                      <a:pt x="660" y="8"/>
                    </a:cubicBezTo>
                    <a:cubicBezTo>
                      <a:pt x="610" y="3"/>
                      <a:pt x="561"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8515825" y="3885350"/>
                <a:ext cx="16700" cy="5225"/>
              </a:xfrm>
              <a:custGeom>
                <a:avLst/>
                <a:gdLst/>
                <a:ahLst/>
                <a:cxnLst/>
                <a:rect l="l" t="t" r="r" b="b"/>
                <a:pathLst>
                  <a:path w="668" h="209" extrusionOk="0">
                    <a:moveTo>
                      <a:pt x="105" y="0"/>
                    </a:moveTo>
                    <a:cubicBezTo>
                      <a:pt x="0" y="21"/>
                      <a:pt x="0" y="188"/>
                      <a:pt x="105" y="209"/>
                    </a:cubicBezTo>
                    <a:cubicBezTo>
                      <a:pt x="271" y="209"/>
                      <a:pt x="417" y="209"/>
                      <a:pt x="584" y="188"/>
                    </a:cubicBezTo>
                    <a:cubicBezTo>
                      <a:pt x="668" y="167"/>
                      <a:pt x="668" y="63"/>
                      <a:pt x="584" y="42"/>
                    </a:cubicBezTo>
                    <a:cubicBezTo>
                      <a:pt x="417" y="21"/>
                      <a:pt x="271" y="0"/>
                      <a:pt x="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8289525" y="4242200"/>
                <a:ext cx="543625" cy="38700"/>
              </a:xfrm>
              <a:custGeom>
                <a:avLst/>
                <a:gdLst/>
                <a:ahLst/>
                <a:cxnLst/>
                <a:rect l="l" t="t" r="r" b="b"/>
                <a:pathLst>
                  <a:path w="21745" h="1548" extrusionOk="0">
                    <a:moveTo>
                      <a:pt x="21362" y="0"/>
                    </a:moveTo>
                    <a:cubicBezTo>
                      <a:pt x="21335" y="0"/>
                      <a:pt x="21306" y="5"/>
                      <a:pt x="21275" y="14"/>
                    </a:cubicBezTo>
                    <a:cubicBezTo>
                      <a:pt x="18563" y="765"/>
                      <a:pt x="15768" y="827"/>
                      <a:pt x="12994" y="890"/>
                    </a:cubicBezTo>
                    <a:cubicBezTo>
                      <a:pt x="11618" y="911"/>
                      <a:pt x="10262" y="1015"/>
                      <a:pt x="8885" y="1036"/>
                    </a:cubicBezTo>
                    <a:cubicBezTo>
                      <a:pt x="7509" y="1036"/>
                      <a:pt x="6132" y="973"/>
                      <a:pt x="4776" y="806"/>
                    </a:cubicBezTo>
                    <a:cubicBezTo>
                      <a:pt x="3963" y="723"/>
                      <a:pt x="3170" y="598"/>
                      <a:pt x="2357" y="473"/>
                    </a:cubicBezTo>
                    <a:cubicBezTo>
                      <a:pt x="1627" y="368"/>
                      <a:pt x="855" y="118"/>
                      <a:pt x="104" y="97"/>
                    </a:cubicBezTo>
                    <a:cubicBezTo>
                      <a:pt x="21" y="97"/>
                      <a:pt x="0" y="222"/>
                      <a:pt x="63" y="264"/>
                    </a:cubicBezTo>
                    <a:cubicBezTo>
                      <a:pt x="647" y="577"/>
                      <a:pt x="1356" y="681"/>
                      <a:pt x="2002" y="806"/>
                    </a:cubicBezTo>
                    <a:cubicBezTo>
                      <a:pt x="2691" y="973"/>
                      <a:pt x="3400" y="1098"/>
                      <a:pt x="4088" y="1203"/>
                    </a:cubicBezTo>
                    <a:cubicBezTo>
                      <a:pt x="5465" y="1390"/>
                      <a:pt x="6862" y="1515"/>
                      <a:pt x="8260" y="1536"/>
                    </a:cubicBezTo>
                    <a:cubicBezTo>
                      <a:pt x="8531" y="1544"/>
                      <a:pt x="8801" y="1548"/>
                      <a:pt x="9072" y="1548"/>
                    </a:cubicBezTo>
                    <a:cubicBezTo>
                      <a:pt x="10219" y="1548"/>
                      <a:pt x="11363" y="1487"/>
                      <a:pt x="12494" y="1453"/>
                    </a:cubicBezTo>
                    <a:cubicBezTo>
                      <a:pt x="13912" y="1432"/>
                      <a:pt x="15330" y="1411"/>
                      <a:pt x="16749" y="1307"/>
                    </a:cubicBezTo>
                    <a:cubicBezTo>
                      <a:pt x="18334" y="1203"/>
                      <a:pt x="19898" y="952"/>
                      <a:pt x="21421" y="556"/>
                    </a:cubicBezTo>
                    <a:cubicBezTo>
                      <a:pt x="21745" y="461"/>
                      <a:pt x="21651" y="0"/>
                      <a:pt x="21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5"/>
          <p:cNvGrpSpPr/>
          <p:nvPr/>
        </p:nvGrpSpPr>
        <p:grpSpPr>
          <a:xfrm>
            <a:off x="200251" y="3826053"/>
            <a:ext cx="1079326" cy="928537"/>
            <a:chOff x="717241" y="3868426"/>
            <a:chExt cx="1024515" cy="881299"/>
          </a:xfrm>
        </p:grpSpPr>
        <p:sp>
          <p:nvSpPr>
            <p:cNvPr id="377" name="Google Shape;377;p5"/>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5"/>
            <p:cNvGrpSpPr/>
            <p:nvPr/>
          </p:nvGrpSpPr>
          <p:grpSpPr>
            <a:xfrm rot="-120611">
              <a:off x="731136" y="3885658"/>
              <a:ext cx="996726" cy="809720"/>
              <a:chOff x="7760931" y="2997007"/>
              <a:chExt cx="1235411" cy="1003624"/>
            </a:xfrm>
          </p:grpSpPr>
          <p:sp>
            <p:nvSpPr>
              <p:cNvPr id="379" name="Google Shape;379;p5"/>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9" name="Google Shape;389;p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4"/>
        <p:cNvGrpSpPr/>
        <p:nvPr/>
      </p:nvGrpSpPr>
      <p:grpSpPr>
        <a:xfrm>
          <a:off x="0" y="0"/>
          <a:ext cx="0" cy="0"/>
          <a:chOff x="0" y="0"/>
          <a:chExt cx="0" cy="0"/>
        </a:xfrm>
      </p:grpSpPr>
      <p:sp>
        <p:nvSpPr>
          <p:cNvPr id="475" name="Google Shape;475;p7"/>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txBox="1">
            <a:spLocks noGrp="1"/>
          </p:cNvSpPr>
          <p:nvPr>
            <p:ph type="body" idx="1"/>
          </p:nvPr>
        </p:nvSpPr>
        <p:spPr>
          <a:xfrm>
            <a:off x="4470825" y="1137500"/>
            <a:ext cx="3958200" cy="2307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477" name="Google Shape;477;p7"/>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479" name="Google Shape;479;p7"/>
          <p:cNvGrpSpPr/>
          <p:nvPr/>
        </p:nvGrpSpPr>
        <p:grpSpPr>
          <a:xfrm>
            <a:off x="2936544" y="-329546"/>
            <a:ext cx="2934233" cy="708308"/>
            <a:chOff x="2375925" y="3297600"/>
            <a:chExt cx="735950" cy="177650"/>
          </a:xfrm>
        </p:grpSpPr>
        <p:sp>
          <p:nvSpPr>
            <p:cNvPr id="480" name="Google Shape;480;p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7"/>
          <p:cNvGrpSpPr/>
          <p:nvPr/>
        </p:nvGrpSpPr>
        <p:grpSpPr>
          <a:xfrm>
            <a:off x="8581300" y="2272600"/>
            <a:ext cx="1174850" cy="2506000"/>
            <a:chOff x="8505100" y="2272600"/>
            <a:chExt cx="1174850" cy="2506000"/>
          </a:xfrm>
        </p:grpSpPr>
        <p:sp>
          <p:nvSpPr>
            <p:cNvPr id="487" name="Google Shape;487;p7"/>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7"/>
            <p:cNvGrpSpPr/>
            <p:nvPr/>
          </p:nvGrpSpPr>
          <p:grpSpPr>
            <a:xfrm>
              <a:off x="8505100" y="2272600"/>
              <a:ext cx="1174850" cy="2455800"/>
              <a:chOff x="8428900" y="2272600"/>
              <a:chExt cx="1174850" cy="2455800"/>
            </a:xfrm>
          </p:grpSpPr>
          <p:sp>
            <p:nvSpPr>
              <p:cNvPr id="489" name="Google Shape;489;p7"/>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1" name="Google Shape;531;p7"/>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3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815"/>
        <p:cNvGrpSpPr/>
        <p:nvPr/>
      </p:nvGrpSpPr>
      <p:grpSpPr>
        <a:xfrm>
          <a:off x="0" y="0"/>
          <a:ext cx="0" cy="0"/>
          <a:chOff x="0" y="0"/>
          <a:chExt cx="0" cy="0"/>
        </a:xfrm>
      </p:grpSpPr>
      <p:sp>
        <p:nvSpPr>
          <p:cNvPr id="816" name="Google Shape;816;p14"/>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819" name="Google Shape;819;p14"/>
          <p:cNvSpPr txBox="1">
            <a:spLocks noGrp="1"/>
          </p:cNvSpPr>
          <p:nvPr>
            <p:ph type="title" hasCustomPrompt="1"/>
          </p:nvPr>
        </p:nvSpPr>
        <p:spPr>
          <a:xfrm>
            <a:off x="2215650" y="2877075"/>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0" name="Google Shape;820;p14"/>
          <p:cNvSpPr txBox="1">
            <a:spLocks noGrp="1"/>
          </p:cNvSpPr>
          <p:nvPr>
            <p:ph type="subTitle" idx="1"/>
          </p:nvPr>
        </p:nvSpPr>
        <p:spPr>
          <a:xfrm>
            <a:off x="2215650" y="3793800"/>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1" name="Google Shape;821;p14"/>
          <p:cNvSpPr txBox="1">
            <a:spLocks noGrp="1"/>
          </p:cNvSpPr>
          <p:nvPr>
            <p:ph type="title" idx="2" hasCustomPrompt="1"/>
          </p:nvPr>
        </p:nvSpPr>
        <p:spPr>
          <a:xfrm>
            <a:off x="5539325" y="2877075"/>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2" name="Google Shape;822;p14"/>
          <p:cNvSpPr txBox="1">
            <a:spLocks noGrp="1"/>
          </p:cNvSpPr>
          <p:nvPr>
            <p:ph type="subTitle" idx="3"/>
          </p:nvPr>
        </p:nvSpPr>
        <p:spPr>
          <a:xfrm>
            <a:off x="5528025" y="3793800"/>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3" name="Google Shape;823;p14"/>
          <p:cNvSpPr txBox="1">
            <a:spLocks noGrp="1"/>
          </p:cNvSpPr>
          <p:nvPr>
            <p:ph type="title" idx="4" hasCustomPrompt="1"/>
          </p:nvPr>
        </p:nvSpPr>
        <p:spPr>
          <a:xfrm>
            <a:off x="2208075" y="1130850"/>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4" name="Google Shape;824;p14"/>
          <p:cNvSpPr txBox="1">
            <a:spLocks noGrp="1"/>
          </p:cNvSpPr>
          <p:nvPr>
            <p:ph type="subTitle" idx="5"/>
          </p:nvPr>
        </p:nvSpPr>
        <p:spPr>
          <a:xfrm>
            <a:off x="2208075" y="2043862"/>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5" name="Google Shape;825;p14"/>
          <p:cNvSpPr txBox="1">
            <a:spLocks noGrp="1"/>
          </p:cNvSpPr>
          <p:nvPr>
            <p:ph type="title" idx="6" hasCustomPrompt="1"/>
          </p:nvPr>
        </p:nvSpPr>
        <p:spPr>
          <a:xfrm>
            <a:off x="5520450" y="1130850"/>
            <a:ext cx="2908500" cy="35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6" name="Google Shape;826;p14"/>
          <p:cNvSpPr txBox="1">
            <a:spLocks noGrp="1"/>
          </p:cNvSpPr>
          <p:nvPr>
            <p:ph type="subTitle" idx="7"/>
          </p:nvPr>
        </p:nvSpPr>
        <p:spPr>
          <a:xfrm>
            <a:off x="5520450" y="2043862"/>
            <a:ext cx="2908500" cy="459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7" name="Google Shape;827;p14"/>
          <p:cNvSpPr txBox="1">
            <a:spLocks noGrp="1"/>
          </p:cNvSpPr>
          <p:nvPr>
            <p:ph type="subTitle" idx="8"/>
          </p:nvPr>
        </p:nvSpPr>
        <p:spPr>
          <a:xfrm>
            <a:off x="2300375" y="3382275"/>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28" name="Google Shape;828;p14"/>
          <p:cNvSpPr txBox="1">
            <a:spLocks noGrp="1"/>
          </p:cNvSpPr>
          <p:nvPr>
            <p:ph type="subTitle" idx="9"/>
          </p:nvPr>
        </p:nvSpPr>
        <p:spPr>
          <a:xfrm>
            <a:off x="5604691" y="3382275"/>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29" name="Google Shape;829;p14"/>
          <p:cNvSpPr txBox="1">
            <a:spLocks noGrp="1"/>
          </p:cNvSpPr>
          <p:nvPr>
            <p:ph type="subTitle" idx="13"/>
          </p:nvPr>
        </p:nvSpPr>
        <p:spPr>
          <a:xfrm>
            <a:off x="2300375" y="1637550"/>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30" name="Google Shape;830;p14"/>
          <p:cNvSpPr txBox="1">
            <a:spLocks noGrp="1"/>
          </p:cNvSpPr>
          <p:nvPr>
            <p:ph type="subTitle" idx="14"/>
          </p:nvPr>
        </p:nvSpPr>
        <p:spPr>
          <a:xfrm>
            <a:off x="5604700" y="1637550"/>
            <a:ext cx="2444700" cy="25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grpSp>
        <p:nvGrpSpPr>
          <p:cNvPr id="831" name="Google Shape;831;p14"/>
          <p:cNvGrpSpPr/>
          <p:nvPr/>
        </p:nvGrpSpPr>
        <p:grpSpPr>
          <a:xfrm>
            <a:off x="2936544" y="-329546"/>
            <a:ext cx="2934233" cy="708308"/>
            <a:chOff x="2375925" y="3297600"/>
            <a:chExt cx="735950" cy="177650"/>
          </a:xfrm>
        </p:grpSpPr>
        <p:sp>
          <p:nvSpPr>
            <p:cNvPr id="832" name="Google Shape;832;p14"/>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14"/>
          <p:cNvSpPr txBox="1">
            <a:spLocks noGrp="1"/>
          </p:cNvSpPr>
          <p:nvPr>
            <p:ph type="title" idx="15"/>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39" name="Google Shape;839;p14"/>
          <p:cNvGrpSpPr/>
          <p:nvPr/>
        </p:nvGrpSpPr>
        <p:grpSpPr>
          <a:xfrm>
            <a:off x="18762" y="3081917"/>
            <a:ext cx="767333" cy="1877845"/>
            <a:chOff x="4725850" y="1134375"/>
            <a:chExt cx="922275" cy="2257025"/>
          </a:xfrm>
        </p:grpSpPr>
        <p:sp>
          <p:nvSpPr>
            <p:cNvPr id="840" name="Google Shape;840;p14"/>
            <p:cNvSpPr/>
            <p:nvPr/>
          </p:nvSpPr>
          <p:spPr>
            <a:xfrm>
              <a:off x="4725850" y="3163475"/>
              <a:ext cx="816500" cy="227925"/>
            </a:xfrm>
            <a:custGeom>
              <a:avLst/>
              <a:gdLst/>
              <a:ahLst/>
              <a:cxnLst/>
              <a:rect l="l" t="t" r="r" b="b"/>
              <a:pathLst>
                <a:path w="32660" h="9117" extrusionOk="0">
                  <a:moveTo>
                    <a:pt x="16330" y="0"/>
                  </a:moveTo>
                  <a:cubicBezTo>
                    <a:pt x="7299" y="0"/>
                    <a:pt x="1" y="2045"/>
                    <a:pt x="1" y="4573"/>
                  </a:cubicBezTo>
                  <a:cubicBezTo>
                    <a:pt x="1" y="7072"/>
                    <a:pt x="7299" y="9116"/>
                    <a:pt x="16330" y="9116"/>
                  </a:cubicBezTo>
                  <a:cubicBezTo>
                    <a:pt x="25361" y="9116"/>
                    <a:pt x="32659" y="7072"/>
                    <a:pt x="32659" y="4573"/>
                  </a:cubicBezTo>
                  <a:cubicBezTo>
                    <a:pt x="32659" y="2045"/>
                    <a:pt x="25361" y="0"/>
                    <a:pt x="16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a:off x="4843000" y="1332000"/>
              <a:ext cx="102250" cy="186125"/>
            </a:xfrm>
            <a:custGeom>
              <a:avLst/>
              <a:gdLst/>
              <a:ahLst/>
              <a:cxnLst/>
              <a:rect l="l" t="t" r="r" b="b"/>
              <a:pathLst>
                <a:path w="4090" h="7445" extrusionOk="0">
                  <a:moveTo>
                    <a:pt x="2301" y="0"/>
                  </a:moveTo>
                  <a:cubicBezTo>
                    <a:pt x="2024" y="0"/>
                    <a:pt x="1750" y="100"/>
                    <a:pt x="1534" y="303"/>
                  </a:cubicBezTo>
                  <a:cubicBezTo>
                    <a:pt x="1250" y="558"/>
                    <a:pt x="994" y="842"/>
                    <a:pt x="824" y="1183"/>
                  </a:cubicBezTo>
                  <a:cubicBezTo>
                    <a:pt x="284" y="2120"/>
                    <a:pt x="0" y="3199"/>
                    <a:pt x="29" y="4307"/>
                  </a:cubicBezTo>
                  <a:cubicBezTo>
                    <a:pt x="29" y="5131"/>
                    <a:pt x="142" y="5926"/>
                    <a:pt x="341" y="6692"/>
                  </a:cubicBezTo>
                  <a:cubicBezTo>
                    <a:pt x="466" y="7191"/>
                    <a:pt x="747" y="7444"/>
                    <a:pt x="1101" y="7444"/>
                  </a:cubicBezTo>
                  <a:cubicBezTo>
                    <a:pt x="1311" y="7444"/>
                    <a:pt x="1546" y="7355"/>
                    <a:pt x="1790" y="7175"/>
                  </a:cubicBezTo>
                  <a:cubicBezTo>
                    <a:pt x="2017" y="7062"/>
                    <a:pt x="2187" y="6863"/>
                    <a:pt x="2358" y="6664"/>
                  </a:cubicBezTo>
                  <a:cubicBezTo>
                    <a:pt x="2982" y="5812"/>
                    <a:pt x="3465" y="4847"/>
                    <a:pt x="3806" y="3824"/>
                  </a:cubicBezTo>
                  <a:cubicBezTo>
                    <a:pt x="4090" y="2915"/>
                    <a:pt x="4033" y="1921"/>
                    <a:pt x="3607" y="1069"/>
                  </a:cubicBezTo>
                  <a:cubicBezTo>
                    <a:pt x="3494" y="814"/>
                    <a:pt x="3352" y="558"/>
                    <a:pt x="3153" y="359"/>
                  </a:cubicBezTo>
                  <a:cubicBezTo>
                    <a:pt x="2915" y="121"/>
                    <a:pt x="2606" y="0"/>
                    <a:pt x="2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a:off x="4960150" y="1184150"/>
              <a:ext cx="120000" cy="203475"/>
            </a:xfrm>
            <a:custGeom>
              <a:avLst/>
              <a:gdLst/>
              <a:ahLst/>
              <a:cxnLst/>
              <a:rect l="l" t="t" r="r" b="b"/>
              <a:pathLst>
                <a:path w="4800" h="8139" extrusionOk="0">
                  <a:moveTo>
                    <a:pt x="2232" y="1"/>
                  </a:moveTo>
                  <a:cubicBezTo>
                    <a:pt x="1824" y="1"/>
                    <a:pt x="1417" y="178"/>
                    <a:pt x="1136" y="509"/>
                  </a:cubicBezTo>
                  <a:cubicBezTo>
                    <a:pt x="1051" y="622"/>
                    <a:pt x="937" y="736"/>
                    <a:pt x="881" y="849"/>
                  </a:cubicBezTo>
                  <a:cubicBezTo>
                    <a:pt x="511" y="1389"/>
                    <a:pt x="256" y="2014"/>
                    <a:pt x="199" y="2695"/>
                  </a:cubicBezTo>
                  <a:cubicBezTo>
                    <a:pt x="0" y="4570"/>
                    <a:pt x="739" y="6444"/>
                    <a:pt x="2130" y="7750"/>
                  </a:cubicBezTo>
                  <a:cubicBezTo>
                    <a:pt x="2215" y="7835"/>
                    <a:pt x="2329" y="7921"/>
                    <a:pt x="2471" y="8006"/>
                  </a:cubicBezTo>
                  <a:cubicBezTo>
                    <a:pt x="2595" y="8095"/>
                    <a:pt x="2731" y="8139"/>
                    <a:pt x="2870" y="8139"/>
                  </a:cubicBezTo>
                  <a:cubicBezTo>
                    <a:pt x="2954" y="8139"/>
                    <a:pt x="3039" y="8123"/>
                    <a:pt x="3124" y="8091"/>
                  </a:cubicBezTo>
                  <a:cubicBezTo>
                    <a:pt x="3579" y="7977"/>
                    <a:pt x="3976" y="7750"/>
                    <a:pt x="4345" y="7495"/>
                  </a:cubicBezTo>
                  <a:cubicBezTo>
                    <a:pt x="4544" y="7381"/>
                    <a:pt x="4658" y="7154"/>
                    <a:pt x="4686" y="6927"/>
                  </a:cubicBezTo>
                  <a:cubicBezTo>
                    <a:pt x="4714" y="6359"/>
                    <a:pt x="4743" y="5819"/>
                    <a:pt x="4800" y="5223"/>
                  </a:cubicBezTo>
                  <a:cubicBezTo>
                    <a:pt x="4771" y="4825"/>
                    <a:pt x="4771" y="4399"/>
                    <a:pt x="4714" y="3916"/>
                  </a:cubicBezTo>
                  <a:cubicBezTo>
                    <a:pt x="4601" y="3036"/>
                    <a:pt x="4374" y="2156"/>
                    <a:pt x="3976" y="1360"/>
                  </a:cubicBezTo>
                  <a:cubicBezTo>
                    <a:pt x="3777" y="906"/>
                    <a:pt x="3465" y="537"/>
                    <a:pt x="3067" y="281"/>
                  </a:cubicBezTo>
                  <a:cubicBezTo>
                    <a:pt x="2818" y="92"/>
                    <a:pt x="2525" y="1"/>
                    <a:pt x="2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a:off x="5127700" y="1184975"/>
              <a:ext cx="165450" cy="222800"/>
            </a:xfrm>
            <a:custGeom>
              <a:avLst/>
              <a:gdLst/>
              <a:ahLst/>
              <a:cxnLst/>
              <a:rect l="l" t="t" r="r" b="b"/>
              <a:pathLst>
                <a:path w="6618" h="8912" extrusionOk="0">
                  <a:moveTo>
                    <a:pt x="4126" y="1"/>
                  </a:moveTo>
                  <a:cubicBezTo>
                    <a:pt x="3716" y="1"/>
                    <a:pt x="3306" y="119"/>
                    <a:pt x="2954" y="362"/>
                  </a:cubicBezTo>
                  <a:cubicBezTo>
                    <a:pt x="2301" y="760"/>
                    <a:pt x="1790" y="1327"/>
                    <a:pt x="1420" y="2009"/>
                  </a:cubicBezTo>
                  <a:cubicBezTo>
                    <a:pt x="654" y="3457"/>
                    <a:pt x="171" y="5019"/>
                    <a:pt x="57" y="6666"/>
                  </a:cubicBezTo>
                  <a:cubicBezTo>
                    <a:pt x="0" y="7036"/>
                    <a:pt x="142" y="7433"/>
                    <a:pt x="426" y="7660"/>
                  </a:cubicBezTo>
                  <a:cubicBezTo>
                    <a:pt x="597" y="7802"/>
                    <a:pt x="710" y="7973"/>
                    <a:pt x="881" y="8115"/>
                  </a:cubicBezTo>
                  <a:cubicBezTo>
                    <a:pt x="1136" y="8399"/>
                    <a:pt x="1449" y="8626"/>
                    <a:pt x="1761" y="8825"/>
                  </a:cubicBezTo>
                  <a:cubicBezTo>
                    <a:pt x="1853" y="8882"/>
                    <a:pt x="1958" y="8912"/>
                    <a:pt x="2063" y="8912"/>
                  </a:cubicBezTo>
                  <a:cubicBezTo>
                    <a:pt x="2217" y="8912"/>
                    <a:pt x="2369" y="8847"/>
                    <a:pt x="2471" y="8711"/>
                  </a:cubicBezTo>
                  <a:cubicBezTo>
                    <a:pt x="3266" y="7944"/>
                    <a:pt x="4033" y="7206"/>
                    <a:pt x="4800" y="6439"/>
                  </a:cubicBezTo>
                  <a:cubicBezTo>
                    <a:pt x="5368" y="5871"/>
                    <a:pt x="5822" y="5247"/>
                    <a:pt x="6191" y="4537"/>
                  </a:cubicBezTo>
                  <a:cubicBezTo>
                    <a:pt x="6475" y="4025"/>
                    <a:pt x="6617" y="3457"/>
                    <a:pt x="6589" y="2889"/>
                  </a:cubicBezTo>
                  <a:cubicBezTo>
                    <a:pt x="6561" y="2037"/>
                    <a:pt x="6191" y="1242"/>
                    <a:pt x="5623" y="618"/>
                  </a:cubicBezTo>
                  <a:cubicBezTo>
                    <a:pt x="5217" y="211"/>
                    <a:pt x="4672" y="1"/>
                    <a:pt x="4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a:off x="5440075" y="1136525"/>
              <a:ext cx="144875" cy="215825"/>
            </a:xfrm>
            <a:custGeom>
              <a:avLst/>
              <a:gdLst/>
              <a:ahLst/>
              <a:cxnLst/>
              <a:rect l="l" t="t" r="r" b="b"/>
              <a:pathLst>
                <a:path w="5795" h="8633" extrusionOk="0">
                  <a:moveTo>
                    <a:pt x="2435" y="1"/>
                  </a:moveTo>
                  <a:cubicBezTo>
                    <a:pt x="2267" y="1"/>
                    <a:pt x="2098" y="20"/>
                    <a:pt x="1932" y="56"/>
                  </a:cubicBezTo>
                  <a:cubicBezTo>
                    <a:pt x="1250" y="198"/>
                    <a:pt x="711" y="681"/>
                    <a:pt x="512" y="1306"/>
                  </a:cubicBezTo>
                  <a:cubicBezTo>
                    <a:pt x="86" y="2328"/>
                    <a:pt x="1" y="3436"/>
                    <a:pt x="228" y="4515"/>
                  </a:cubicBezTo>
                  <a:cubicBezTo>
                    <a:pt x="541" y="5878"/>
                    <a:pt x="1137" y="7156"/>
                    <a:pt x="2017" y="8264"/>
                  </a:cubicBezTo>
                  <a:lnTo>
                    <a:pt x="2046" y="8320"/>
                  </a:lnTo>
                  <a:cubicBezTo>
                    <a:pt x="2200" y="8520"/>
                    <a:pt x="2424" y="8632"/>
                    <a:pt x="2663" y="8632"/>
                  </a:cubicBezTo>
                  <a:cubicBezTo>
                    <a:pt x="2731" y="8632"/>
                    <a:pt x="2800" y="8623"/>
                    <a:pt x="2869" y="8604"/>
                  </a:cubicBezTo>
                  <a:cubicBezTo>
                    <a:pt x="3437" y="8491"/>
                    <a:pt x="4005" y="8292"/>
                    <a:pt x="4516" y="8008"/>
                  </a:cubicBezTo>
                  <a:cubicBezTo>
                    <a:pt x="4687" y="7923"/>
                    <a:pt x="4829" y="7781"/>
                    <a:pt x="4914" y="7611"/>
                  </a:cubicBezTo>
                  <a:cubicBezTo>
                    <a:pt x="5482" y="6645"/>
                    <a:pt x="5794" y="5537"/>
                    <a:pt x="5794" y="4430"/>
                  </a:cubicBezTo>
                  <a:cubicBezTo>
                    <a:pt x="5766" y="3493"/>
                    <a:pt x="5482" y="2556"/>
                    <a:pt x="4999" y="1760"/>
                  </a:cubicBezTo>
                  <a:cubicBezTo>
                    <a:pt x="4630" y="1136"/>
                    <a:pt x="4090" y="624"/>
                    <a:pt x="3437" y="255"/>
                  </a:cubicBezTo>
                  <a:cubicBezTo>
                    <a:pt x="3130" y="83"/>
                    <a:pt x="2785" y="1"/>
                    <a:pt x="2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a:off x="5375475" y="1323600"/>
              <a:ext cx="271950" cy="385425"/>
            </a:xfrm>
            <a:custGeom>
              <a:avLst/>
              <a:gdLst/>
              <a:ahLst/>
              <a:cxnLst/>
              <a:rect l="l" t="t" r="r" b="b"/>
              <a:pathLst>
                <a:path w="10878" h="15417" extrusionOk="0">
                  <a:moveTo>
                    <a:pt x="7102" y="0"/>
                  </a:moveTo>
                  <a:cubicBezTo>
                    <a:pt x="6473" y="0"/>
                    <a:pt x="5852" y="147"/>
                    <a:pt x="5283" y="440"/>
                  </a:cubicBezTo>
                  <a:cubicBezTo>
                    <a:pt x="4232" y="923"/>
                    <a:pt x="3323" y="1718"/>
                    <a:pt x="2727" y="2740"/>
                  </a:cubicBezTo>
                  <a:cubicBezTo>
                    <a:pt x="2131" y="3706"/>
                    <a:pt x="1648" y="4757"/>
                    <a:pt x="1307" y="5864"/>
                  </a:cubicBezTo>
                  <a:cubicBezTo>
                    <a:pt x="853" y="7398"/>
                    <a:pt x="483" y="8960"/>
                    <a:pt x="199" y="10550"/>
                  </a:cubicBezTo>
                  <a:cubicBezTo>
                    <a:pt x="57" y="11146"/>
                    <a:pt x="1" y="11743"/>
                    <a:pt x="1" y="12339"/>
                  </a:cubicBezTo>
                  <a:cubicBezTo>
                    <a:pt x="29" y="13106"/>
                    <a:pt x="285" y="13873"/>
                    <a:pt x="711" y="14526"/>
                  </a:cubicBezTo>
                  <a:cubicBezTo>
                    <a:pt x="1023" y="15037"/>
                    <a:pt x="1563" y="15349"/>
                    <a:pt x="2131" y="15406"/>
                  </a:cubicBezTo>
                  <a:cubicBezTo>
                    <a:pt x="2224" y="15413"/>
                    <a:pt x="2320" y="15416"/>
                    <a:pt x="2416" y="15416"/>
                  </a:cubicBezTo>
                  <a:cubicBezTo>
                    <a:pt x="2726" y="15416"/>
                    <a:pt x="3041" y="15379"/>
                    <a:pt x="3323" y="15293"/>
                  </a:cubicBezTo>
                  <a:cubicBezTo>
                    <a:pt x="3863" y="15122"/>
                    <a:pt x="4402" y="14867"/>
                    <a:pt x="4857" y="14554"/>
                  </a:cubicBezTo>
                  <a:cubicBezTo>
                    <a:pt x="5851" y="13901"/>
                    <a:pt x="6731" y="13106"/>
                    <a:pt x="7498" y="12197"/>
                  </a:cubicBezTo>
                  <a:cubicBezTo>
                    <a:pt x="8464" y="11033"/>
                    <a:pt x="9287" y="9755"/>
                    <a:pt x="9912" y="8363"/>
                  </a:cubicBezTo>
                  <a:cubicBezTo>
                    <a:pt x="10451" y="7227"/>
                    <a:pt x="10764" y="5978"/>
                    <a:pt x="10821" y="4700"/>
                  </a:cubicBezTo>
                  <a:cubicBezTo>
                    <a:pt x="10877" y="3791"/>
                    <a:pt x="10764" y="2882"/>
                    <a:pt x="10423" y="2030"/>
                  </a:cubicBezTo>
                  <a:cubicBezTo>
                    <a:pt x="10054" y="1121"/>
                    <a:pt x="9259" y="440"/>
                    <a:pt x="8322" y="184"/>
                  </a:cubicBezTo>
                  <a:cubicBezTo>
                    <a:pt x="7920" y="62"/>
                    <a:pt x="7509" y="0"/>
                    <a:pt x="7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a:off x="5001325" y="1349300"/>
              <a:ext cx="220125" cy="325200"/>
            </a:xfrm>
            <a:custGeom>
              <a:avLst/>
              <a:gdLst/>
              <a:ahLst/>
              <a:cxnLst/>
              <a:rect l="l" t="t" r="r" b="b"/>
              <a:pathLst>
                <a:path w="8805" h="13008" extrusionOk="0">
                  <a:moveTo>
                    <a:pt x="3592" y="1"/>
                  </a:moveTo>
                  <a:cubicBezTo>
                    <a:pt x="3512" y="1"/>
                    <a:pt x="3432" y="3"/>
                    <a:pt x="3351" y="8"/>
                  </a:cubicBezTo>
                  <a:cubicBezTo>
                    <a:pt x="1449" y="122"/>
                    <a:pt x="0" y="1826"/>
                    <a:pt x="171" y="3729"/>
                  </a:cubicBezTo>
                  <a:cubicBezTo>
                    <a:pt x="228" y="4240"/>
                    <a:pt x="313" y="4779"/>
                    <a:pt x="398" y="5290"/>
                  </a:cubicBezTo>
                  <a:cubicBezTo>
                    <a:pt x="909" y="8130"/>
                    <a:pt x="2301" y="10487"/>
                    <a:pt x="4317" y="12532"/>
                  </a:cubicBezTo>
                  <a:cubicBezTo>
                    <a:pt x="4374" y="12617"/>
                    <a:pt x="4459" y="12674"/>
                    <a:pt x="4516" y="12731"/>
                  </a:cubicBezTo>
                  <a:cubicBezTo>
                    <a:pt x="4657" y="12912"/>
                    <a:pt x="4869" y="13008"/>
                    <a:pt x="5081" y="13008"/>
                  </a:cubicBezTo>
                  <a:cubicBezTo>
                    <a:pt x="5169" y="13008"/>
                    <a:pt x="5257" y="12991"/>
                    <a:pt x="5339" y="12958"/>
                  </a:cubicBezTo>
                  <a:cubicBezTo>
                    <a:pt x="5377" y="12939"/>
                    <a:pt x="5418" y="12933"/>
                    <a:pt x="5460" y="12933"/>
                  </a:cubicBezTo>
                  <a:cubicBezTo>
                    <a:pt x="5545" y="12933"/>
                    <a:pt x="5633" y="12958"/>
                    <a:pt x="5709" y="12958"/>
                  </a:cubicBezTo>
                  <a:cubicBezTo>
                    <a:pt x="6873" y="12845"/>
                    <a:pt x="7782" y="12333"/>
                    <a:pt x="8236" y="11197"/>
                  </a:cubicBezTo>
                  <a:cubicBezTo>
                    <a:pt x="8321" y="10942"/>
                    <a:pt x="8406" y="10715"/>
                    <a:pt x="8492" y="10459"/>
                  </a:cubicBezTo>
                  <a:cubicBezTo>
                    <a:pt x="8690" y="9749"/>
                    <a:pt x="8804" y="9011"/>
                    <a:pt x="8776" y="8272"/>
                  </a:cubicBezTo>
                  <a:cubicBezTo>
                    <a:pt x="8776" y="6568"/>
                    <a:pt x="8435" y="4893"/>
                    <a:pt x="7810" y="3303"/>
                  </a:cubicBezTo>
                  <a:cubicBezTo>
                    <a:pt x="7356" y="2309"/>
                    <a:pt x="6674" y="1428"/>
                    <a:pt x="5822" y="747"/>
                  </a:cubicBezTo>
                  <a:cubicBezTo>
                    <a:pt x="5177" y="256"/>
                    <a:pt x="4391" y="1"/>
                    <a:pt x="35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a:off x="4811750" y="1499700"/>
              <a:ext cx="144150" cy="289675"/>
            </a:xfrm>
            <a:custGeom>
              <a:avLst/>
              <a:gdLst/>
              <a:ahLst/>
              <a:cxnLst/>
              <a:rect l="l" t="t" r="r" b="b"/>
              <a:pathLst>
                <a:path w="5766" h="11587" extrusionOk="0">
                  <a:moveTo>
                    <a:pt x="2983" y="1"/>
                  </a:moveTo>
                  <a:cubicBezTo>
                    <a:pt x="2907" y="1"/>
                    <a:pt x="2831" y="5"/>
                    <a:pt x="2756" y="13"/>
                  </a:cubicBezTo>
                  <a:cubicBezTo>
                    <a:pt x="1648" y="98"/>
                    <a:pt x="739" y="836"/>
                    <a:pt x="398" y="1887"/>
                  </a:cubicBezTo>
                  <a:cubicBezTo>
                    <a:pt x="228" y="2427"/>
                    <a:pt x="143" y="2995"/>
                    <a:pt x="114" y="3563"/>
                  </a:cubicBezTo>
                  <a:cubicBezTo>
                    <a:pt x="1" y="5607"/>
                    <a:pt x="484" y="7539"/>
                    <a:pt x="966" y="9498"/>
                  </a:cubicBezTo>
                  <a:cubicBezTo>
                    <a:pt x="995" y="9782"/>
                    <a:pt x="1165" y="10038"/>
                    <a:pt x="1421" y="10180"/>
                  </a:cubicBezTo>
                  <a:cubicBezTo>
                    <a:pt x="1563" y="10265"/>
                    <a:pt x="1591" y="10407"/>
                    <a:pt x="1648" y="10549"/>
                  </a:cubicBezTo>
                  <a:cubicBezTo>
                    <a:pt x="1762" y="10719"/>
                    <a:pt x="1847" y="10918"/>
                    <a:pt x="1960" y="11088"/>
                  </a:cubicBezTo>
                  <a:cubicBezTo>
                    <a:pt x="2193" y="11411"/>
                    <a:pt x="2562" y="11587"/>
                    <a:pt x="2931" y="11587"/>
                  </a:cubicBezTo>
                  <a:cubicBezTo>
                    <a:pt x="3146" y="11587"/>
                    <a:pt x="3362" y="11527"/>
                    <a:pt x="3551" y="11401"/>
                  </a:cubicBezTo>
                  <a:cubicBezTo>
                    <a:pt x="3835" y="11230"/>
                    <a:pt x="4090" y="11003"/>
                    <a:pt x="4261" y="10719"/>
                  </a:cubicBezTo>
                  <a:cubicBezTo>
                    <a:pt x="4545" y="10350"/>
                    <a:pt x="4772" y="9924"/>
                    <a:pt x="4971" y="9498"/>
                  </a:cubicBezTo>
                  <a:cubicBezTo>
                    <a:pt x="5567" y="8192"/>
                    <a:pt x="5709" y="6800"/>
                    <a:pt x="5737" y="5380"/>
                  </a:cubicBezTo>
                  <a:cubicBezTo>
                    <a:pt x="5766" y="4244"/>
                    <a:pt x="5595" y="3080"/>
                    <a:pt x="5255" y="1972"/>
                  </a:cubicBezTo>
                  <a:cubicBezTo>
                    <a:pt x="5169" y="1603"/>
                    <a:pt x="4999" y="1262"/>
                    <a:pt x="4772" y="950"/>
                  </a:cubicBezTo>
                  <a:cubicBezTo>
                    <a:pt x="4387" y="359"/>
                    <a:pt x="3699" y="1"/>
                    <a:pt x="2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a:off x="4748575" y="2183000"/>
              <a:ext cx="754025" cy="592250"/>
            </a:xfrm>
            <a:custGeom>
              <a:avLst/>
              <a:gdLst/>
              <a:ahLst/>
              <a:cxnLst/>
              <a:rect l="l" t="t" r="r" b="b"/>
              <a:pathLst>
                <a:path w="30161" h="23690" extrusionOk="0">
                  <a:moveTo>
                    <a:pt x="30160" y="1"/>
                  </a:moveTo>
                  <a:lnTo>
                    <a:pt x="30160" y="1"/>
                  </a:lnTo>
                  <a:cubicBezTo>
                    <a:pt x="29109" y="1023"/>
                    <a:pt x="23174" y="1790"/>
                    <a:pt x="15904" y="1846"/>
                  </a:cubicBezTo>
                  <a:lnTo>
                    <a:pt x="15052" y="1846"/>
                  </a:lnTo>
                  <a:cubicBezTo>
                    <a:pt x="7441" y="1846"/>
                    <a:pt x="1136" y="1051"/>
                    <a:pt x="0" y="29"/>
                  </a:cubicBezTo>
                  <a:lnTo>
                    <a:pt x="0" y="29"/>
                  </a:lnTo>
                  <a:cubicBezTo>
                    <a:pt x="0" y="86"/>
                    <a:pt x="0" y="143"/>
                    <a:pt x="29" y="199"/>
                  </a:cubicBezTo>
                  <a:cubicBezTo>
                    <a:pt x="142" y="654"/>
                    <a:pt x="228" y="1108"/>
                    <a:pt x="341" y="1563"/>
                  </a:cubicBezTo>
                  <a:cubicBezTo>
                    <a:pt x="1051" y="4317"/>
                    <a:pt x="1704" y="7072"/>
                    <a:pt x="2414" y="9827"/>
                  </a:cubicBezTo>
                  <a:cubicBezTo>
                    <a:pt x="3181" y="12837"/>
                    <a:pt x="3976" y="15847"/>
                    <a:pt x="4800" y="18886"/>
                  </a:cubicBezTo>
                  <a:cubicBezTo>
                    <a:pt x="4970" y="19539"/>
                    <a:pt x="5084" y="20249"/>
                    <a:pt x="5339" y="20931"/>
                  </a:cubicBezTo>
                  <a:cubicBezTo>
                    <a:pt x="5396" y="21158"/>
                    <a:pt x="5567" y="21385"/>
                    <a:pt x="5794" y="21527"/>
                  </a:cubicBezTo>
                  <a:cubicBezTo>
                    <a:pt x="6248" y="21811"/>
                    <a:pt x="6759" y="22038"/>
                    <a:pt x="7299" y="22152"/>
                  </a:cubicBezTo>
                  <a:cubicBezTo>
                    <a:pt x="7393" y="22246"/>
                    <a:pt x="7526" y="22301"/>
                    <a:pt x="7682" y="22301"/>
                  </a:cubicBezTo>
                  <a:cubicBezTo>
                    <a:pt x="7714" y="22301"/>
                    <a:pt x="7748" y="22299"/>
                    <a:pt x="7782" y="22294"/>
                  </a:cubicBezTo>
                  <a:cubicBezTo>
                    <a:pt x="8520" y="22606"/>
                    <a:pt x="9287" y="22805"/>
                    <a:pt x="10082" y="22890"/>
                  </a:cubicBezTo>
                  <a:cubicBezTo>
                    <a:pt x="10165" y="22973"/>
                    <a:pt x="10294" y="23026"/>
                    <a:pt x="10424" y="23026"/>
                  </a:cubicBezTo>
                  <a:cubicBezTo>
                    <a:pt x="10471" y="23026"/>
                    <a:pt x="10519" y="23019"/>
                    <a:pt x="10565" y="23004"/>
                  </a:cubicBezTo>
                  <a:cubicBezTo>
                    <a:pt x="11388" y="23259"/>
                    <a:pt x="12240" y="23430"/>
                    <a:pt x="13092" y="23430"/>
                  </a:cubicBezTo>
                  <a:cubicBezTo>
                    <a:pt x="13196" y="23513"/>
                    <a:pt x="13315" y="23566"/>
                    <a:pt x="13439" y="23566"/>
                  </a:cubicBezTo>
                  <a:cubicBezTo>
                    <a:pt x="13484" y="23566"/>
                    <a:pt x="13529" y="23558"/>
                    <a:pt x="13575" y="23543"/>
                  </a:cubicBezTo>
                  <a:cubicBezTo>
                    <a:pt x="14032" y="23585"/>
                    <a:pt x="14490" y="23611"/>
                    <a:pt x="14947" y="23611"/>
                  </a:cubicBezTo>
                  <a:cubicBezTo>
                    <a:pt x="15115" y="23611"/>
                    <a:pt x="15282" y="23608"/>
                    <a:pt x="15449" y="23600"/>
                  </a:cubicBezTo>
                  <a:cubicBezTo>
                    <a:pt x="15541" y="23661"/>
                    <a:pt x="15640" y="23689"/>
                    <a:pt x="15739" y="23689"/>
                  </a:cubicBezTo>
                  <a:cubicBezTo>
                    <a:pt x="15825" y="23689"/>
                    <a:pt x="15910" y="23668"/>
                    <a:pt x="15989" y="23628"/>
                  </a:cubicBezTo>
                  <a:cubicBezTo>
                    <a:pt x="16131" y="23657"/>
                    <a:pt x="16301" y="23657"/>
                    <a:pt x="16443" y="23685"/>
                  </a:cubicBezTo>
                  <a:cubicBezTo>
                    <a:pt x="17153" y="23685"/>
                    <a:pt x="17835" y="23628"/>
                    <a:pt x="18516" y="23543"/>
                  </a:cubicBezTo>
                  <a:cubicBezTo>
                    <a:pt x="18582" y="23565"/>
                    <a:pt x="18643" y="23574"/>
                    <a:pt x="18702" y="23574"/>
                  </a:cubicBezTo>
                  <a:cubicBezTo>
                    <a:pt x="18800" y="23574"/>
                    <a:pt x="18894" y="23550"/>
                    <a:pt x="18999" y="23515"/>
                  </a:cubicBezTo>
                  <a:cubicBezTo>
                    <a:pt x="19397" y="23458"/>
                    <a:pt x="19823" y="23458"/>
                    <a:pt x="20220" y="23373"/>
                  </a:cubicBezTo>
                  <a:cubicBezTo>
                    <a:pt x="20561" y="23344"/>
                    <a:pt x="20902" y="23259"/>
                    <a:pt x="21214" y="23117"/>
                  </a:cubicBezTo>
                  <a:cubicBezTo>
                    <a:pt x="21260" y="23132"/>
                    <a:pt x="21306" y="23140"/>
                    <a:pt x="21350" y="23140"/>
                  </a:cubicBezTo>
                  <a:cubicBezTo>
                    <a:pt x="21472" y="23140"/>
                    <a:pt x="21586" y="23087"/>
                    <a:pt x="21669" y="23004"/>
                  </a:cubicBezTo>
                  <a:cubicBezTo>
                    <a:pt x="22265" y="22918"/>
                    <a:pt x="22805" y="22748"/>
                    <a:pt x="23316" y="22436"/>
                  </a:cubicBezTo>
                  <a:cubicBezTo>
                    <a:pt x="23352" y="22448"/>
                    <a:pt x="23389" y="22453"/>
                    <a:pt x="23425" y="22453"/>
                  </a:cubicBezTo>
                  <a:cubicBezTo>
                    <a:pt x="23557" y="22453"/>
                    <a:pt x="23681" y="22377"/>
                    <a:pt x="23770" y="22265"/>
                  </a:cubicBezTo>
                  <a:cubicBezTo>
                    <a:pt x="24452" y="22038"/>
                    <a:pt x="25077" y="21669"/>
                    <a:pt x="25588" y="21215"/>
                  </a:cubicBezTo>
                  <a:cubicBezTo>
                    <a:pt x="25843" y="20959"/>
                    <a:pt x="26042" y="20647"/>
                    <a:pt x="26071" y="20306"/>
                  </a:cubicBezTo>
                  <a:cubicBezTo>
                    <a:pt x="26383" y="18715"/>
                    <a:pt x="26724" y="17153"/>
                    <a:pt x="27036" y="15592"/>
                  </a:cubicBezTo>
                  <a:cubicBezTo>
                    <a:pt x="27405" y="13831"/>
                    <a:pt x="27775" y="12098"/>
                    <a:pt x="28144" y="10366"/>
                  </a:cubicBezTo>
                  <a:cubicBezTo>
                    <a:pt x="28627" y="8009"/>
                    <a:pt x="29138" y="5624"/>
                    <a:pt x="29649" y="3238"/>
                  </a:cubicBezTo>
                  <a:cubicBezTo>
                    <a:pt x="29791" y="2443"/>
                    <a:pt x="29961" y="1676"/>
                    <a:pt x="30103" y="881"/>
                  </a:cubicBezTo>
                  <a:cubicBezTo>
                    <a:pt x="30132" y="597"/>
                    <a:pt x="30160" y="313"/>
                    <a:pt x="30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a:off x="4743600" y="2121225"/>
              <a:ext cx="763250" cy="107250"/>
            </a:xfrm>
            <a:custGeom>
              <a:avLst/>
              <a:gdLst/>
              <a:ahLst/>
              <a:cxnLst/>
              <a:rect l="l" t="t" r="r" b="b"/>
              <a:pathLst>
                <a:path w="30530" h="4290" extrusionOk="0">
                  <a:moveTo>
                    <a:pt x="15251" y="1"/>
                  </a:moveTo>
                  <a:cubicBezTo>
                    <a:pt x="6816" y="1"/>
                    <a:pt x="1" y="966"/>
                    <a:pt x="1" y="2159"/>
                  </a:cubicBezTo>
                  <a:cubicBezTo>
                    <a:pt x="1" y="3352"/>
                    <a:pt x="6816" y="4289"/>
                    <a:pt x="15251" y="4289"/>
                  </a:cubicBezTo>
                  <a:cubicBezTo>
                    <a:pt x="23685" y="4289"/>
                    <a:pt x="30529" y="3352"/>
                    <a:pt x="30529" y="2159"/>
                  </a:cubicBezTo>
                  <a:cubicBezTo>
                    <a:pt x="30529" y="966"/>
                    <a:pt x="23685" y="1"/>
                    <a:pt x="15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a:off x="4775550" y="2164550"/>
              <a:ext cx="699350" cy="63925"/>
            </a:xfrm>
            <a:custGeom>
              <a:avLst/>
              <a:gdLst/>
              <a:ahLst/>
              <a:cxnLst/>
              <a:rect l="l" t="t" r="r" b="b"/>
              <a:pathLst>
                <a:path w="27974" h="2557" extrusionOk="0">
                  <a:moveTo>
                    <a:pt x="13973" y="0"/>
                  </a:moveTo>
                  <a:cubicBezTo>
                    <a:pt x="6248" y="0"/>
                    <a:pt x="1" y="568"/>
                    <a:pt x="1" y="1278"/>
                  </a:cubicBezTo>
                  <a:cubicBezTo>
                    <a:pt x="1" y="1988"/>
                    <a:pt x="6248" y="2556"/>
                    <a:pt x="13973" y="2556"/>
                  </a:cubicBezTo>
                  <a:cubicBezTo>
                    <a:pt x="21697" y="2556"/>
                    <a:pt x="27973" y="1988"/>
                    <a:pt x="27973" y="1278"/>
                  </a:cubicBezTo>
                  <a:cubicBezTo>
                    <a:pt x="27973" y="568"/>
                    <a:pt x="21697" y="0"/>
                    <a:pt x="13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a:off x="5044625" y="1572100"/>
              <a:ext cx="508375" cy="655650"/>
            </a:xfrm>
            <a:custGeom>
              <a:avLst/>
              <a:gdLst/>
              <a:ahLst/>
              <a:cxnLst/>
              <a:rect l="l" t="t" r="r" b="b"/>
              <a:pathLst>
                <a:path w="20335" h="26226" extrusionOk="0">
                  <a:moveTo>
                    <a:pt x="10488" y="0"/>
                  </a:moveTo>
                  <a:cubicBezTo>
                    <a:pt x="9733" y="0"/>
                    <a:pt x="8999" y="91"/>
                    <a:pt x="8322" y="269"/>
                  </a:cubicBezTo>
                  <a:cubicBezTo>
                    <a:pt x="6362" y="809"/>
                    <a:pt x="4630" y="1973"/>
                    <a:pt x="3380" y="3592"/>
                  </a:cubicBezTo>
                  <a:cubicBezTo>
                    <a:pt x="1875" y="5381"/>
                    <a:pt x="881" y="7568"/>
                    <a:pt x="512" y="9896"/>
                  </a:cubicBezTo>
                  <a:cubicBezTo>
                    <a:pt x="86" y="12339"/>
                    <a:pt x="1" y="14838"/>
                    <a:pt x="256" y="17337"/>
                  </a:cubicBezTo>
                  <a:cubicBezTo>
                    <a:pt x="427" y="18927"/>
                    <a:pt x="626" y="20518"/>
                    <a:pt x="824" y="22108"/>
                  </a:cubicBezTo>
                  <a:cubicBezTo>
                    <a:pt x="881" y="22534"/>
                    <a:pt x="966" y="22960"/>
                    <a:pt x="1052" y="23357"/>
                  </a:cubicBezTo>
                  <a:cubicBezTo>
                    <a:pt x="1137" y="23869"/>
                    <a:pt x="1449" y="24295"/>
                    <a:pt x="1903" y="24522"/>
                  </a:cubicBezTo>
                  <a:cubicBezTo>
                    <a:pt x="2784" y="25033"/>
                    <a:pt x="3721" y="25459"/>
                    <a:pt x="4687" y="25800"/>
                  </a:cubicBezTo>
                  <a:cubicBezTo>
                    <a:pt x="5226" y="25970"/>
                    <a:pt x="5766" y="26112"/>
                    <a:pt x="6305" y="26226"/>
                  </a:cubicBezTo>
                  <a:cubicBezTo>
                    <a:pt x="10224" y="26112"/>
                    <a:pt x="13604" y="25771"/>
                    <a:pt x="15791" y="25345"/>
                  </a:cubicBezTo>
                  <a:cubicBezTo>
                    <a:pt x="15961" y="25147"/>
                    <a:pt x="16131" y="24976"/>
                    <a:pt x="16245" y="24749"/>
                  </a:cubicBezTo>
                  <a:lnTo>
                    <a:pt x="16359" y="24579"/>
                  </a:lnTo>
                  <a:cubicBezTo>
                    <a:pt x="17551" y="22591"/>
                    <a:pt x="18545" y="20489"/>
                    <a:pt x="19284" y="18274"/>
                  </a:cubicBezTo>
                  <a:cubicBezTo>
                    <a:pt x="19965" y="16201"/>
                    <a:pt x="20306" y="14014"/>
                    <a:pt x="20334" y="11827"/>
                  </a:cubicBezTo>
                  <a:cubicBezTo>
                    <a:pt x="20334" y="10408"/>
                    <a:pt x="20164" y="8959"/>
                    <a:pt x="19823" y="7568"/>
                  </a:cubicBezTo>
                  <a:cubicBezTo>
                    <a:pt x="19312" y="5637"/>
                    <a:pt x="18318" y="3876"/>
                    <a:pt x="16898" y="2484"/>
                  </a:cubicBezTo>
                  <a:cubicBezTo>
                    <a:pt x="15176" y="804"/>
                    <a:pt x="12737" y="0"/>
                    <a:pt x="104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a:off x="5428025" y="2190800"/>
              <a:ext cx="4275" cy="2875"/>
            </a:xfrm>
            <a:custGeom>
              <a:avLst/>
              <a:gdLst/>
              <a:ahLst/>
              <a:cxnLst/>
              <a:rect l="l" t="t" r="r" b="b"/>
              <a:pathLst>
                <a:path w="171" h="115" extrusionOk="0">
                  <a:moveTo>
                    <a:pt x="171" y="1"/>
                  </a:moveTo>
                  <a:cubicBezTo>
                    <a:pt x="85" y="1"/>
                    <a:pt x="0" y="1"/>
                    <a:pt x="0" y="115"/>
                  </a:cubicBezTo>
                  <a:cubicBezTo>
                    <a:pt x="85" y="115"/>
                    <a:pt x="142" y="58"/>
                    <a:pt x="171" y="1"/>
                  </a:cubicBezTo>
                  <a:close/>
                </a:path>
              </a:pathLst>
            </a:custGeom>
            <a:solidFill>
              <a:srgbClr val="EE8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a:off x="5117750" y="2412975"/>
              <a:ext cx="352175" cy="858700"/>
            </a:xfrm>
            <a:custGeom>
              <a:avLst/>
              <a:gdLst/>
              <a:ahLst/>
              <a:cxnLst/>
              <a:rect l="l" t="t" r="r" b="b"/>
              <a:pathLst>
                <a:path w="14087" h="34348" extrusionOk="0">
                  <a:moveTo>
                    <a:pt x="12350" y="0"/>
                  </a:moveTo>
                  <a:cubicBezTo>
                    <a:pt x="12026" y="0"/>
                    <a:pt x="11894" y="216"/>
                    <a:pt x="11786" y="457"/>
                  </a:cubicBezTo>
                  <a:cubicBezTo>
                    <a:pt x="11730" y="599"/>
                    <a:pt x="11701" y="770"/>
                    <a:pt x="11701" y="940"/>
                  </a:cubicBezTo>
                  <a:cubicBezTo>
                    <a:pt x="11644" y="1877"/>
                    <a:pt x="11588" y="2786"/>
                    <a:pt x="11559" y="3695"/>
                  </a:cubicBezTo>
                  <a:cubicBezTo>
                    <a:pt x="11474" y="5739"/>
                    <a:pt x="11389" y="7756"/>
                    <a:pt x="11304" y="9800"/>
                  </a:cubicBezTo>
                  <a:cubicBezTo>
                    <a:pt x="11218" y="12470"/>
                    <a:pt x="11133" y="15139"/>
                    <a:pt x="11020" y="17809"/>
                  </a:cubicBezTo>
                  <a:lnTo>
                    <a:pt x="10878" y="22211"/>
                  </a:lnTo>
                  <a:cubicBezTo>
                    <a:pt x="10849" y="22353"/>
                    <a:pt x="10849" y="22495"/>
                    <a:pt x="10821" y="22637"/>
                  </a:cubicBezTo>
                  <a:cubicBezTo>
                    <a:pt x="10821" y="22677"/>
                    <a:pt x="10778" y="22717"/>
                    <a:pt x="10733" y="22717"/>
                  </a:cubicBezTo>
                  <a:cubicBezTo>
                    <a:pt x="10715" y="22717"/>
                    <a:pt x="10695" y="22710"/>
                    <a:pt x="10679" y="22694"/>
                  </a:cubicBezTo>
                  <a:cubicBezTo>
                    <a:pt x="10594" y="22665"/>
                    <a:pt x="10508" y="22608"/>
                    <a:pt x="10423" y="22580"/>
                  </a:cubicBezTo>
                  <a:lnTo>
                    <a:pt x="4317" y="18576"/>
                  </a:lnTo>
                  <a:cubicBezTo>
                    <a:pt x="3352" y="17951"/>
                    <a:pt x="2358" y="17355"/>
                    <a:pt x="1392" y="16730"/>
                  </a:cubicBezTo>
                  <a:cubicBezTo>
                    <a:pt x="1194" y="16616"/>
                    <a:pt x="966" y="16503"/>
                    <a:pt x="768" y="16389"/>
                  </a:cubicBezTo>
                  <a:cubicBezTo>
                    <a:pt x="720" y="16370"/>
                    <a:pt x="673" y="16361"/>
                    <a:pt x="627" y="16361"/>
                  </a:cubicBezTo>
                  <a:cubicBezTo>
                    <a:pt x="534" y="16361"/>
                    <a:pt x="446" y="16398"/>
                    <a:pt x="370" y="16474"/>
                  </a:cubicBezTo>
                  <a:cubicBezTo>
                    <a:pt x="200" y="16559"/>
                    <a:pt x="114" y="16730"/>
                    <a:pt x="58" y="16929"/>
                  </a:cubicBezTo>
                  <a:cubicBezTo>
                    <a:pt x="1" y="17213"/>
                    <a:pt x="1" y="17497"/>
                    <a:pt x="29" y="17781"/>
                  </a:cubicBezTo>
                  <a:cubicBezTo>
                    <a:pt x="114" y="18519"/>
                    <a:pt x="86" y="18519"/>
                    <a:pt x="682" y="18916"/>
                  </a:cubicBezTo>
                  <a:cubicBezTo>
                    <a:pt x="1960" y="19768"/>
                    <a:pt x="3238" y="20620"/>
                    <a:pt x="4488" y="21472"/>
                  </a:cubicBezTo>
                  <a:cubicBezTo>
                    <a:pt x="6476" y="22864"/>
                    <a:pt x="8492" y="24170"/>
                    <a:pt x="10423" y="25647"/>
                  </a:cubicBezTo>
                  <a:cubicBezTo>
                    <a:pt x="10622" y="25789"/>
                    <a:pt x="10764" y="26016"/>
                    <a:pt x="10736" y="26272"/>
                  </a:cubicBezTo>
                  <a:cubicBezTo>
                    <a:pt x="10650" y="28487"/>
                    <a:pt x="10594" y="30730"/>
                    <a:pt x="10508" y="32946"/>
                  </a:cubicBezTo>
                  <a:cubicBezTo>
                    <a:pt x="10508" y="33229"/>
                    <a:pt x="10480" y="33513"/>
                    <a:pt x="10395" y="33797"/>
                  </a:cubicBezTo>
                  <a:cubicBezTo>
                    <a:pt x="10310" y="34025"/>
                    <a:pt x="10366" y="34138"/>
                    <a:pt x="10594" y="34223"/>
                  </a:cubicBezTo>
                  <a:cubicBezTo>
                    <a:pt x="10832" y="34310"/>
                    <a:pt x="11071" y="34347"/>
                    <a:pt x="11322" y="34347"/>
                  </a:cubicBezTo>
                  <a:cubicBezTo>
                    <a:pt x="11400" y="34347"/>
                    <a:pt x="11479" y="34344"/>
                    <a:pt x="11559" y="34337"/>
                  </a:cubicBezTo>
                  <a:cubicBezTo>
                    <a:pt x="11759" y="34304"/>
                    <a:pt x="11968" y="34290"/>
                    <a:pt x="12182" y="34290"/>
                  </a:cubicBezTo>
                  <a:cubicBezTo>
                    <a:pt x="12333" y="34290"/>
                    <a:pt x="12485" y="34297"/>
                    <a:pt x="12638" y="34309"/>
                  </a:cubicBezTo>
                  <a:cubicBezTo>
                    <a:pt x="12668" y="34319"/>
                    <a:pt x="12699" y="34323"/>
                    <a:pt x="12729" y="34323"/>
                  </a:cubicBezTo>
                  <a:cubicBezTo>
                    <a:pt x="12874" y="34323"/>
                    <a:pt x="13017" y="34217"/>
                    <a:pt x="13064" y="34053"/>
                  </a:cubicBezTo>
                  <a:cubicBezTo>
                    <a:pt x="13093" y="33911"/>
                    <a:pt x="13121" y="33769"/>
                    <a:pt x="13121" y="33627"/>
                  </a:cubicBezTo>
                  <a:cubicBezTo>
                    <a:pt x="13206" y="30787"/>
                    <a:pt x="13292" y="27947"/>
                    <a:pt x="13377" y="25107"/>
                  </a:cubicBezTo>
                  <a:cubicBezTo>
                    <a:pt x="13462" y="22495"/>
                    <a:pt x="13547" y="19882"/>
                    <a:pt x="13604" y="17241"/>
                  </a:cubicBezTo>
                  <a:cubicBezTo>
                    <a:pt x="13661" y="15537"/>
                    <a:pt x="13718" y="13833"/>
                    <a:pt x="13774" y="12129"/>
                  </a:cubicBezTo>
                  <a:cubicBezTo>
                    <a:pt x="13803" y="10709"/>
                    <a:pt x="13860" y="9261"/>
                    <a:pt x="13888" y="7812"/>
                  </a:cubicBezTo>
                  <a:cubicBezTo>
                    <a:pt x="13945" y="5541"/>
                    <a:pt x="14002" y="3269"/>
                    <a:pt x="14087" y="997"/>
                  </a:cubicBezTo>
                  <a:cubicBezTo>
                    <a:pt x="14087" y="826"/>
                    <a:pt x="14058" y="628"/>
                    <a:pt x="14030" y="457"/>
                  </a:cubicBezTo>
                  <a:cubicBezTo>
                    <a:pt x="14030" y="218"/>
                    <a:pt x="13831" y="28"/>
                    <a:pt x="13596" y="28"/>
                  </a:cubicBezTo>
                  <a:cubicBezTo>
                    <a:pt x="13580" y="28"/>
                    <a:pt x="13563" y="29"/>
                    <a:pt x="13547" y="31"/>
                  </a:cubicBezTo>
                  <a:cubicBezTo>
                    <a:pt x="13363" y="31"/>
                    <a:pt x="13171" y="38"/>
                    <a:pt x="12979" y="38"/>
                  </a:cubicBezTo>
                  <a:cubicBezTo>
                    <a:pt x="12787" y="38"/>
                    <a:pt x="12596" y="31"/>
                    <a:pt x="12411" y="3"/>
                  </a:cubicBezTo>
                  <a:cubicBezTo>
                    <a:pt x="12390" y="1"/>
                    <a:pt x="12370" y="0"/>
                    <a:pt x="12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a:off x="4794000" y="2412975"/>
              <a:ext cx="352175" cy="858700"/>
            </a:xfrm>
            <a:custGeom>
              <a:avLst/>
              <a:gdLst/>
              <a:ahLst/>
              <a:cxnLst/>
              <a:rect l="l" t="t" r="r" b="b"/>
              <a:pathLst>
                <a:path w="14087" h="34348" extrusionOk="0">
                  <a:moveTo>
                    <a:pt x="1709" y="0"/>
                  </a:moveTo>
                  <a:cubicBezTo>
                    <a:pt x="1689" y="0"/>
                    <a:pt x="1669" y="1"/>
                    <a:pt x="1648" y="3"/>
                  </a:cubicBezTo>
                  <a:cubicBezTo>
                    <a:pt x="1463" y="31"/>
                    <a:pt x="1279" y="38"/>
                    <a:pt x="1091" y="38"/>
                  </a:cubicBezTo>
                  <a:cubicBezTo>
                    <a:pt x="903" y="38"/>
                    <a:pt x="711" y="31"/>
                    <a:pt x="512" y="31"/>
                  </a:cubicBezTo>
                  <a:cubicBezTo>
                    <a:pt x="496" y="29"/>
                    <a:pt x="480" y="28"/>
                    <a:pt x="464" y="28"/>
                  </a:cubicBezTo>
                  <a:cubicBezTo>
                    <a:pt x="232" y="28"/>
                    <a:pt x="56" y="218"/>
                    <a:pt x="29" y="457"/>
                  </a:cubicBezTo>
                  <a:cubicBezTo>
                    <a:pt x="1" y="628"/>
                    <a:pt x="1" y="826"/>
                    <a:pt x="1" y="997"/>
                  </a:cubicBezTo>
                  <a:cubicBezTo>
                    <a:pt x="58" y="3269"/>
                    <a:pt x="115" y="5541"/>
                    <a:pt x="200" y="7812"/>
                  </a:cubicBezTo>
                  <a:cubicBezTo>
                    <a:pt x="228" y="9261"/>
                    <a:pt x="257" y="10709"/>
                    <a:pt x="313" y="12129"/>
                  </a:cubicBezTo>
                  <a:cubicBezTo>
                    <a:pt x="370" y="13833"/>
                    <a:pt x="427" y="15537"/>
                    <a:pt x="455" y="17241"/>
                  </a:cubicBezTo>
                  <a:cubicBezTo>
                    <a:pt x="540" y="19882"/>
                    <a:pt x="626" y="22495"/>
                    <a:pt x="682" y="25107"/>
                  </a:cubicBezTo>
                  <a:cubicBezTo>
                    <a:pt x="768" y="27947"/>
                    <a:pt x="853" y="30787"/>
                    <a:pt x="966" y="33627"/>
                  </a:cubicBezTo>
                  <a:cubicBezTo>
                    <a:pt x="966" y="33769"/>
                    <a:pt x="966" y="33911"/>
                    <a:pt x="1023" y="34053"/>
                  </a:cubicBezTo>
                  <a:cubicBezTo>
                    <a:pt x="1070" y="34217"/>
                    <a:pt x="1195" y="34323"/>
                    <a:pt x="1348" y="34323"/>
                  </a:cubicBezTo>
                  <a:cubicBezTo>
                    <a:pt x="1381" y="34323"/>
                    <a:pt x="1415" y="34319"/>
                    <a:pt x="1449" y="34309"/>
                  </a:cubicBezTo>
                  <a:cubicBezTo>
                    <a:pt x="1602" y="34297"/>
                    <a:pt x="1750" y="34290"/>
                    <a:pt x="1897" y="34290"/>
                  </a:cubicBezTo>
                  <a:cubicBezTo>
                    <a:pt x="2106" y="34290"/>
                    <a:pt x="2312" y="34304"/>
                    <a:pt x="2528" y="34337"/>
                  </a:cubicBezTo>
                  <a:cubicBezTo>
                    <a:pt x="2602" y="34344"/>
                    <a:pt x="2677" y="34347"/>
                    <a:pt x="2754" y="34347"/>
                  </a:cubicBezTo>
                  <a:cubicBezTo>
                    <a:pt x="3000" y="34347"/>
                    <a:pt x="3255" y="34310"/>
                    <a:pt x="3494" y="34223"/>
                  </a:cubicBezTo>
                  <a:cubicBezTo>
                    <a:pt x="3693" y="34138"/>
                    <a:pt x="3778" y="34025"/>
                    <a:pt x="3693" y="33797"/>
                  </a:cubicBezTo>
                  <a:cubicBezTo>
                    <a:pt x="3608" y="33513"/>
                    <a:pt x="3579" y="33229"/>
                    <a:pt x="3579" y="32946"/>
                  </a:cubicBezTo>
                  <a:cubicBezTo>
                    <a:pt x="3494" y="30730"/>
                    <a:pt x="3437" y="28487"/>
                    <a:pt x="3352" y="26272"/>
                  </a:cubicBezTo>
                  <a:cubicBezTo>
                    <a:pt x="3324" y="26016"/>
                    <a:pt x="3437" y="25789"/>
                    <a:pt x="3664" y="25647"/>
                  </a:cubicBezTo>
                  <a:cubicBezTo>
                    <a:pt x="5567" y="24170"/>
                    <a:pt x="7612" y="22864"/>
                    <a:pt x="9571" y="21472"/>
                  </a:cubicBezTo>
                  <a:cubicBezTo>
                    <a:pt x="10849" y="20620"/>
                    <a:pt x="12127" y="19768"/>
                    <a:pt x="13405" y="18916"/>
                  </a:cubicBezTo>
                  <a:cubicBezTo>
                    <a:pt x="14002" y="18519"/>
                    <a:pt x="13973" y="18519"/>
                    <a:pt x="14058" y="17781"/>
                  </a:cubicBezTo>
                  <a:cubicBezTo>
                    <a:pt x="14087" y="17497"/>
                    <a:pt x="14058" y="17213"/>
                    <a:pt x="14030" y="16929"/>
                  </a:cubicBezTo>
                  <a:cubicBezTo>
                    <a:pt x="13973" y="16730"/>
                    <a:pt x="13860" y="16559"/>
                    <a:pt x="13718" y="16474"/>
                  </a:cubicBezTo>
                  <a:cubicBezTo>
                    <a:pt x="13642" y="16398"/>
                    <a:pt x="13554" y="16361"/>
                    <a:pt x="13461" y="16361"/>
                  </a:cubicBezTo>
                  <a:cubicBezTo>
                    <a:pt x="13415" y="16361"/>
                    <a:pt x="13367" y="16370"/>
                    <a:pt x="13320" y="16389"/>
                  </a:cubicBezTo>
                  <a:cubicBezTo>
                    <a:pt x="13121" y="16503"/>
                    <a:pt x="12894" y="16616"/>
                    <a:pt x="12695" y="16730"/>
                  </a:cubicBezTo>
                  <a:cubicBezTo>
                    <a:pt x="11730" y="17355"/>
                    <a:pt x="10736" y="17951"/>
                    <a:pt x="9770" y="18576"/>
                  </a:cubicBezTo>
                  <a:lnTo>
                    <a:pt x="3636" y="22580"/>
                  </a:lnTo>
                  <a:cubicBezTo>
                    <a:pt x="3579" y="22608"/>
                    <a:pt x="3494" y="22665"/>
                    <a:pt x="3409" y="22694"/>
                  </a:cubicBezTo>
                  <a:cubicBezTo>
                    <a:pt x="3384" y="22710"/>
                    <a:pt x="3359" y="22717"/>
                    <a:pt x="3336" y="22717"/>
                  </a:cubicBezTo>
                  <a:cubicBezTo>
                    <a:pt x="3281" y="22717"/>
                    <a:pt x="3238" y="22677"/>
                    <a:pt x="3238" y="22637"/>
                  </a:cubicBezTo>
                  <a:cubicBezTo>
                    <a:pt x="3210" y="22495"/>
                    <a:pt x="3210" y="22353"/>
                    <a:pt x="3210" y="22211"/>
                  </a:cubicBezTo>
                  <a:lnTo>
                    <a:pt x="3040" y="17809"/>
                  </a:lnTo>
                  <a:cubicBezTo>
                    <a:pt x="2954" y="15139"/>
                    <a:pt x="2841" y="12470"/>
                    <a:pt x="2756" y="9800"/>
                  </a:cubicBezTo>
                  <a:cubicBezTo>
                    <a:pt x="2670" y="7756"/>
                    <a:pt x="2585" y="5739"/>
                    <a:pt x="2528" y="3695"/>
                  </a:cubicBezTo>
                  <a:cubicBezTo>
                    <a:pt x="2472" y="2786"/>
                    <a:pt x="2415" y="1877"/>
                    <a:pt x="2386" y="940"/>
                  </a:cubicBezTo>
                  <a:cubicBezTo>
                    <a:pt x="2386" y="770"/>
                    <a:pt x="2358" y="599"/>
                    <a:pt x="2301" y="457"/>
                  </a:cubicBezTo>
                  <a:cubicBezTo>
                    <a:pt x="2167" y="216"/>
                    <a:pt x="2033" y="0"/>
                    <a:pt x="17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a:off x="4746450" y="1726675"/>
              <a:ext cx="296075" cy="476225"/>
            </a:xfrm>
            <a:custGeom>
              <a:avLst/>
              <a:gdLst/>
              <a:ahLst/>
              <a:cxnLst/>
              <a:rect l="l" t="t" r="r" b="b"/>
              <a:pathLst>
                <a:path w="11843" h="19049" extrusionOk="0">
                  <a:moveTo>
                    <a:pt x="5498" y="0"/>
                  </a:moveTo>
                  <a:cubicBezTo>
                    <a:pt x="5298" y="0"/>
                    <a:pt x="5091" y="38"/>
                    <a:pt x="4885" y="107"/>
                  </a:cubicBezTo>
                  <a:cubicBezTo>
                    <a:pt x="3692" y="447"/>
                    <a:pt x="2641" y="1214"/>
                    <a:pt x="1988" y="2293"/>
                  </a:cubicBezTo>
                  <a:cubicBezTo>
                    <a:pt x="1278" y="3486"/>
                    <a:pt x="767" y="4764"/>
                    <a:pt x="511" y="6127"/>
                  </a:cubicBezTo>
                  <a:cubicBezTo>
                    <a:pt x="57" y="8314"/>
                    <a:pt x="0" y="10586"/>
                    <a:pt x="369" y="12829"/>
                  </a:cubicBezTo>
                  <a:cubicBezTo>
                    <a:pt x="710" y="14959"/>
                    <a:pt x="1704" y="16947"/>
                    <a:pt x="3238" y="18481"/>
                  </a:cubicBezTo>
                  <a:cubicBezTo>
                    <a:pt x="3578" y="18822"/>
                    <a:pt x="4033" y="19020"/>
                    <a:pt x="4516" y="19049"/>
                  </a:cubicBezTo>
                  <a:lnTo>
                    <a:pt x="5084" y="19049"/>
                  </a:lnTo>
                  <a:cubicBezTo>
                    <a:pt x="6163" y="18964"/>
                    <a:pt x="7242" y="18907"/>
                    <a:pt x="8321" y="18793"/>
                  </a:cubicBezTo>
                  <a:cubicBezTo>
                    <a:pt x="9003" y="18793"/>
                    <a:pt x="9656" y="18708"/>
                    <a:pt x="10337" y="18594"/>
                  </a:cubicBezTo>
                  <a:cubicBezTo>
                    <a:pt x="10439" y="18633"/>
                    <a:pt x="10537" y="18649"/>
                    <a:pt x="10631" y="18649"/>
                  </a:cubicBezTo>
                  <a:cubicBezTo>
                    <a:pt x="10879" y="18649"/>
                    <a:pt x="11105" y="18542"/>
                    <a:pt x="11331" y="18481"/>
                  </a:cubicBezTo>
                  <a:cubicBezTo>
                    <a:pt x="11729" y="18367"/>
                    <a:pt x="11843" y="18083"/>
                    <a:pt x="11615" y="17771"/>
                  </a:cubicBezTo>
                  <a:cubicBezTo>
                    <a:pt x="11473" y="17515"/>
                    <a:pt x="11388" y="17231"/>
                    <a:pt x="11417" y="16976"/>
                  </a:cubicBezTo>
                  <a:cubicBezTo>
                    <a:pt x="11417" y="15811"/>
                    <a:pt x="11360" y="14647"/>
                    <a:pt x="11303" y="13483"/>
                  </a:cubicBezTo>
                  <a:cubicBezTo>
                    <a:pt x="11189" y="11466"/>
                    <a:pt x="10991" y="9422"/>
                    <a:pt x="10678" y="7434"/>
                  </a:cubicBezTo>
                  <a:cubicBezTo>
                    <a:pt x="10423" y="5701"/>
                    <a:pt x="9826" y="4026"/>
                    <a:pt x="9003" y="2492"/>
                  </a:cubicBezTo>
                  <a:cubicBezTo>
                    <a:pt x="8804" y="2151"/>
                    <a:pt x="8605" y="1839"/>
                    <a:pt x="8378" y="1527"/>
                  </a:cubicBezTo>
                  <a:cubicBezTo>
                    <a:pt x="7781" y="731"/>
                    <a:pt x="6873" y="192"/>
                    <a:pt x="5879" y="50"/>
                  </a:cubicBezTo>
                  <a:cubicBezTo>
                    <a:pt x="5756" y="16"/>
                    <a:pt x="5628" y="0"/>
                    <a:pt x="5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a:off x="4743600" y="1333075"/>
              <a:ext cx="290400" cy="849350"/>
            </a:xfrm>
            <a:custGeom>
              <a:avLst/>
              <a:gdLst/>
              <a:ahLst/>
              <a:cxnLst/>
              <a:rect l="l" t="t" r="r" b="b"/>
              <a:pathLst>
                <a:path w="11616" h="33974" extrusionOk="0">
                  <a:moveTo>
                    <a:pt x="6574" y="0"/>
                  </a:moveTo>
                  <a:cubicBezTo>
                    <a:pt x="6424" y="0"/>
                    <a:pt x="6305" y="132"/>
                    <a:pt x="6305" y="288"/>
                  </a:cubicBezTo>
                  <a:cubicBezTo>
                    <a:pt x="6334" y="430"/>
                    <a:pt x="6447" y="544"/>
                    <a:pt x="6589" y="544"/>
                  </a:cubicBezTo>
                  <a:cubicBezTo>
                    <a:pt x="6731" y="544"/>
                    <a:pt x="6845" y="430"/>
                    <a:pt x="6845" y="288"/>
                  </a:cubicBezTo>
                  <a:cubicBezTo>
                    <a:pt x="6845" y="146"/>
                    <a:pt x="6760" y="33"/>
                    <a:pt x="6618" y="4"/>
                  </a:cubicBezTo>
                  <a:cubicBezTo>
                    <a:pt x="6603" y="2"/>
                    <a:pt x="6588" y="0"/>
                    <a:pt x="6574" y="0"/>
                  </a:cubicBezTo>
                  <a:close/>
                  <a:moveTo>
                    <a:pt x="5086" y="226"/>
                  </a:moveTo>
                  <a:cubicBezTo>
                    <a:pt x="4964" y="226"/>
                    <a:pt x="4853" y="306"/>
                    <a:pt x="4828" y="430"/>
                  </a:cubicBezTo>
                  <a:cubicBezTo>
                    <a:pt x="4828" y="600"/>
                    <a:pt x="4942" y="742"/>
                    <a:pt x="5084" y="799"/>
                  </a:cubicBezTo>
                  <a:cubicBezTo>
                    <a:pt x="5226" y="771"/>
                    <a:pt x="5340" y="686"/>
                    <a:pt x="5396" y="572"/>
                  </a:cubicBezTo>
                  <a:cubicBezTo>
                    <a:pt x="5453" y="402"/>
                    <a:pt x="5311" y="231"/>
                    <a:pt x="5141" y="231"/>
                  </a:cubicBezTo>
                  <a:cubicBezTo>
                    <a:pt x="5122" y="228"/>
                    <a:pt x="5104" y="226"/>
                    <a:pt x="5086" y="226"/>
                  </a:cubicBezTo>
                  <a:close/>
                  <a:moveTo>
                    <a:pt x="7810" y="1424"/>
                  </a:moveTo>
                  <a:cubicBezTo>
                    <a:pt x="7640" y="1452"/>
                    <a:pt x="7470" y="1566"/>
                    <a:pt x="7441" y="1736"/>
                  </a:cubicBezTo>
                  <a:cubicBezTo>
                    <a:pt x="7441" y="1956"/>
                    <a:pt x="7610" y="2106"/>
                    <a:pt x="7779" y="2106"/>
                  </a:cubicBezTo>
                  <a:cubicBezTo>
                    <a:pt x="7850" y="2106"/>
                    <a:pt x="7922" y="2079"/>
                    <a:pt x="7981" y="2020"/>
                  </a:cubicBezTo>
                  <a:cubicBezTo>
                    <a:pt x="8208" y="1822"/>
                    <a:pt x="8094" y="1452"/>
                    <a:pt x="7810" y="1424"/>
                  </a:cubicBezTo>
                  <a:close/>
                  <a:moveTo>
                    <a:pt x="5579" y="2073"/>
                  </a:moveTo>
                  <a:cubicBezTo>
                    <a:pt x="5448" y="2073"/>
                    <a:pt x="5308" y="2180"/>
                    <a:pt x="5283" y="2333"/>
                  </a:cubicBezTo>
                  <a:cubicBezTo>
                    <a:pt x="5254" y="2503"/>
                    <a:pt x="5368" y="2674"/>
                    <a:pt x="5567" y="2702"/>
                  </a:cubicBezTo>
                  <a:cubicBezTo>
                    <a:pt x="5737" y="2702"/>
                    <a:pt x="5879" y="2560"/>
                    <a:pt x="5879" y="2390"/>
                  </a:cubicBezTo>
                  <a:cubicBezTo>
                    <a:pt x="5879" y="2219"/>
                    <a:pt x="5794" y="2106"/>
                    <a:pt x="5624" y="2077"/>
                  </a:cubicBezTo>
                  <a:cubicBezTo>
                    <a:pt x="5609" y="2074"/>
                    <a:pt x="5594" y="2073"/>
                    <a:pt x="5579" y="2073"/>
                  </a:cubicBezTo>
                  <a:close/>
                  <a:moveTo>
                    <a:pt x="4175" y="2390"/>
                  </a:moveTo>
                  <a:cubicBezTo>
                    <a:pt x="4005" y="2390"/>
                    <a:pt x="3863" y="2532"/>
                    <a:pt x="3863" y="2702"/>
                  </a:cubicBezTo>
                  <a:cubicBezTo>
                    <a:pt x="3891" y="2872"/>
                    <a:pt x="4062" y="2986"/>
                    <a:pt x="4232" y="2986"/>
                  </a:cubicBezTo>
                  <a:cubicBezTo>
                    <a:pt x="4374" y="2958"/>
                    <a:pt x="4459" y="2816"/>
                    <a:pt x="4459" y="2674"/>
                  </a:cubicBezTo>
                  <a:cubicBezTo>
                    <a:pt x="4459" y="2532"/>
                    <a:pt x="4346" y="2390"/>
                    <a:pt x="4175" y="2390"/>
                  </a:cubicBezTo>
                  <a:close/>
                  <a:moveTo>
                    <a:pt x="5254" y="4236"/>
                  </a:moveTo>
                  <a:cubicBezTo>
                    <a:pt x="5084" y="4264"/>
                    <a:pt x="4970" y="4406"/>
                    <a:pt x="4970" y="4576"/>
                  </a:cubicBezTo>
                  <a:cubicBezTo>
                    <a:pt x="4970" y="4732"/>
                    <a:pt x="5113" y="4864"/>
                    <a:pt x="5267" y="4864"/>
                  </a:cubicBezTo>
                  <a:cubicBezTo>
                    <a:pt x="5282" y="4864"/>
                    <a:pt x="5296" y="4863"/>
                    <a:pt x="5311" y="4860"/>
                  </a:cubicBezTo>
                  <a:lnTo>
                    <a:pt x="5311" y="4832"/>
                  </a:lnTo>
                  <a:cubicBezTo>
                    <a:pt x="5453" y="4832"/>
                    <a:pt x="5567" y="4718"/>
                    <a:pt x="5567" y="4548"/>
                  </a:cubicBezTo>
                  <a:cubicBezTo>
                    <a:pt x="5567" y="4406"/>
                    <a:pt x="5425" y="4264"/>
                    <a:pt x="5254" y="4236"/>
                  </a:cubicBezTo>
                  <a:close/>
                  <a:moveTo>
                    <a:pt x="7096" y="4703"/>
                  </a:moveTo>
                  <a:cubicBezTo>
                    <a:pt x="7013" y="4703"/>
                    <a:pt x="6948" y="4791"/>
                    <a:pt x="6902" y="4860"/>
                  </a:cubicBezTo>
                  <a:cubicBezTo>
                    <a:pt x="6845" y="4974"/>
                    <a:pt x="6958" y="5144"/>
                    <a:pt x="7100" y="5201"/>
                  </a:cubicBezTo>
                  <a:cubicBezTo>
                    <a:pt x="7214" y="5173"/>
                    <a:pt x="7299" y="5088"/>
                    <a:pt x="7299" y="5002"/>
                  </a:cubicBezTo>
                  <a:lnTo>
                    <a:pt x="7328" y="4974"/>
                  </a:lnTo>
                  <a:cubicBezTo>
                    <a:pt x="7356" y="4860"/>
                    <a:pt x="7299" y="4747"/>
                    <a:pt x="7157" y="4718"/>
                  </a:cubicBezTo>
                  <a:cubicBezTo>
                    <a:pt x="7136" y="4708"/>
                    <a:pt x="7116" y="4703"/>
                    <a:pt x="7096" y="4703"/>
                  </a:cubicBezTo>
                  <a:close/>
                  <a:moveTo>
                    <a:pt x="4062" y="5258"/>
                  </a:moveTo>
                  <a:cubicBezTo>
                    <a:pt x="3834" y="5286"/>
                    <a:pt x="3664" y="5485"/>
                    <a:pt x="3692" y="5684"/>
                  </a:cubicBezTo>
                  <a:cubicBezTo>
                    <a:pt x="3718" y="5840"/>
                    <a:pt x="3839" y="5972"/>
                    <a:pt x="3990" y="5972"/>
                  </a:cubicBezTo>
                  <a:cubicBezTo>
                    <a:pt x="4004" y="5972"/>
                    <a:pt x="4019" y="5970"/>
                    <a:pt x="4033" y="5968"/>
                  </a:cubicBezTo>
                  <a:cubicBezTo>
                    <a:pt x="4232" y="5939"/>
                    <a:pt x="4374" y="5769"/>
                    <a:pt x="4346" y="5570"/>
                  </a:cubicBezTo>
                  <a:cubicBezTo>
                    <a:pt x="4346" y="5400"/>
                    <a:pt x="4204" y="5286"/>
                    <a:pt x="4062" y="5258"/>
                  </a:cubicBezTo>
                  <a:close/>
                  <a:moveTo>
                    <a:pt x="5694" y="6617"/>
                  </a:moveTo>
                  <a:cubicBezTo>
                    <a:pt x="5543" y="6617"/>
                    <a:pt x="5425" y="6749"/>
                    <a:pt x="5425" y="6905"/>
                  </a:cubicBezTo>
                  <a:cubicBezTo>
                    <a:pt x="5425" y="7047"/>
                    <a:pt x="5567" y="7189"/>
                    <a:pt x="5737" y="7217"/>
                  </a:cubicBezTo>
                  <a:cubicBezTo>
                    <a:pt x="5879" y="7217"/>
                    <a:pt x="6021" y="7075"/>
                    <a:pt x="6050" y="6933"/>
                  </a:cubicBezTo>
                  <a:cubicBezTo>
                    <a:pt x="6050" y="6763"/>
                    <a:pt x="5908" y="6621"/>
                    <a:pt x="5737" y="6621"/>
                  </a:cubicBezTo>
                  <a:cubicBezTo>
                    <a:pt x="5722" y="6619"/>
                    <a:pt x="5708" y="6617"/>
                    <a:pt x="5694" y="6617"/>
                  </a:cubicBezTo>
                  <a:close/>
                  <a:moveTo>
                    <a:pt x="4317" y="7047"/>
                  </a:moveTo>
                  <a:cubicBezTo>
                    <a:pt x="4147" y="7047"/>
                    <a:pt x="4005" y="7161"/>
                    <a:pt x="4005" y="7331"/>
                  </a:cubicBezTo>
                  <a:cubicBezTo>
                    <a:pt x="3991" y="7537"/>
                    <a:pt x="4137" y="7637"/>
                    <a:pt x="4284" y="7637"/>
                  </a:cubicBezTo>
                  <a:cubicBezTo>
                    <a:pt x="4442" y="7637"/>
                    <a:pt x="4602" y="7523"/>
                    <a:pt x="4573" y="7303"/>
                  </a:cubicBezTo>
                  <a:cubicBezTo>
                    <a:pt x="4573" y="7175"/>
                    <a:pt x="4482" y="7071"/>
                    <a:pt x="4361" y="7071"/>
                  </a:cubicBezTo>
                  <a:cubicBezTo>
                    <a:pt x="4347" y="7071"/>
                    <a:pt x="4332" y="7072"/>
                    <a:pt x="4317" y="7075"/>
                  </a:cubicBezTo>
                  <a:lnTo>
                    <a:pt x="4317" y="7047"/>
                  </a:lnTo>
                  <a:close/>
                  <a:moveTo>
                    <a:pt x="6837" y="7214"/>
                  </a:moveTo>
                  <a:cubicBezTo>
                    <a:pt x="6821" y="7214"/>
                    <a:pt x="6805" y="7215"/>
                    <a:pt x="6788" y="7217"/>
                  </a:cubicBezTo>
                  <a:cubicBezTo>
                    <a:pt x="6674" y="7303"/>
                    <a:pt x="6589" y="7416"/>
                    <a:pt x="6618" y="7587"/>
                  </a:cubicBezTo>
                  <a:cubicBezTo>
                    <a:pt x="6643" y="7716"/>
                    <a:pt x="6764" y="7846"/>
                    <a:pt x="6914" y="7846"/>
                  </a:cubicBezTo>
                  <a:cubicBezTo>
                    <a:pt x="6929" y="7846"/>
                    <a:pt x="6943" y="7845"/>
                    <a:pt x="6958" y="7842"/>
                  </a:cubicBezTo>
                  <a:cubicBezTo>
                    <a:pt x="7100" y="7842"/>
                    <a:pt x="7214" y="7729"/>
                    <a:pt x="7242" y="7587"/>
                  </a:cubicBezTo>
                  <a:cubicBezTo>
                    <a:pt x="7216" y="7376"/>
                    <a:pt x="7043" y="7214"/>
                    <a:pt x="6837" y="7214"/>
                  </a:cubicBezTo>
                  <a:close/>
                  <a:moveTo>
                    <a:pt x="7498" y="8439"/>
                  </a:moveTo>
                  <a:cubicBezTo>
                    <a:pt x="7356" y="8467"/>
                    <a:pt x="7242" y="8581"/>
                    <a:pt x="7242" y="8723"/>
                  </a:cubicBezTo>
                  <a:cubicBezTo>
                    <a:pt x="7271" y="8893"/>
                    <a:pt x="7384" y="9007"/>
                    <a:pt x="7526" y="9063"/>
                  </a:cubicBezTo>
                  <a:cubicBezTo>
                    <a:pt x="7697" y="9035"/>
                    <a:pt x="7839" y="8893"/>
                    <a:pt x="7839" y="8751"/>
                  </a:cubicBezTo>
                  <a:cubicBezTo>
                    <a:pt x="7810" y="8581"/>
                    <a:pt x="7668" y="8439"/>
                    <a:pt x="7498" y="8439"/>
                  </a:cubicBezTo>
                  <a:close/>
                  <a:moveTo>
                    <a:pt x="5487" y="8605"/>
                  </a:moveTo>
                  <a:cubicBezTo>
                    <a:pt x="5340" y="8605"/>
                    <a:pt x="5226" y="8712"/>
                    <a:pt x="5226" y="8865"/>
                  </a:cubicBezTo>
                  <a:lnTo>
                    <a:pt x="5254" y="8836"/>
                  </a:lnTo>
                  <a:lnTo>
                    <a:pt x="5254" y="8836"/>
                  </a:lnTo>
                  <a:cubicBezTo>
                    <a:pt x="5226" y="8978"/>
                    <a:pt x="5311" y="9120"/>
                    <a:pt x="5453" y="9149"/>
                  </a:cubicBezTo>
                  <a:cubicBezTo>
                    <a:pt x="5595" y="9149"/>
                    <a:pt x="5737" y="9035"/>
                    <a:pt x="5737" y="8893"/>
                  </a:cubicBezTo>
                  <a:cubicBezTo>
                    <a:pt x="5766" y="8751"/>
                    <a:pt x="5680" y="8609"/>
                    <a:pt x="5538" y="8609"/>
                  </a:cubicBezTo>
                  <a:cubicBezTo>
                    <a:pt x="5521" y="8606"/>
                    <a:pt x="5504" y="8605"/>
                    <a:pt x="5487" y="8605"/>
                  </a:cubicBezTo>
                  <a:close/>
                  <a:moveTo>
                    <a:pt x="3238" y="8751"/>
                  </a:moveTo>
                  <a:cubicBezTo>
                    <a:pt x="3068" y="8751"/>
                    <a:pt x="2926" y="8921"/>
                    <a:pt x="2954" y="9092"/>
                  </a:cubicBezTo>
                  <a:cubicBezTo>
                    <a:pt x="2954" y="9262"/>
                    <a:pt x="3068" y="9404"/>
                    <a:pt x="3238" y="9404"/>
                  </a:cubicBezTo>
                  <a:cubicBezTo>
                    <a:pt x="3380" y="9404"/>
                    <a:pt x="3494" y="9262"/>
                    <a:pt x="3494" y="9063"/>
                  </a:cubicBezTo>
                  <a:cubicBezTo>
                    <a:pt x="3522" y="8893"/>
                    <a:pt x="3408" y="8751"/>
                    <a:pt x="3238" y="8751"/>
                  </a:cubicBezTo>
                  <a:close/>
                  <a:moveTo>
                    <a:pt x="7810" y="10199"/>
                  </a:moveTo>
                  <a:cubicBezTo>
                    <a:pt x="7668" y="10199"/>
                    <a:pt x="7555" y="10313"/>
                    <a:pt x="7555" y="10455"/>
                  </a:cubicBezTo>
                  <a:cubicBezTo>
                    <a:pt x="7555" y="10625"/>
                    <a:pt x="7697" y="10767"/>
                    <a:pt x="7867" y="10767"/>
                  </a:cubicBezTo>
                  <a:cubicBezTo>
                    <a:pt x="8009" y="10767"/>
                    <a:pt x="8123" y="10654"/>
                    <a:pt x="8123" y="10512"/>
                  </a:cubicBezTo>
                  <a:cubicBezTo>
                    <a:pt x="8123" y="10341"/>
                    <a:pt x="7981" y="10199"/>
                    <a:pt x="7839" y="10199"/>
                  </a:cubicBezTo>
                  <a:close/>
                  <a:moveTo>
                    <a:pt x="6207" y="10451"/>
                  </a:moveTo>
                  <a:cubicBezTo>
                    <a:pt x="6193" y="10451"/>
                    <a:pt x="6178" y="10452"/>
                    <a:pt x="6163" y="10455"/>
                  </a:cubicBezTo>
                  <a:lnTo>
                    <a:pt x="6192" y="10455"/>
                  </a:lnTo>
                  <a:cubicBezTo>
                    <a:pt x="6050" y="10455"/>
                    <a:pt x="5964" y="10540"/>
                    <a:pt x="5964" y="10682"/>
                  </a:cubicBezTo>
                  <a:cubicBezTo>
                    <a:pt x="5936" y="10824"/>
                    <a:pt x="6050" y="10938"/>
                    <a:pt x="6220" y="10966"/>
                  </a:cubicBezTo>
                  <a:cubicBezTo>
                    <a:pt x="6362" y="10966"/>
                    <a:pt x="6476" y="10824"/>
                    <a:pt x="6476" y="10682"/>
                  </a:cubicBezTo>
                  <a:cubicBezTo>
                    <a:pt x="6450" y="10555"/>
                    <a:pt x="6334" y="10451"/>
                    <a:pt x="6207" y="10451"/>
                  </a:cubicBezTo>
                  <a:close/>
                  <a:moveTo>
                    <a:pt x="2840" y="11136"/>
                  </a:moveTo>
                  <a:cubicBezTo>
                    <a:pt x="2698" y="11136"/>
                    <a:pt x="2585" y="11250"/>
                    <a:pt x="2585" y="11392"/>
                  </a:cubicBezTo>
                  <a:cubicBezTo>
                    <a:pt x="2585" y="11534"/>
                    <a:pt x="2698" y="11619"/>
                    <a:pt x="2812" y="11648"/>
                  </a:cubicBezTo>
                  <a:cubicBezTo>
                    <a:pt x="2827" y="11651"/>
                    <a:pt x="2842" y="11652"/>
                    <a:pt x="2856" y="11652"/>
                  </a:cubicBezTo>
                  <a:cubicBezTo>
                    <a:pt x="2982" y="11652"/>
                    <a:pt x="3099" y="11548"/>
                    <a:pt x="3124" y="11420"/>
                  </a:cubicBezTo>
                  <a:cubicBezTo>
                    <a:pt x="3096" y="11278"/>
                    <a:pt x="2982" y="11165"/>
                    <a:pt x="2840" y="11165"/>
                  </a:cubicBezTo>
                  <a:lnTo>
                    <a:pt x="2840" y="11136"/>
                  </a:lnTo>
                  <a:close/>
                  <a:moveTo>
                    <a:pt x="4658" y="11420"/>
                  </a:moveTo>
                  <a:cubicBezTo>
                    <a:pt x="4601" y="11449"/>
                    <a:pt x="4544" y="11506"/>
                    <a:pt x="4544" y="11562"/>
                  </a:cubicBezTo>
                  <a:cubicBezTo>
                    <a:pt x="4516" y="11676"/>
                    <a:pt x="4601" y="11761"/>
                    <a:pt x="4686" y="11761"/>
                  </a:cubicBezTo>
                  <a:cubicBezTo>
                    <a:pt x="4800" y="11761"/>
                    <a:pt x="4857" y="11676"/>
                    <a:pt x="4857" y="11562"/>
                  </a:cubicBezTo>
                  <a:cubicBezTo>
                    <a:pt x="4857" y="11492"/>
                    <a:pt x="4780" y="11441"/>
                    <a:pt x="4705" y="11441"/>
                  </a:cubicBezTo>
                  <a:cubicBezTo>
                    <a:pt x="4689" y="11441"/>
                    <a:pt x="4673" y="11444"/>
                    <a:pt x="4658" y="11449"/>
                  </a:cubicBezTo>
                  <a:lnTo>
                    <a:pt x="4658" y="11420"/>
                  </a:lnTo>
                  <a:close/>
                  <a:moveTo>
                    <a:pt x="7952" y="12102"/>
                  </a:moveTo>
                  <a:cubicBezTo>
                    <a:pt x="7810" y="12102"/>
                    <a:pt x="7697" y="12244"/>
                    <a:pt x="7697" y="12386"/>
                  </a:cubicBezTo>
                  <a:cubicBezTo>
                    <a:pt x="7697" y="12556"/>
                    <a:pt x="7839" y="12670"/>
                    <a:pt x="8009" y="12670"/>
                  </a:cubicBezTo>
                  <a:cubicBezTo>
                    <a:pt x="8151" y="12642"/>
                    <a:pt x="8265" y="12528"/>
                    <a:pt x="8265" y="12386"/>
                  </a:cubicBezTo>
                  <a:cubicBezTo>
                    <a:pt x="8265" y="12216"/>
                    <a:pt x="8123" y="12102"/>
                    <a:pt x="7952" y="12102"/>
                  </a:cubicBezTo>
                  <a:close/>
                  <a:moveTo>
                    <a:pt x="6537" y="12580"/>
                  </a:moveTo>
                  <a:cubicBezTo>
                    <a:pt x="6385" y="12580"/>
                    <a:pt x="6245" y="12688"/>
                    <a:pt x="6220" y="12840"/>
                  </a:cubicBezTo>
                  <a:cubicBezTo>
                    <a:pt x="6220" y="13011"/>
                    <a:pt x="6334" y="13181"/>
                    <a:pt x="6532" y="13181"/>
                  </a:cubicBezTo>
                  <a:cubicBezTo>
                    <a:pt x="6674" y="13181"/>
                    <a:pt x="6816" y="13068"/>
                    <a:pt x="6845" y="12897"/>
                  </a:cubicBezTo>
                  <a:cubicBezTo>
                    <a:pt x="6845" y="12727"/>
                    <a:pt x="6731" y="12613"/>
                    <a:pt x="6589" y="12613"/>
                  </a:cubicBezTo>
                  <a:lnTo>
                    <a:pt x="6589" y="12585"/>
                  </a:lnTo>
                  <a:cubicBezTo>
                    <a:pt x="6572" y="12582"/>
                    <a:pt x="6554" y="12580"/>
                    <a:pt x="6537" y="12580"/>
                  </a:cubicBezTo>
                  <a:close/>
                  <a:moveTo>
                    <a:pt x="3168" y="13460"/>
                  </a:moveTo>
                  <a:cubicBezTo>
                    <a:pt x="3154" y="13460"/>
                    <a:pt x="3139" y="13462"/>
                    <a:pt x="3124" y="13465"/>
                  </a:cubicBezTo>
                  <a:cubicBezTo>
                    <a:pt x="3011" y="13494"/>
                    <a:pt x="2926" y="13607"/>
                    <a:pt x="2926" y="13721"/>
                  </a:cubicBezTo>
                  <a:cubicBezTo>
                    <a:pt x="2926" y="13844"/>
                    <a:pt x="3033" y="13925"/>
                    <a:pt x="3155" y="13925"/>
                  </a:cubicBezTo>
                  <a:cubicBezTo>
                    <a:pt x="3173" y="13925"/>
                    <a:pt x="3191" y="13923"/>
                    <a:pt x="3210" y="13920"/>
                  </a:cubicBezTo>
                  <a:cubicBezTo>
                    <a:pt x="3352" y="13891"/>
                    <a:pt x="3408" y="13778"/>
                    <a:pt x="3380" y="13664"/>
                  </a:cubicBezTo>
                  <a:cubicBezTo>
                    <a:pt x="3355" y="13540"/>
                    <a:pt x="3266" y="13460"/>
                    <a:pt x="3168" y="13460"/>
                  </a:cubicBezTo>
                  <a:close/>
                  <a:moveTo>
                    <a:pt x="4658" y="14346"/>
                  </a:moveTo>
                  <a:cubicBezTo>
                    <a:pt x="4488" y="14346"/>
                    <a:pt x="4346" y="14516"/>
                    <a:pt x="4374" y="14715"/>
                  </a:cubicBezTo>
                  <a:cubicBezTo>
                    <a:pt x="4402" y="14857"/>
                    <a:pt x="4544" y="14942"/>
                    <a:pt x="4686" y="14942"/>
                  </a:cubicBezTo>
                  <a:cubicBezTo>
                    <a:pt x="4828" y="14942"/>
                    <a:pt x="4970" y="14828"/>
                    <a:pt x="4970" y="14686"/>
                  </a:cubicBezTo>
                  <a:lnTo>
                    <a:pt x="4970" y="14658"/>
                  </a:lnTo>
                  <a:cubicBezTo>
                    <a:pt x="4970" y="14488"/>
                    <a:pt x="4828" y="14346"/>
                    <a:pt x="4658" y="14346"/>
                  </a:cubicBezTo>
                  <a:close/>
                  <a:moveTo>
                    <a:pt x="7929" y="14455"/>
                  </a:moveTo>
                  <a:cubicBezTo>
                    <a:pt x="7783" y="14455"/>
                    <a:pt x="7668" y="14562"/>
                    <a:pt x="7668" y="14715"/>
                  </a:cubicBezTo>
                  <a:cubicBezTo>
                    <a:pt x="7642" y="14899"/>
                    <a:pt x="7786" y="15059"/>
                    <a:pt x="7988" y="15059"/>
                  </a:cubicBezTo>
                  <a:cubicBezTo>
                    <a:pt x="8004" y="15059"/>
                    <a:pt x="8021" y="15058"/>
                    <a:pt x="8037" y="15056"/>
                  </a:cubicBezTo>
                  <a:cubicBezTo>
                    <a:pt x="8208" y="15056"/>
                    <a:pt x="8321" y="14914"/>
                    <a:pt x="8293" y="14743"/>
                  </a:cubicBezTo>
                  <a:cubicBezTo>
                    <a:pt x="8293" y="14587"/>
                    <a:pt x="8175" y="14455"/>
                    <a:pt x="8024" y="14455"/>
                  </a:cubicBezTo>
                  <a:cubicBezTo>
                    <a:pt x="8010" y="14455"/>
                    <a:pt x="7995" y="14457"/>
                    <a:pt x="7981" y="14459"/>
                  </a:cubicBezTo>
                  <a:cubicBezTo>
                    <a:pt x="7963" y="14456"/>
                    <a:pt x="7946" y="14455"/>
                    <a:pt x="7929" y="14455"/>
                  </a:cubicBezTo>
                  <a:close/>
                  <a:moveTo>
                    <a:pt x="5766" y="15538"/>
                  </a:moveTo>
                  <a:cubicBezTo>
                    <a:pt x="5567" y="15538"/>
                    <a:pt x="5396" y="15680"/>
                    <a:pt x="5396" y="15879"/>
                  </a:cubicBezTo>
                  <a:cubicBezTo>
                    <a:pt x="5422" y="16061"/>
                    <a:pt x="5567" y="16195"/>
                    <a:pt x="5744" y="16195"/>
                  </a:cubicBezTo>
                  <a:cubicBezTo>
                    <a:pt x="5760" y="16195"/>
                    <a:pt x="5777" y="16194"/>
                    <a:pt x="5794" y="16191"/>
                  </a:cubicBezTo>
                  <a:cubicBezTo>
                    <a:pt x="5964" y="16163"/>
                    <a:pt x="6106" y="16049"/>
                    <a:pt x="6106" y="15879"/>
                  </a:cubicBezTo>
                  <a:cubicBezTo>
                    <a:pt x="6106" y="15680"/>
                    <a:pt x="5964" y="15538"/>
                    <a:pt x="5766" y="15538"/>
                  </a:cubicBezTo>
                  <a:close/>
                  <a:moveTo>
                    <a:pt x="3579" y="16106"/>
                  </a:moveTo>
                  <a:cubicBezTo>
                    <a:pt x="3352" y="16106"/>
                    <a:pt x="3181" y="16277"/>
                    <a:pt x="3153" y="16504"/>
                  </a:cubicBezTo>
                  <a:cubicBezTo>
                    <a:pt x="3210" y="16731"/>
                    <a:pt x="3437" y="16873"/>
                    <a:pt x="3664" y="16873"/>
                  </a:cubicBezTo>
                  <a:cubicBezTo>
                    <a:pt x="3721" y="16845"/>
                    <a:pt x="3806" y="16845"/>
                    <a:pt x="3863" y="16816"/>
                  </a:cubicBezTo>
                  <a:cubicBezTo>
                    <a:pt x="4005" y="16759"/>
                    <a:pt x="4090" y="16646"/>
                    <a:pt x="4090" y="16504"/>
                  </a:cubicBezTo>
                  <a:cubicBezTo>
                    <a:pt x="4062" y="16333"/>
                    <a:pt x="3948" y="16191"/>
                    <a:pt x="3778" y="16135"/>
                  </a:cubicBezTo>
                  <a:cubicBezTo>
                    <a:pt x="3721" y="16135"/>
                    <a:pt x="3636" y="16106"/>
                    <a:pt x="3579" y="16106"/>
                  </a:cubicBezTo>
                  <a:close/>
                  <a:moveTo>
                    <a:pt x="7725" y="16220"/>
                  </a:moveTo>
                  <a:cubicBezTo>
                    <a:pt x="7526" y="16220"/>
                    <a:pt x="7384" y="16390"/>
                    <a:pt x="7384" y="16561"/>
                  </a:cubicBezTo>
                  <a:cubicBezTo>
                    <a:pt x="7384" y="16759"/>
                    <a:pt x="7526" y="16930"/>
                    <a:pt x="7725" y="16930"/>
                  </a:cubicBezTo>
                  <a:cubicBezTo>
                    <a:pt x="7895" y="16930"/>
                    <a:pt x="8066" y="16788"/>
                    <a:pt x="8066" y="16589"/>
                  </a:cubicBezTo>
                  <a:cubicBezTo>
                    <a:pt x="8066" y="16390"/>
                    <a:pt x="7924" y="16220"/>
                    <a:pt x="7725" y="16220"/>
                  </a:cubicBezTo>
                  <a:close/>
                  <a:moveTo>
                    <a:pt x="6390" y="17611"/>
                  </a:moveTo>
                  <a:cubicBezTo>
                    <a:pt x="6192" y="17611"/>
                    <a:pt x="6021" y="17782"/>
                    <a:pt x="6021" y="17981"/>
                  </a:cubicBezTo>
                  <a:cubicBezTo>
                    <a:pt x="6021" y="18179"/>
                    <a:pt x="6192" y="18321"/>
                    <a:pt x="6390" y="18321"/>
                  </a:cubicBezTo>
                  <a:cubicBezTo>
                    <a:pt x="6589" y="18321"/>
                    <a:pt x="6731" y="18179"/>
                    <a:pt x="6731" y="17981"/>
                  </a:cubicBezTo>
                  <a:cubicBezTo>
                    <a:pt x="6731" y="17782"/>
                    <a:pt x="6589" y="17611"/>
                    <a:pt x="6390" y="17611"/>
                  </a:cubicBezTo>
                  <a:close/>
                  <a:moveTo>
                    <a:pt x="3948" y="18463"/>
                  </a:moveTo>
                  <a:cubicBezTo>
                    <a:pt x="3953" y="18463"/>
                    <a:pt x="3958" y="18463"/>
                    <a:pt x="3963" y="18464"/>
                  </a:cubicBezTo>
                  <a:lnTo>
                    <a:pt x="3963" y="18464"/>
                  </a:lnTo>
                  <a:cubicBezTo>
                    <a:pt x="3967" y="18463"/>
                    <a:pt x="3972" y="18463"/>
                    <a:pt x="3976" y="18463"/>
                  </a:cubicBezTo>
                  <a:close/>
                  <a:moveTo>
                    <a:pt x="1626" y="18261"/>
                  </a:moveTo>
                  <a:cubicBezTo>
                    <a:pt x="1449" y="18261"/>
                    <a:pt x="1307" y="18395"/>
                    <a:pt x="1307" y="18577"/>
                  </a:cubicBezTo>
                  <a:cubicBezTo>
                    <a:pt x="1279" y="18747"/>
                    <a:pt x="1421" y="18889"/>
                    <a:pt x="1591" y="18889"/>
                  </a:cubicBezTo>
                  <a:cubicBezTo>
                    <a:pt x="1618" y="18894"/>
                    <a:pt x="1643" y="18897"/>
                    <a:pt x="1667" y="18897"/>
                  </a:cubicBezTo>
                  <a:cubicBezTo>
                    <a:pt x="2053" y="18897"/>
                    <a:pt x="2104" y="18291"/>
                    <a:pt x="1676" y="18265"/>
                  </a:cubicBezTo>
                  <a:cubicBezTo>
                    <a:pt x="1659" y="18262"/>
                    <a:pt x="1642" y="18261"/>
                    <a:pt x="1626" y="18261"/>
                  </a:cubicBezTo>
                  <a:close/>
                  <a:moveTo>
                    <a:pt x="3963" y="18464"/>
                  </a:moveTo>
                  <a:lnTo>
                    <a:pt x="3963" y="18464"/>
                  </a:lnTo>
                  <a:cubicBezTo>
                    <a:pt x="3771" y="18471"/>
                    <a:pt x="3636" y="18638"/>
                    <a:pt x="3636" y="18833"/>
                  </a:cubicBezTo>
                  <a:cubicBezTo>
                    <a:pt x="3636" y="19003"/>
                    <a:pt x="3778" y="19117"/>
                    <a:pt x="3948" y="19145"/>
                  </a:cubicBezTo>
                  <a:cubicBezTo>
                    <a:pt x="4147" y="19117"/>
                    <a:pt x="4289" y="18975"/>
                    <a:pt x="4317" y="18776"/>
                  </a:cubicBezTo>
                  <a:cubicBezTo>
                    <a:pt x="4290" y="18610"/>
                    <a:pt x="4154" y="18471"/>
                    <a:pt x="3963" y="18464"/>
                  </a:cubicBezTo>
                  <a:close/>
                  <a:moveTo>
                    <a:pt x="9287" y="18605"/>
                  </a:moveTo>
                  <a:cubicBezTo>
                    <a:pt x="8975" y="18634"/>
                    <a:pt x="8975" y="19117"/>
                    <a:pt x="9315" y="19145"/>
                  </a:cubicBezTo>
                  <a:cubicBezTo>
                    <a:pt x="9457" y="19117"/>
                    <a:pt x="9571" y="19003"/>
                    <a:pt x="9543" y="18861"/>
                  </a:cubicBezTo>
                  <a:cubicBezTo>
                    <a:pt x="9543" y="18719"/>
                    <a:pt x="9429" y="18605"/>
                    <a:pt x="9287" y="18605"/>
                  </a:cubicBezTo>
                  <a:close/>
                  <a:moveTo>
                    <a:pt x="7534" y="19852"/>
                  </a:moveTo>
                  <a:cubicBezTo>
                    <a:pt x="7332" y="19852"/>
                    <a:pt x="7188" y="20014"/>
                    <a:pt x="7214" y="20224"/>
                  </a:cubicBezTo>
                  <a:cubicBezTo>
                    <a:pt x="7214" y="20395"/>
                    <a:pt x="7356" y="20508"/>
                    <a:pt x="7526" y="20508"/>
                  </a:cubicBezTo>
                  <a:cubicBezTo>
                    <a:pt x="7697" y="20508"/>
                    <a:pt x="7839" y="20366"/>
                    <a:pt x="7839" y="20196"/>
                  </a:cubicBezTo>
                  <a:cubicBezTo>
                    <a:pt x="7867" y="20025"/>
                    <a:pt x="7754" y="19855"/>
                    <a:pt x="7583" y="19855"/>
                  </a:cubicBezTo>
                  <a:cubicBezTo>
                    <a:pt x="7566" y="19853"/>
                    <a:pt x="7550" y="19852"/>
                    <a:pt x="7534" y="19852"/>
                  </a:cubicBezTo>
                  <a:close/>
                  <a:moveTo>
                    <a:pt x="9982" y="20505"/>
                  </a:moveTo>
                  <a:cubicBezTo>
                    <a:pt x="9802" y="20505"/>
                    <a:pt x="9656" y="20665"/>
                    <a:pt x="9656" y="20849"/>
                  </a:cubicBezTo>
                  <a:cubicBezTo>
                    <a:pt x="9681" y="21021"/>
                    <a:pt x="9812" y="21172"/>
                    <a:pt x="9976" y="21172"/>
                  </a:cubicBezTo>
                  <a:cubicBezTo>
                    <a:pt x="10002" y="21172"/>
                    <a:pt x="10027" y="21169"/>
                    <a:pt x="10054" y="21161"/>
                  </a:cubicBezTo>
                  <a:cubicBezTo>
                    <a:pt x="10224" y="21133"/>
                    <a:pt x="10338" y="20962"/>
                    <a:pt x="10338" y="20820"/>
                  </a:cubicBezTo>
                  <a:cubicBezTo>
                    <a:pt x="10309" y="20650"/>
                    <a:pt x="10167" y="20508"/>
                    <a:pt x="9997" y="20508"/>
                  </a:cubicBezTo>
                  <a:lnTo>
                    <a:pt x="10025" y="20508"/>
                  </a:lnTo>
                  <a:cubicBezTo>
                    <a:pt x="10011" y="20506"/>
                    <a:pt x="9996" y="20505"/>
                    <a:pt x="9982" y="20505"/>
                  </a:cubicBezTo>
                  <a:close/>
                  <a:moveTo>
                    <a:pt x="3343" y="20675"/>
                  </a:moveTo>
                  <a:cubicBezTo>
                    <a:pt x="3210" y="20675"/>
                    <a:pt x="3068" y="20807"/>
                    <a:pt x="3068" y="20962"/>
                  </a:cubicBezTo>
                  <a:cubicBezTo>
                    <a:pt x="3039" y="21133"/>
                    <a:pt x="3181" y="21275"/>
                    <a:pt x="3352" y="21275"/>
                  </a:cubicBezTo>
                  <a:cubicBezTo>
                    <a:pt x="3522" y="21275"/>
                    <a:pt x="3664" y="21161"/>
                    <a:pt x="3692" y="20991"/>
                  </a:cubicBezTo>
                  <a:cubicBezTo>
                    <a:pt x="3692" y="20820"/>
                    <a:pt x="3550" y="20707"/>
                    <a:pt x="3408" y="20678"/>
                  </a:cubicBezTo>
                  <a:lnTo>
                    <a:pt x="3380" y="20678"/>
                  </a:lnTo>
                  <a:cubicBezTo>
                    <a:pt x="3368" y="20676"/>
                    <a:pt x="3355" y="20675"/>
                    <a:pt x="3343" y="20675"/>
                  </a:cubicBezTo>
                  <a:close/>
                  <a:moveTo>
                    <a:pt x="5737" y="21587"/>
                  </a:moveTo>
                  <a:cubicBezTo>
                    <a:pt x="5624" y="21587"/>
                    <a:pt x="5538" y="21701"/>
                    <a:pt x="5510" y="21814"/>
                  </a:cubicBezTo>
                  <a:cubicBezTo>
                    <a:pt x="5510" y="21956"/>
                    <a:pt x="5595" y="22098"/>
                    <a:pt x="5737" y="22098"/>
                  </a:cubicBezTo>
                  <a:cubicBezTo>
                    <a:pt x="5908" y="22098"/>
                    <a:pt x="6021" y="21985"/>
                    <a:pt x="5993" y="21843"/>
                  </a:cubicBezTo>
                  <a:cubicBezTo>
                    <a:pt x="5993" y="21701"/>
                    <a:pt x="5879" y="21587"/>
                    <a:pt x="5766" y="21587"/>
                  </a:cubicBezTo>
                  <a:close/>
                  <a:moveTo>
                    <a:pt x="612" y="21556"/>
                  </a:moveTo>
                  <a:cubicBezTo>
                    <a:pt x="598" y="21556"/>
                    <a:pt x="583" y="21557"/>
                    <a:pt x="569" y="21559"/>
                  </a:cubicBezTo>
                  <a:cubicBezTo>
                    <a:pt x="171" y="21587"/>
                    <a:pt x="171" y="22155"/>
                    <a:pt x="540" y="22184"/>
                  </a:cubicBezTo>
                  <a:cubicBezTo>
                    <a:pt x="558" y="22187"/>
                    <a:pt x="575" y="22188"/>
                    <a:pt x="592" y="22188"/>
                  </a:cubicBezTo>
                  <a:cubicBezTo>
                    <a:pt x="744" y="22188"/>
                    <a:pt x="884" y="22078"/>
                    <a:pt x="909" y="21900"/>
                  </a:cubicBezTo>
                  <a:cubicBezTo>
                    <a:pt x="909" y="21716"/>
                    <a:pt x="788" y="21556"/>
                    <a:pt x="612" y="21556"/>
                  </a:cubicBezTo>
                  <a:close/>
                  <a:moveTo>
                    <a:pt x="8451" y="22265"/>
                  </a:moveTo>
                  <a:cubicBezTo>
                    <a:pt x="8436" y="22265"/>
                    <a:pt x="8421" y="22266"/>
                    <a:pt x="8407" y="22269"/>
                  </a:cubicBezTo>
                  <a:cubicBezTo>
                    <a:pt x="8208" y="22269"/>
                    <a:pt x="8037" y="22468"/>
                    <a:pt x="8066" y="22666"/>
                  </a:cubicBezTo>
                  <a:lnTo>
                    <a:pt x="8094" y="22666"/>
                  </a:lnTo>
                  <a:cubicBezTo>
                    <a:pt x="8123" y="22837"/>
                    <a:pt x="8293" y="22950"/>
                    <a:pt x="8463" y="22950"/>
                  </a:cubicBezTo>
                  <a:cubicBezTo>
                    <a:pt x="8662" y="22922"/>
                    <a:pt x="8776" y="22752"/>
                    <a:pt x="8747" y="22553"/>
                  </a:cubicBezTo>
                  <a:cubicBezTo>
                    <a:pt x="8747" y="22397"/>
                    <a:pt x="8605" y="22265"/>
                    <a:pt x="8451" y="22265"/>
                  </a:cubicBezTo>
                  <a:close/>
                  <a:moveTo>
                    <a:pt x="10645" y="22804"/>
                  </a:moveTo>
                  <a:cubicBezTo>
                    <a:pt x="10628" y="22804"/>
                    <a:pt x="10611" y="22805"/>
                    <a:pt x="10593" y="22808"/>
                  </a:cubicBezTo>
                  <a:cubicBezTo>
                    <a:pt x="10423" y="22808"/>
                    <a:pt x="10281" y="22950"/>
                    <a:pt x="10281" y="23121"/>
                  </a:cubicBezTo>
                  <a:cubicBezTo>
                    <a:pt x="10281" y="23291"/>
                    <a:pt x="10423" y="23405"/>
                    <a:pt x="10593" y="23433"/>
                  </a:cubicBezTo>
                  <a:cubicBezTo>
                    <a:pt x="10792" y="23433"/>
                    <a:pt x="10963" y="23263"/>
                    <a:pt x="10934" y="23064"/>
                  </a:cubicBezTo>
                  <a:cubicBezTo>
                    <a:pt x="10909" y="22911"/>
                    <a:pt x="10792" y="22804"/>
                    <a:pt x="10645" y="22804"/>
                  </a:cubicBezTo>
                  <a:close/>
                  <a:moveTo>
                    <a:pt x="3068" y="23064"/>
                  </a:moveTo>
                  <a:cubicBezTo>
                    <a:pt x="2897" y="23092"/>
                    <a:pt x="2755" y="23206"/>
                    <a:pt x="2755" y="23376"/>
                  </a:cubicBezTo>
                  <a:cubicBezTo>
                    <a:pt x="2755" y="23558"/>
                    <a:pt x="2898" y="23692"/>
                    <a:pt x="3074" y="23692"/>
                  </a:cubicBezTo>
                  <a:cubicBezTo>
                    <a:pt x="3091" y="23692"/>
                    <a:pt x="3107" y="23691"/>
                    <a:pt x="3124" y="23689"/>
                  </a:cubicBezTo>
                  <a:cubicBezTo>
                    <a:pt x="3295" y="23660"/>
                    <a:pt x="3408" y="23518"/>
                    <a:pt x="3408" y="23348"/>
                  </a:cubicBezTo>
                  <a:cubicBezTo>
                    <a:pt x="3380" y="23178"/>
                    <a:pt x="3238" y="23064"/>
                    <a:pt x="3068" y="23064"/>
                  </a:cubicBezTo>
                  <a:close/>
                  <a:moveTo>
                    <a:pt x="5396" y="24086"/>
                  </a:moveTo>
                  <a:cubicBezTo>
                    <a:pt x="5198" y="24115"/>
                    <a:pt x="5056" y="24257"/>
                    <a:pt x="5056" y="24456"/>
                  </a:cubicBezTo>
                  <a:cubicBezTo>
                    <a:pt x="5084" y="24654"/>
                    <a:pt x="5226" y="24796"/>
                    <a:pt x="5425" y="24796"/>
                  </a:cubicBezTo>
                  <a:cubicBezTo>
                    <a:pt x="5624" y="24768"/>
                    <a:pt x="5766" y="24626"/>
                    <a:pt x="5766" y="24427"/>
                  </a:cubicBezTo>
                  <a:cubicBezTo>
                    <a:pt x="5766" y="24228"/>
                    <a:pt x="5595" y="24086"/>
                    <a:pt x="5396" y="24086"/>
                  </a:cubicBezTo>
                  <a:close/>
                  <a:moveTo>
                    <a:pt x="341" y="24512"/>
                  </a:moveTo>
                  <a:cubicBezTo>
                    <a:pt x="171" y="24512"/>
                    <a:pt x="29" y="24654"/>
                    <a:pt x="29" y="24825"/>
                  </a:cubicBezTo>
                  <a:cubicBezTo>
                    <a:pt x="1" y="24967"/>
                    <a:pt x="114" y="25109"/>
                    <a:pt x="256" y="25109"/>
                  </a:cubicBezTo>
                  <a:cubicBezTo>
                    <a:pt x="286" y="25119"/>
                    <a:pt x="317" y="25123"/>
                    <a:pt x="346" y="25123"/>
                  </a:cubicBezTo>
                  <a:cubicBezTo>
                    <a:pt x="482" y="25123"/>
                    <a:pt x="602" y="25022"/>
                    <a:pt x="625" y="24882"/>
                  </a:cubicBezTo>
                  <a:cubicBezTo>
                    <a:pt x="625" y="24711"/>
                    <a:pt x="512" y="24541"/>
                    <a:pt x="341" y="24541"/>
                  </a:cubicBezTo>
                  <a:lnTo>
                    <a:pt x="341" y="24512"/>
                  </a:lnTo>
                  <a:close/>
                  <a:moveTo>
                    <a:pt x="10849" y="25137"/>
                  </a:moveTo>
                  <a:cubicBezTo>
                    <a:pt x="10679" y="25137"/>
                    <a:pt x="10565" y="25279"/>
                    <a:pt x="10593" y="25450"/>
                  </a:cubicBezTo>
                  <a:cubicBezTo>
                    <a:pt x="10593" y="25577"/>
                    <a:pt x="10707" y="25681"/>
                    <a:pt x="10833" y="25681"/>
                  </a:cubicBezTo>
                  <a:cubicBezTo>
                    <a:pt x="10848" y="25681"/>
                    <a:pt x="10863" y="25680"/>
                    <a:pt x="10877" y="25677"/>
                  </a:cubicBezTo>
                  <a:cubicBezTo>
                    <a:pt x="11019" y="25677"/>
                    <a:pt x="11133" y="25535"/>
                    <a:pt x="11133" y="25393"/>
                  </a:cubicBezTo>
                  <a:cubicBezTo>
                    <a:pt x="11105" y="25251"/>
                    <a:pt x="11019" y="25166"/>
                    <a:pt x="10877" y="25137"/>
                  </a:cubicBezTo>
                  <a:close/>
                  <a:moveTo>
                    <a:pt x="8393" y="25073"/>
                  </a:moveTo>
                  <a:cubicBezTo>
                    <a:pt x="8012" y="25073"/>
                    <a:pt x="7980" y="25706"/>
                    <a:pt x="8408" y="25706"/>
                  </a:cubicBezTo>
                  <a:cubicBezTo>
                    <a:pt x="8417" y="25706"/>
                    <a:pt x="8426" y="25706"/>
                    <a:pt x="8435" y="25705"/>
                  </a:cubicBezTo>
                  <a:cubicBezTo>
                    <a:pt x="8605" y="25705"/>
                    <a:pt x="8747" y="25563"/>
                    <a:pt x="8747" y="25393"/>
                  </a:cubicBezTo>
                  <a:cubicBezTo>
                    <a:pt x="8747" y="25222"/>
                    <a:pt x="8634" y="25080"/>
                    <a:pt x="8463" y="25080"/>
                  </a:cubicBezTo>
                  <a:cubicBezTo>
                    <a:pt x="8439" y="25076"/>
                    <a:pt x="8415" y="25073"/>
                    <a:pt x="8393" y="25073"/>
                  </a:cubicBezTo>
                  <a:close/>
                  <a:moveTo>
                    <a:pt x="2355" y="25673"/>
                  </a:moveTo>
                  <a:cubicBezTo>
                    <a:pt x="2164" y="25673"/>
                    <a:pt x="1974" y="25801"/>
                    <a:pt x="1989" y="26046"/>
                  </a:cubicBezTo>
                  <a:cubicBezTo>
                    <a:pt x="2017" y="26245"/>
                    <a:pt x="2159" y="26387"/>
                    <a:pt x="2358" y="26387"/>
                  </a:cubicBezTo>
                  <a:cubicBezTo>
                    <a:pt x="2556" y="26358"/>
                    <a:pt x="2698" y="26216"/>
                    <a:pt x="2727" y="26046"/>
                  </a:cubicBezTo>
                  <a:cubicBezTo>
                    <a:pt x="2727" y="25794"/>
                    <a:pt x="2541" y="25673"/>
                    <a:pt x="2355" y="25673"/>
                  </a:cubicBezTo>
                  <a:close/>
                  <a:moveTo>
                    <a:pt x="4516" y="27097"/>
                  </a:moveTo>
                  <a:cubicBezTo>
                    <a:pt x="4346" y="27125"/>
                    <a:pt x="4232" y="27267"/>
                    <a:pt x="4232" y="27437"/>
                  </a:cubicBezTo>
                  <a:cubicBezTo>
                    <a:pt x="4260" y="27608"/>
                    <a:pt x="4374" y="27721"/>
                    <a:pt x="4544" y="27750"/>
                  </a:cubicBezTo>
                  <a:cubicBezTo>
                    <a:pt x="4715" y="27750"/>
                    <a:pt x="4857" y="27636"/>
                    <a:pt x="4857" y="27466"/>
                  </a:cubicBezTo>
                  <a:cubicBezTo>
                    <a:pt x="4857" y="27267"/>
                    <a:pt x="4715" y="27097"/>
                    <a:pt x="4516" y="27097"/>
                  </a:cubicBezTo>
                  <a:close/>
                  <a:moveTo>
                    <a:pt x="7264" y="27235"/>
                  </a:moveTo>
                  <a:cubicBezTo>
                    <a:pt x="7248" y="27235"/>
                    <a:pt x="7231" y="27236"/>
                    <a:pt x="7214" y="27239"/>
                  </a:cubicBezTo>
                  <a:cubicBezTo>
                    <a:pt x="7015" y="27239"/>
                    <a:pt x="6873" y="27381"/>
                    <a:pt x="6845" y="27579"/>
                  </a:cubicBezTo>
                  <a:cubicBezTo>
                    <a:pt x="6873" y="27778"/>
                    <a:pt x="7044" y="27920"/>
                    <a:pt x="7242" y="27949"/>
                  </a:cubicBezTo>
                  <a:cubicBezTo>
                    <a:pt x="7441" y="27920"/>
                    <a:pt x="7583" y="27750"/>
                    <a:pt x="7583" y="27551"/>
                  </a:cubicBezTo>
                  <a:cubicBezTo>
                    <a:pt x="7557" y="27369"/>
                    <a:pt x="7436" y="27235"/>
                    <a:pt x="7264" y="27235"/>
                  </a:cubicBezTo>
                  <a:close/>
                  <a:moveTo>
                    <a:pt x="10934" y="27523"/>
                  </a:moveTo>
                  <a:cubicBezTo>
                    <a:pt x="10764" y="27551"/>
                    <a:pt x="10622" y="27693"/>
                    <a:pt x="10650" y="27892"/>
                  </a:cubicBezTo>
                  <a:cubicBezTo>
                    <a:pt x="10650" y="28062"/>
                    <a:pt x="10821" y="28176"/>
                    <a:pt x="10991" y="28176"/>
                  </a:cubicBezTo>
                  <a:cubicBezTo>
                    <a:pt x="11161" y="28147"/>
                    <a:pt x="11303" y="28005"/>
                    <a:pt x="11275" y="27807"/>
                  </a:cubicBezTo>
                  <a:cubicBezTo>
                    <a:pt x="11247" y="27636"/>
                    <a:pt x="11105" y="27523"/>
                    <a:pt x="10934" y="27523"/>
                  </a:cubicBezTo>
                  <a:close/>
                  <a:moveTo>
                    <a:pt x="9003" y="28715"/>
                  </a:moveTo>
                  <a:cubicBezTo>
                    <a:pt x="9004" y="28716"/>
                    <a:pt x="9006" y="28716"/>
                    <a:pt x="9007" y="28716"/>
                  </a:cubicBezTo>
                  <a:lnTo>
                    <a:pt x="9007" y="28716"/>
                  </a:lnTo>
                  <a:cubicBezTo>
                    <a:pt x="9015" y="28716"/>
                    <a:pt x="9023" y="28715"/>
                    <a:pt x="9031" y="28715"/>
                  </a:cubicBezTo>
                  <a:close/>
                  <a:moveTo>
                    <a:pt x="467" y="28108"/>
                  </a:moveTo>
                  <a:cubicBezTo>
                    <a:pt x="444" y="28108"/>
                    <a:pt x="421" y="28111"/>
                    <a:pt x="398" y="28119"/>
                  </a:cubicBezTo>
                  <a:cubicBezTo>
                    <a:pt x="228" y="28147"/>
                    <a:pt x="114" y="28289"/>
                    <a:pt x="114" y="28460"/>
                  </a:cubicBezTo>
                  <a:cubicBezTo>
                    <a:pt x="143" y="28630"/>
                    <a:pt x="256" y="28744"/>
                    <a:pt x="427" y="28772"/>
                  </a:cubicBezTo>
                  <a:cubicBezTo>
                    <a:pt x="625" y="28772"/>
                    <a:pt x="767" y="28630"/>
                    <a:pt x="767" y="28431"/>
                  </a:cubicBezTo>
                  <a:cubicBezTo>
                    <a:pt x="767" y="28259"/>
                    <a:pt x="618" y="28108"/>
                    <a:pt x="467" y="28108"/>
                  </a:cubicBezTo>
                  <a:close/>
                  <a:moveTo>
                    <a:pt x="2443" y="28801"/>
                  </a:moveTo>
                  <a:cubicBezTo>
                    <a:pt x="2301" y="28801"/>
                    <a:pt x="2159" y="28886"/>
                    <a:pt x="2159" y="29056"/>
                  </a:cubicBezTo>
                  <a:cubicBezTo>
                    <a:pt x="2111" y="29264"/>
                    <a:pt x="2270" y="29391"/>
                    <a:pt x="2434" y="29391"/>
                  </a:cubicBezTo>
                  <a:cubicBezTo>
                    <a:pt x="2561" y="29391"/>
                    <a:pt x="2690" y="29315"/>
                    <a:pt x="2727" y="29141"/>
                  </a:cubicBezTo>
                  <a:lnTo>
                    <a:pt x="2727" y="29170"/>
                  </a:lnTo>
                  <a:cubicBezTo>
                    <a:pt x="2755" y="28971"/>
                    <a:pt x="2613" y="28801"/>
                    <a:pt x="2443" y="28801"/>
                  </a:cubicBezTo>
                  <a:close/>
                  <a:moveTo>
                    <a:pt x="9007" y="28716"/>
                  </a:moveTo>
                  <a:cubicBezTo>
                    <a:pt x="8790" y="28728"/>
                    <a:pt x="8604" y="28894"/>
                    <a:pt x="8577" y="29113"/>
                  </a:cubicBezTo>
                  <a:cubicBezTo>
                    <a:pt x="8605" y="29312"/>
                    <a:pt x="8747" y="29454"/>
                    <a:pt x="8946" y="29482"/>
                  </a:cubicBezTo>
                  <a:cubicBezTo>
                    <a:pt x="9145" y="29482"/>
                    <a:pt x="9344" y="29312"/>
                    <a:pt x="9372" y="29113"/>
                  </a:cubicBezTo>
                  <a:cubicBezTo>
                    <a:pt x="9372" y="28916"/>
                    <a:pt x="9204" y="28746"/>
                    <a:pt x="9007" y="28716"/>
                  </a:cubicBezTo>
                  <a:close/>
                  <a:moveTo>
                    <a:pt x="5296" y="29536"/>
                  </a:moveTo>
                  <a:cubicBezTo>
                    <a:pt x="5113" y="29536"/>
                    <a:pt x="4942" y="29698"/>
                    <a:pt x="4942" y="29908"/>
                  </a:cubicBezTo>
                  <a:cubicBezTo>
                    <a:pt x="4942" y="30107"/>
                    <a:pt x="5112" y="30277"/>
                    <a:pt x="5311" y="30277"/>
                  </a:cubicBezTo>
                  <a:cubicBezTo>
                    <a:pt x="5320" y="30278"/>
                    <a:pt x="5329" y="30278"/>
                    <a:pt x="5338" y="30278"/>
                  </a:cubicBezTo>
                  <a:cubicBezTo>
                    <a:pt x="5796" y="30278"/>
                    <a:pt x="5841" y="29567"/>
                    <a:pt x="5340" y="29539"/>
                  </a:cubicBezTo>
                  <a:cubicBezTo>
                    <a:pt x="5325" y="29537"/>
                    <a:pt x="5310" y="29536"/>
                    <a:pt x="5296" y="29536"/>
                  </a:cubicBezTo>
                  <a:close/>
                  <a:moveTo>
                    <a:pt x="11076" y="30050"/>
                  </a:moveTo>
                  <a:cubicBezTo>
                    <a:pt x="10906" y="30050"/>
                    <a:pt x="10764" y="30164"/>
                    <a:pt x="10764" y="30334"/>
                  </a:cubicBezTo>
                  <a:cubicBezTo>
                    <a:pt x="10735" y="30505"/>
                    <a:pt x="10877" y="30646"/>
                    <a:pt x="11048" y="30675"/>
                  </a:cubicBezTo>
                  <a:cubicBezTo>
                    <a:pt x="11218" y="30675"/>
                    <a:pt x="11360" y="30533"/>
                    <a:pt x="11360" y="30363"/>
                  </a:cubicBezTo>
                  <a:cubicBezTo>
                    <a:pt x="11389" y="30221"/>
                    <a:pt x="11247" y="30079"/>
                    <a:pt x="11076" y="30050"/>
                  </a:cubicBezTo>
                  <a:close/>
                  <a:moveTo>
                    <a:pt x="1392" y="30760"/>
                  </a:moveTo>
                  <a:cubicBezTo>
                    <a:pt x="1193" y="30760"/>
                    <a:pt x="995" y="30902"/>
                    <a:pt x="995" y="31101"/>
                  </a:cubicBezTo>
                  <a:cubicBezTo>
                    <a:pt x="995" y="31300"/>
                    <a:pt x="1137" y="31470"/>
                    <a:pt x="1335" y="31470"/>
                  </a:cubicBezTo>
                  <a:cubicBezTo>
                    <a:pt x="1534" y="31442"/>
                    <a:pt x="1676" y="31300"/>
                    <a:pt x="1705" y="31101"/>
                  </a:cubicBezTo>
                  <a:cubicBezTo>
                    <a:pt x="1676" y="30930"/>
                    <a:pt x="1563" y="30788"/>
                    <a:pt x="1392" y="30760"/>
                  </a:cubicBezTo>
                  <a:close/>
                  <a:moveTo>
                    <a:pt x="7513" y="30871"/>
                  </a:moveTo>
                  <a:cubicBezTo>
                    <a:pt x="7499" y="30871"/>
                    <a:pt x="7484" y="30872"/>
                    <a:pt x="7470" y="30874"/>
                  </a:cubicBezTo>
                  <a:cubicBezTo>
                    <a:pt x="7299" y="30902"/>
                    <a:pt x="7186" y="31044"/>
                    <a:pt x="7186" y="31243"/>
                  </a:cubicBezTo>
                  <a:cubicBezTo>
                    <a:pt x="7213" y="31424"/>
                    <a:pt x="7364" y="31516"/>
                    <a:pt x="7514" y="31516"/>
                  </a:cubicBezTo>
                  <a:cubicBezTo>
                    <a:pt x="7670" y="31516"/>
                    <a:pt x="7824" y="31417"/>
                    <a:pt x="7839" y="31214"/>
                  </a:cubicBezTo>
                  <a:cubicBezTo>
                    <a:pt x="7839" y="31030"/>
                    <a:pt x="7693" y="30871"/>
                    <a:pt x="7513" y="30871"/>
                  </a:cubicBezTo>
                  <a:close/>
                  <a:moveTo>
                    <a:pt x="3607" y="31243"/>
                  </a:moveTo>
                  <a:cubicBezTo>
                    <a:pt x="3408" y="31243"/>
                    <a:pt x="3238" y="31442"/>
                    <a:pt x="3266" y="31640"/>
                  </a:cubicBezTo>
                  <a:cubicBezTo>
                    <a:pt x="3295" y="31811"/>
                    <a:pt x="3437" y="31924"/>
                    <a:pt x="3607" y="31953"/>
                  </a:cubicBezTo>
                  <a:cubicBezTo>
                    <a:pt x="3806" y="31953"/>
                    <a:pt x="3948" y="31782"/>
                    <a:pt x="3948" y="31584"/>
                  </a:cubicBezTo>
                  <a:cubicBezTo>
                    <a:pt x="3948" y="31385"/>
                    <a:pt x="3806" y="31243"/>
                    <a:pt x="3607" y="31243"/>
                  </a:cubicBezTo>
                  <a:close/>
                  <a:moveTo>
                    <a:pt x="9259" y="31640"/>
                  </a:moveTo>
                  <a:cubicBezTo>
                    <a:pt x="9060" y="31669"/>
                    <a:pt x="8918" y="31839"/>
                    <a:pt x="8946" y="32038"/>
                  </a:cubicBezTo>
                  <a:cubicBezTo>
                    <a:pt x="8918" y="32237"/>
                    <a:pt x="9088" y="32407"/>
                    <a:pt x="9287" y="32407"/>
                  </a:cubicBezTo>
                  <a:cubicBezTo>
                    <a:pt x="9486" y="32407"/>
                    <a:pt x="9656" y="32237"/>
                    <a:pt x="9656" y="32038"/>
                  </a:cubicBezTo>
                  <a:cubicBezTo>
                    <a:pt x="9656" y="31811"/>
                    <a:pt x="9486" y="31640"/>
                    <a:pt x="9259" y="31640"/>
                  </a:cubicBezTo>
                  <a:close/>
                  <a:moveTo>
                    <a:pt x="6078" y="32691"/>
                  </a:moveTo>
                  <a:cubicBezTo>
                    <a:pt x="5879" y="32720"/>
                    <a:pt x="5737" y="32833"/>
                    <a:pt x="5709" y="33004"/>
                  </a:cubicBezTo>
                  <a:cubicBezTo>
                    <a:pt x="5680" y="33174"/>
                    <a:pt x="5822" y="33344"/>
                    <a:pt x="6021" y="33373"/>
                  </a:cubicBezTo>
                  <a:cubicBezTo>
                    <a:pt x="6038" y="33375"/>
                    <a:pt x="6055" y="33376"/>
                    <a:pt x="6072" y="33376"/>
                  </a:cubicBezTo>
                  <a:cubicBezTo>
                    <a:pt x="6248" y="33376"/>
                    <a:pt x="6393" y="33242"/>
                    <a:pt x="6419" y="33060"/>
                  </a:cubicBezTo>
                  <a:cubicBezTo>
                    <a:pt x="6419" y="32862"/>
                    <a:pt x="6248" y="32691"/>
                    <a:pt x="6078" y="32691"/>
                  </a:cubicBezTo>
                  <a:close/>
                  <a:moveTo>
                    <a:pt x="11275" y="32833"/>
                  </a:moveTo>
                  <a:cubicBezTo>
                    <a:pt x="11105" y="32890"/>
                    <a:pt x="10991" y="33032"/>
                    <a:pt x="10991" y="33202"/>
                  </a:cubicBezTo>
                  <a:cubicBezTo>
                    <a:pt x="10991" y="33373"/>
                    <a:pt x="11105" y="33515"/>
                    <a:pt x="11275" y="33515"/>
                  </a:cubicBezTo>
                  <a:cubicBezTo>
                    <a:pt x="11290" y="33517"/>
                    <a:pt x="11304" y="33518"/>
                    <a:pt x="11318" y="33518"/>
                  </a:cubicBezTo>
                  <a:cubicBezTo>
                    <a:pt x="11469" y="33518"/>
                    <a:pt x="11590" y="33386"/>
                    <a:pt x="11616" y="33231"/>
                  </a:cubicBezTo>
                  <a:cubicBezTo>
                    <a:pt x="11616" y="33032"/>
                    <a:pt x="11474" y="32862"/>
                    <a:pt x="11275" y="32833"/>
                  </a:cubicBezTo>
                  <a:close/>
                  <a:moveTo>
                    <a:pt x="2698" y="33259"/>
                  </a:moveTo>
                  <a:cubicBezTo>
                    <a:pt x="2528" y="33316"/>
                    <a:pt x="2415" y="33486"/>
                    <a:pt x="2443" y="33685"/>
                  </a:cubicBezTo>
                  <a:cubicBezTo>
                    <a:pt x="2468" y="33864"/>
                    <a:pt x="2631" y="33973"/>
                    <a:pt x="2788" y="33973"/>
                  </a:cubicBezTo>
                  <a:cubicBezTo>
                    <a:pt x="2805" y="33973"/>
                    <a:pt x="2823" y="33972"/>
                    <a:pt x="2840" y="33969"/>
                  </a:cubicBezTo>
                  <a:cubicBezTo>
                    <a:pt x="3011" y="33941"/>
                    <a:pt x="3124" y="33799"/>
                    <a:pt x="3124" y="33628"/>
                  </a:cubicBezTo>
                  <a:cubicBezTo>
                    <a:pt x="3096" y="33430"/>
                    <a:pt x="2926" y="33259"/>
                    <a:pt x="2698" y="3325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a:off x="4954475" y="1134375"/>
              <a:ext cx="693650" cy="1075625"/>
            </a:xfrm>
            <a:custGeom>
              <a:avLst/>
              <a:gdLst/>
              <a:ahLst/>
              <a:cxnLst/>
              <a:rect l="l" t="t" r="r" b="b"/>
              <a:pathLst>
                <a:path w="27746" h="43025" extrusionOk="0">
                  <a:moveTo>
                    <a:pt x="21697" y="0"/>
                  </a:moveTo>
                  <a:cubicBezTo>
                    <a:pt x="21498" y="0"/>
                    <a:pt x="21328" y="142"/>
                    <a:pt x="21356" y="370"/>
                  </a:cubicBezTo>
                  <a:cubicBezTo>
                    <a:pt x="21356" y="483"/>
                    <a:pt x="21470" y="568"/>
                    <a:pt x="21583" y="568"/>
                  </a:cubicBezTo>
                  <a:cubicBezTo>
                    <a:pt x="21810" y="568"/>
                    <a:pt x="21981" y="398"/>
                    <a:pt x="21981" y="256"/>
                  </a:cubicBezTo>
                  <a:cubicBezTo>
                    <a:pt x="21952" y="114"/>
                    <a:pt x="21839" y="0"/>
                    <a:pt x="21697" y="0"/>
                  </a:cubicBezTo>
                  <a:close/>
                  <a:moveTo>
                    <a:pt x="23459" y="624"/>
                  </a:moveTo>
                  <a:cubicBezTo>
                    <a:pt x="23197" y="624"/>
                    <a:pt x="23127" y="1025"/>
                    <a:pt x="23429" y="1080"/>
                  </a:cubicBezTo>
                  <a:cubicBezTo>
                    <a:pt x="23444" y="1083"/>
                    <a:pt x="23459" y="1084"/>
                    <a:pt x="23473" y="1084"/>
                  </a:cubicBezTo>
                  <a:cubicBezTo>
                    <a:pt x="23594" y="1084"/>
                    <a:pt x="23688" y="982"/>
                    <a:pt x="23713" y="881"/>
                  </a:cubicBezTo>
                  <a:cubicBezTo>
                    <a:pt x="23713" y="739"/>
                    <a:pt x="23628" y="625"/>
                    <a:pt x="23486" y="625"/>
                  </a:cubicBezTo>
                  <a:cubicBezTo>
                    <a:pt x="23477" y="624"/>
                    <a:pt x="23468" y="624"/>
                    <a:pt x="23459" y="624"/>
                  </a:cubicBezTo>
                  <a:close/>
                  <a:moveTo>
                    <a:pt x="20575" y="480"/>
                  </a:moveTo>
                  <a:cubicBezTo>
                    <a:pt x="20420" y="480"/>
                    <a:pt x="20277" y="618"/>
                    <a:pt x="20277" y="852"/>
                  </a:cubicBezTo>
                  <a:cubicBezTo>
                    <a:pt x="20277" y="966"/>
                    <a:pt x="20277" y="1080"/>
                    <a:pt x="20447" y="1108"/>
                  </a:cubicBezTo>
                  <a:cubicBezTo>
                    <a:pt x="20462" y="1111"/>
                    <a:pt x="20477" y="1112"/>
                    <a:pt x="20492" y="1112"/>
                  </a:cubicBezTo>
                  <a:cubicBezTo>
                    <a:pt x="20627" y="1112"/>
                    <a:pt x="20788" y="1000"/>
                    <a:pt x="20788" y="796"/>
                  </a:cubicBezTo>
                  <a:cubicBezTo>
                    <a:pt x="20816" y="654"/>
                    <a:pt x="20731" y="540"/>
                    <a:pt x="20618" y="483"/>
                  </a:cubicBezTo>
                  <a:cubicBezTo>
                    <a:pt x="20603" y="481"/>
                    <a:pt x="20589" y="480"/>
                    <a:pt x="20575" y="480"/>
                  </a:cubicBezTo>
                  <a:close/>
                  <a:moveTo>
                    <a:pt x="24281" y="1676"/>
                  </a:moveTo>
                  <a:cubicBezTo>
                    <a:pt x="24111" y="1676"/>
                    <a:pt x="23969" y="1790"/>
                    <a:pt x="23969" y="1960"/>
                  </a:cubicBezTo>
                  <a:cubicBezTo>
                    <a:pt x="23969" y="2102"/>
                    <a:pt x="24111" y="2216"/>
                    <a:pt x="24253" y="2216"/>
                  </a:cubicBezTo>
                  <a:cubicBezTo>
                    <a:pt x="24272" y="2220"/>
                    <a:pt x="24291" y="2223"/>
                    <a:pt x="24311" y="2223"/>
                  </a:cubicBezTo>
                  <a:cubicBezTo>
                    <a:pt x="24411" y="2223"/>
                    <a:pt x="24518" y="2163"/>
                    <a:pt x="24565" y="2045"/>
                  </a:cubicBezTo>
                  <a:cubicBezTo>
                    <a:pt x="24565" y="1875"/>
                    <a:pt x="24452" y="1704"/>
                    <a:pt x="24281" y="1676"/>
                  </a:cubicBezTo>
                  <a:close/>
                  <a:moveTo>
                    <a:pt x="22748" y="1875"/>
                  </a:moveTo>
                  <a:cubicBezTo>
                    <a:pt x="22606" y="1875"/>
                    <a:pt x="22520" y="2017"/>
                    <a:pt x="22520" y="2159"/>
                  </a:cubicBezTo>
                  <a:cubicBezTo>
                    <a:pt x="22520" y="2272"/>
                    <a:pt x="22634" y="2358"/>
                    <a:pt x="22748" y="2358"/>
                  </a:cubicBezTo>
                  <a:cubicBezTo>
                    <a:pt x="22762" y="2360"/>
                    <a:pt x="22777" y="2362"/>
                    <a:pt x="22792" y="2362"/>
                  </a:cubicBezTo>
                  <a:cubicBezTo>
                    <a:pt x="22918" y="2362"/>
                    <a:pt x="23032" y="2258"/>
                    <a:pt x="23032" y="2130"/>
                  </a:cubicBezTo>
                  <a:cubicBezTo>
                    <a:pt x="23003" y="1988"/>
                    <a:pt x="22890" y="1875"/>
                    <a:pt x="22748" y="1875"/>
                  </a:cubicBezTo>
                  <a:close/>
                  <a:moveTo>
                    <a:pt x="2200" y="1843"/>
                  </a:moveTo>
                  <a:cubicBezTo>
                    <a:pt x="2020" y="1843"/>
                    <a:pt x="1872" y="2003"/>
                    <a:pt x="1846" y="2187"/>
                  </a:cubicBezTo>
                  <a:cubicBezTo>
                    <a:pt x="1874" y="2329"/>
                    <a:pt x="1988" y="2471"/>
                    <a:pt x="2158" y="2500"/>
                  </a:cubicBezTo>
                  <a:cubicBezTo>
                    <a:pt x="2357" y="2471"/>
                    <a:pt x="2499" y="2329"/>
                    <a:pt x="2556" y="2130"/>
                  </a:cubicBezTo>
                  <a:cubicBezTo>
                    <a:pt x="2584" y="2017"/>
                    <a:pt x="2414" y="1846"/>
                    <a:pt x="2244" y="1846"/>
                  </a:cubicBezTo>
                  <a:cubicBezTo>
                    <a:pt x="2229" y="1844"/>
                    <a:pt x="2214" y="1843"/>
                    <a:pt x="2200" y="1843"/>
                  </a:cubicBezTo>
                  <a:close/>
                  <a:moveTo>
                    <a:pt x="10536" y="2130"/>
                  </a:moveTo>
                  <a:cubicBezTo>
                    <a:pt x="10366" y="2130"/>
                    <a:pt x="10224" y="2244"/>
                    <a:pt x="10195" y="2414"/>
                  </a:cubicBezTo>
                  <a:cubicBezTo>
                    <a:pt x="10195" y="2556"/>
                    <a:pt x="10309" y="2698"/>
                    <a:pt x="10451" y="2698"/>
                  </a:cubicBezTo>
                  <a:cubicBezTo>
                    <a:pt x="10650" y="2698"/>
                    <a:pt x="10820" y="2556"/>
                    <a:pt x="10820" y="2386"/>
                  </a:cubicBezTo>
                  <a:cubicBezTo>
                    <a:pt x="10820" y="2244"/>
                    <a:pt x="10678" y="2130"/>
                    <a:pt x="10536" y="2130"/>
                  </a:cubicBezTo>
                  <a:close/>
                  <a:moveTo>
                    <a:pt x="19667" y="2382"/>
                  </a:moveTo>
                  <a:cubicBezTo>
                    <a:pt x="19653" y="2382"/>
                    <a:pt x="19638" y="2383"/>
                    <a:pt x="19624" y="2386"/>
                  </a:cubicBezTo>
                  <a:cubicBezTo>
                    <a:pt x="19482" y="2443"/>
                    <a:pt x="19368" y="2613"/>
                    <a:pt x="19397" y="2784"/>
                  </a:cubicBezTo>
                  <a:cubicBezTo>
                    <a:pt x="19397" y="2925"/>
                    <a:pt x="19539" y="3011"/>
                    <a:pt x="19681" y="3011"/>
                  </a:cubicBezTo>
                  <a:cubicBezTo>
                    <a:pt x="19823" y="3011"/>
                    <a:pt x="19908" y="2840"/>
                    <a:pt x="19908" y="2642"/>
                  </a:cubicBezTo>
                  <a:cubicBezTo>
                    <a:pt x="19882" y="2489"/>
                    <a:pt x="19788" y="2382"/>
                    <a:pt x="19667" y="2382"/>
                  </a:cubicBezTo>
                  <a:close/>
                  <a:moveTo>
                    <a:pt x="12609" y="2613"/>
                  </a:moveTo>
                  <a:cubicBezTo>
                    <a:pt x="12467" y="2613"/>
                    <a:pt x="12325" y="2727"/>
                    <a:pt x="12354" y="2897"/>
                  </a:cubicBezTo>
                  <a:cubicBezTo>
                    <a:pt x="12378" y="3021"/>
                    <a:pt x="12468" y="3101"/>
                    <a:pt x="12603" y="3101"/>
                  </a:cubicBezTo>
                  <a:cubicBezTo>
                    <a:pt x="12623" y="3101"/>
                    <a:pt x="12644" y="3100"/>
                    <a:pt x="12666" y="3096"/>
                  </a:cubicBezTo>
                  <a:cubicBezTo>
                    <a:pt x="12780" y="3096"/>
                    <a:pt x="12865" y="3011"/>
                    <a:pt x="12865" y="2897"/>
                  </a:cubicBezTo>
                  <a:lnTo>
                    <a:pt x="12865" y="2869"/>
                  </a:lnTo>
                  <a:cubicBezTo>
                    <a:pt x="12865" y="2727"/>
                    <a:pt x="12751" y="2613"/>
                    <a:pt x="12609" y="2613"/>
                  </a:cubicBezTo>
                  <a:close/>
                  <a:moveTo>
                    <a:pt x="3891" y="2698"/>
                  </a:moveTo>
                  <a:cubicBezTo>
                    <a:pt x="3720" y="2727"/>
                    <a:pt x="3607" y="2869"/>
                    <a:pt x="3607" y="3039"/>
                  </a:cubicBezTo>
                  <a:cubicBezTo>
                    <a:pt x="3635" y="3209"/>
                    <a:pt x="3777" y="3323"/>
                    <a:pt x="3948" y="3351"/>
                  </a:cubicBezTo>
                  <a:cubicBezTo>
                    <a:pt x="4118" y="3295"/>
                    <a:pt x="4232" y="3153"/>
                    <a:pt x="4232" y="2982"/>
                  </a:cubicBezTo>
                  <a:cubicBezTo>
                    <a:pt x="4203" y="2812"/>
                    <a:pt x="4061" y="2698"/>
                    <a:pt x="3891" y="2698"/>
                  </a:cubicBezTo>
                  <a:close/>
                  <a:moveTo>
                    <a:pt x="24991" y="3437"/>
                  </a:moveTo>
                  <a:cubicBezTo>
                    <a:pt x="24996" y="3437"/>
                    <a:pt x="25001" y="3437"/>
                    <a:pt x="25005" y="3437"/>
                  </a:cubicBezTo>
                  <a:lnTo>
                    <a:pt x="25005" y="3437"/>
                  </a:lnTo>
                  <a:cubicBezTo>
                    <a:pt x="25010" y="3437"/>
                    <a:pt x="25015" y="3437"/>
                    <a:pt x="25020" y="3437"/>
                  </a:cubicBezTo>
                  <a:close/>
                  <a:moveTo>
                    <a:pt x="8889" y="3096"/>
                  </a:moveTo>
                  <a:cubicBezTo>
                    <a:pt x="8747" y="3124"/>
                    <a:pt x="8662" y="3266"/>
                    <a:pt x="8690" y="3408"/>
                  </a:cubicBezTo>
                  <a:cubicBezTo>
                    <a:pt x="8690" y="3550"/>
                    <a:pt x="8804" y="3664"/>
                    <a:pt x="8946" y="3664"/>
                  </a:cubicBezTo>
                  <a:cubicBezTo>
                    <a:pt x="9145" y="3664"/>
                    <a:pt x="9287" y="3493"/>
                    <a:pt x="9258" y="3295"/>
                  </a:cubicBezTo>
                  <a:cubicBezTo>
                    <a:pt x="9258" y="3153"/>
                    <a:pt x="9173" y="3096"/>
                    <a:pt x="8889" y="3096"/>
                  </a:cubicBezTo>
                  <a:close/>
                  <a:moveTo>
                    <a:pt x="962" y="3000"/>
                  </a:moveTo>
                  <a:cubicBezTo>
                    <a:pt x="872" y="3000"/>
                    <a:pt x="781" y="3032"/>
                    <a:pt x="738" y="3096"/>
                  </a:cubicBezTo>
                  <a:cubicBezTo>
                    <a:pt x="568" y="3209"/>
                    <a:pt x="511" y="3437"/>
                    <a:pt x="653" y="3579"/>
                  </a:cubicBezTo>
                  <a:cubicBezTo>
                    <a:pt x="717" y="3643"/>
                    <a:pt x="797" y="3675"/>
                    <a:pt x="881" y="3675"/>
                  </a:cubicBezTo>
                  <a:cubicBezTo>
                    <a:pt x="909" y="3675"/>
                    <a:pt x="937" y="3671"/>
                    <a:pt x="966" y="3664"/>
                  </a:cubicBezTo>
                  <a:cubicBezTo>
                    <a:pt x="1136" y="3607"/>
                    <a:pt x="1221" y="3465"/>
                    <a:pt x="1221" y="3295"/>
                  </a:cubicBezTo>
                  <a:cubicBezTo>
                    <a:pt x="1221" y="3181"/>
                    <a:pt x="1136" y="3067"/>
                    <a:pt x="1051" y="3011"/>
                  </a:cubicBezTo>
                  <a:cubicBezTo>
                    <a:pt x="1022" y="3004"/>
                    <a:pt x="992" y="3000"/>
                    <a:pt x="962" y="3000"/>
                  </a:cubicBezTo>
                  <a:close/>
                  <a:moveTo>
                    <a:pt x="21664" y="3262"/>
                  </a:moveTo>
                  <a:cubicBezTo>
                    <a:pt x="21647" y="3262"/>
                    <a:pt x="21629" y="3263"/>
                    <a:pt x="21612" y="3266"/>
                  </a:cubicBezTo>
                  <a:cubicBezTo>
                    <a:pt x="21470" y="3295"/>
                    <a:pt x="21384" y="3408"/>
                    <a:pt x="21413" y="3550"/>
                  </a:cubicBezTo>
                  <a:cubicBezTo>
                    <a:pt x="21413" y="3677"/>
                    <a:pt x="21527" y="3782"/>
                    <a:pt x="21653" y="3782"/>
                  </a:cubicBezTo>
                  <a:cubicBezTo>
                    <a:pt x="21667" y="3782"/>
                    <a:pt x="21682" y="3780"/>
                    <a:pt x="21697" y="3777"/>
                  </a:cubicBezTo>
                  <a:cubicBezTo>
                    <a:pt x="21839" y="3777"/>
                    <a:pt x="21952" y="3664"/>
                    <a:pt x="21952" y="3522"/>
                  </a:cubicBezTo>
                  <a:cubicBezTo>
                    <a:pt x="21952" y="3369"/>
                    <a:pt x="21815" y="3262"/>
                    <a:pt x="21664" y="3262"/>
                  </a:cubicBezTo>
                  <a:close/>
                  <a:moveTo>
                    <a:pt x="25005" y="3437"/>
                  </a:moveTo>
                  <a:cubicBezTo>
                    <a:pt x="24872" y="3443"/>
                    <a:pt x="24791" y="3527"/>
                    <a:pt x="24764" y="3664"/>
                  </a:cubicBezTo>
                  <a:cubicBezTo>
                    <a:pt x="24764" y="3777"/>
                    <a:pt x="24849" y="3891"/>
                    <a:pt x="24963" y="3919"/>
                  </a:cubicBezTo>
                  <a:cubicBezTo>
                    <a:pt x="24973" y="3922"/>
                    <a:pt x="24983" y="3923"/>
                    <a:pt x="24994" y="3923"/>
                  </a:cubicBezTo>
                  <a:cubicBezTo>
                    <a:pt x="25105" y="3923"/>
                    <a:pt x="25247" y="3793"/>
                    <a:pt x="25247" y="3664"/>
                  </a:cubicBezTo>
                  <a:cubicBezTo>
                    <a:pt x="25219" y="3527"/>
                    <a:pt x="25139" y="3443"/>
                    <a:pt x="25005" y="3437"/>
                  </a:cubicBezTo>
                  <a:close/>
                  <a:moveTo>
                    <a:pt x="11364" y="3802"/>
                  </a:moveTo>
                  <a:cubicBezTo>
                    <a:pt x="11212" y="3802"/>
                    <a:pt x="11073" y="3909"/>
                    <a:pt x="11047" y="4061"/>
                  </a:cubicBezTo>
                  <a:cubicBezTo>
                    <a:pt x="11019" y="4232"/>
                    <a:pt x="11189" y="4402"/>
                    <a:pt x="11416" y="4402"/>
                  </a:cubicBezTo>
                  <a:cubicBezTo>
                    <a:pt x="11558" y="4402"/>
                    <a:pt x="11672" y="4289"/>
                    <a:pt x="11672" y="4147"/>
                  </a:cubicBezTo>
                  <a:cubicBezTo>
                    <a:pt x="11700" y="3976"/>
                    <a:pt x="11587" y="3806"/>
                    <a:pt x="11416" y="3806"/>
                  </a:cubicBezTo>
                  <a:cubicBezTo>
                    <a:pt x="11399" y="3803"/>
                    <a:pt x="11381" y="3802"/>
                    <a:pt x="11364" y="3802"/>
                  </a:cubicBezTo>
                  <a:close/>
                  <a:moveTo>
                    <a:pt x="2300" y="3806"/>
                  </a:moveTo>
                  <a:cubicBezTo>
                    <a:pt x="2102" y="3834"/>
                    <a:pt x="1960" y="4005"/>
                    <a:pt x="1960" y="4203"/>
                  </a:cubicBezTo>
                  <a:cubicBezTo>
                    <a:pt x="1988" y="4345"/>
                    <a:pt x="2102" y="4459"/>
                    <a:pt x="2244" y="4487"/>
                  </a:cubicBezTo>
                  <a:cubicBezTo>
                    <a:pt x="2442" y="4459"/>
                    <a:pt x="2641" y="4289"/>
                    <a:pt x="2641" y="4090"/>
                  </a:cubicBezTo>
                  <a:cubicBezTo>
                    <a:pt x="2613" y="3919"/>
                    <a:pt x="2442" y="3806"/>
                    <a:pt x="2300" y="3806"/>
                  </a:cubicBezTo>
                  <a:close/>
                  <a:moveTo>
                    <a:pt x="4430" y="4118"/>
                  </a:moveTo>
                  <a:cubicBezTo>
                    <a:pt x="4288" y="4118"/>
                    <a:pt x="4175" y="4203"/>
                    <a:pt x="4146" y="4345"/>
                  </a:cubicBezTo>
                  <a:cubicBezTo>
                    <a:pt x="4118" y="4516"/>
                    <a:pt x="4260" y="4658"/>
                    <a:pt x="4430" y="4658"/>
                  </a:cubicBezTo>
                  <a:cubicBezTo>
                    <a:pt x="4572" y="4658"/>
                    <a:pt x="4686" y="4544"/>
                    <a:pt x="4686" y="4402"/>
                  </a:cubicBezTo>
                  <a:cubicBezTo>
                    <a:pt x="4686" y="4232"/>
                    <a:pt x="4572" y="4118"/>
                    <a:pt x="4430" y="4118"/>
                  </a:cubicBezTo>
                  <a:close/>
                  <a:moveTo>
                    <a:pt x="13291" y="4345"/>
                  </a:moveTo>
                  <a:cubicBezTo>
                    <a:pt x="13120" y="4345"/>
                    <a:pt x="13007" y="4487"/>
                    <a:pt x="13035" y="4658"/>
                  </a:cubicBezTo>
                  <a:cubicBezTo>
                    <a:pt x="13035" y="4828"/>
                    <a:pt x="13149" y="4942"/>
                    <a:pt x="13291" y="4942"/>
                  </a:cubicBezTo>
                  <a:cubicBezTo>
                    <a:pt x="13461" y="4913"/>
                    <a:pt x="13603" y="4771"/>
                    <a:pt x="13575" y="4601"/>
                  </a:cubicBezTo>
                  <a:cubicBezTo>
                    <a:pt x="13575" y="4459"/>
                    <a:pt x="13461" y="4345"/>
                    <a:pt x="13291" y="4345"/>
                  </a:cubicBezTo>
                  <a:close/>
                  <a:moveTo>
                    <a:pt x="23529" y="4482"/>
                  </a:moveTo>
                  <a:cubicBezTo>
                    <a:pt x="23515" y="4482"/>
                    <a:pt x="23501" y="4484"/>
                    <a:pt x="23486" y="4487"/>
                  </a:cubicBezTo>
                  <a:cubicBezTo>
                    <a:pt x="23471" y="4484"/>
                    <a:pt x="23457" y="4483"/>
                    <a:pt x="23443" y="4483"/>
                  </a:cubicBezTo>
                  <a:cubicBezTo>
                    <a:pt x="23322" y="4483"/>
                    <a:pt x="23230" y="4587"/>
                    <a:pt x="23230" y="4715"/>
                  </a:cubicBezTo>
                  <a:lnTo>
                    <a:pt x="23259" y="4715"/>
                  </a:lnTo>
                  <a:cubicBezTo>
                    <a:pt x="23230" y="4857"/>
                    <a:pt x="23344" y="4942"/>
                    <a:pt x="23458" y="4942"/>
                  </a:cubicBezTo>
                  <a:cubicBezTo>
                    <a:pt x="23628" y="4942"/>
                    <a:pt x="23742" y="4828"/>
                    <a:pt x="23713" y="4658"/>
                  </a:cubicBezTo>
                  <a:cubicBezTo>
                    <a:pt x="23689" y="4559"/>
                    <a:pt x="23621" y="4482"/>
                    <a:pt x="23529" y="4482"/>
                  </a:cubicBezTo>
                  <a:close/>
                  <a:moveTo>
                    <a:pt x="19604" y="4316"/>
                  </a:moveTo>
                  <a:cubicBezTo>
                    <a:pt x="19550" y="4316"/>
                    <a:pt x="19490" y="4347"/>
                    <a:pt x="19453" y="4402"/>
                  </a:cubicBezTo>
                  <a:cubicBezTo>
                    <a:pt x="19311" y="4601"/>
                    <a:pt x="19397" y="4885"/>
                    <a:pt x="19595" y="4999"/>
                  </a:cubicBezTo>
                  <a:cubicBezTo>
                    <a:pt x="19613" y="5002"/>
                    <a:pt x="19631" y="5003"/>
                    <a:pt x="19648" y="5003"/>
                  </a:cubicBezTo>
                  <a:cubicBezTo>
                    <a:pt x="19799" y="5003"/>
                    <a:pt x="19939" y="4896"/>
                    <a:pt x="19965" y="4743"/>
                  </a:cubicBezTo>
                  <a:cubicBezTo>
                    <a:pt x="19936" y="4573"/>
                    <a:pt x="19851" y="4431"/>
                    <a:pt x="19709" y="4345"/>
                  </a:cubicBezTo>
                  <a:lnTo>
                    <a:pt x="19681" y="4345"/>
                  </a:lnTo>
                  <a:cubicBezTo>
                    <a:pt x="19660" y="4325"/>
                    <a:pt x="19633" y="4316"/>
                    <a:pt x="19604" y="4316"/>
                  </a:cubicBezTo>
                  <a:close/>
                  <a:moveTo>
                    <a:pt x="9594" y="4852"/>
                  </a:moveTo>
                  <a:cubicBezTo>
                    <a:pt x="9577" y="4852"/>
                    <a:pt x="9560" y="4854"/>
                    <a:pt x="9542" y="4857"/>
                  </a:cubicBezTo>
                  <a:cubicBezTo>
                    <a:pt x="9429" y="4857"/>
                    <a:pt x="9343" y="4970"/>
                    <a:pt x="9372" y="5084"/>
                  </a:cubicBezTo>
                  <a:cubicBezTo>
                    <a:pt x="9372" y="5226"/>
                    <a:pt x="9457" y="5283"/>
                    <a:pt x="9599" y="5339"/>
                  </a:cubicBezTo>
                  <a:cubicBezTo>
                    <a:pt x="9684" y="5311"/>
                    <a:pt x="9798" y="5226"/>
                    <a:pt x="9798" y="5112"/>
                  </a:cubicBezTo>
                  <a:lnTo>
                    <a:pt x="9826" y="5084"/>
                  </a:lnTo>
                  <a:cubicBezTo>
                    <a:pt x="9826" y="4957"/>
                    <a:pt x="9735" y="4852"/>
                    <a:pt x="9594" y="4852"/>
                  </a:cubicBezTo>
                  <a:close/>
                  <a:moveTo>
                    <a:pt x="7895" y="4686"/>
                  </a:moveTo>
                  <a:cubicBezTo>
                    <a:pt x="7753" y="4686"/>
                    <a:pt x="7639" y="4771"/>
                    <a:pt x="7583" y="4913"/>
                  </a:cubicBezTo>
                  <a:cubicBezTo>
                    <a:pt x="7526" y="5027"/>
                    <a:pt x="7526" y="5197"/>
                    <a:pt x="7639" y="5283"/>
                  </a:cubicBezTo>
                  <a:cubicBezTo>
                    <a:pt x="7691" y="5347"/>
                    <a:pt x="7759" y="5376"/>
                    <a:pt x="7827" y="5376"/>
                  </a:cubicBezTo>
                  <a:cubicBezTo>
                    <a:pt x="7909" y="5376"/>
                    <a:pt x="7990" y="5332"/>
                    <a:pt x="8037" y="5254"/>
                  </a:cubicBezTo>
                  <a:cubicBezTo>
                    <a:pt x="8065" y="5197"/>
                    <a:pt x="8094" y="5112"/>
                    <a:pt x="8122" y="5055"/>
                  </a:cubicBezTo>
                  <a:cubicBezTo>
                    <a:pt x="8094" y="4970"/>
                    <a:pt x="8094" y="4885"/>
                    <a:pt x="8065" y="4771"/>
                  </a:cubicBezTo>
                  <a:lnTo>
                    <a:pt x="8065" y="4800"/>
                  </a:lnTo>
                  <a:cubicBezTo>
                    <a:pt x="8037" y="4715"/>
                    <a:pt x="7980" y="4686"/>
                    <a:pt x="7895" y="4686"/>
                  </a:cubicBezTo>
                  <a:close/>
                  <a:moveTo>
                    <a:pt x="3173" y="4924"/>
                  </a:moveTo>
                  <a:cubicBezTo>
                    <a:pt x="3059" y="4924"/>
                    <a:pt x="2954" y="5001"/>
                    <a:pt x="2954" y="5112"/>
                  </a:cubicBezTo>
                  <a:cubicBezTo>
                    <a:pt x="2897" y="5283"/>
                    <a:pt x="2982" y="5453"/>
                    <a:pt x="3152" y="5510"/>
                  </a:cubicBezTo>
                  <a:cubicBezTo>
                    <a:pt x="3294" y="5510"/>
                    <a:pt x="3436" y="5396"/>
                    <a:pt x="3436" y="5254"/>
                  </a:cubicBezTo>
                  <a:cubicBezTo>
                    <a:pt x="3465" y="5112"/>
                    <a:pt x="3408" y="4970"/>
                    <a:pt x="3266" y="4942"/>
                  </a:cubicBezTo>
                  <a:cubicBezTo>
                    <a:pt x="3236" y="4930"/>
                    <a:pt x="3204" y="4924"/>
                    <a:pt x="3173" y="4924"/>
                  </a:cubicBezTo>
                  <a:close/>
                  <a:moveTo>
                    <a:pt x="355" y="5108"/>
                  </a:moveTo>
                  <a:cubicBezTo>
                    <a:pt x="341" y="5108"/>
                    <a:pt x="327" y="5109"/>
                    <a:pt x="312" y="5112"/>
                  </a:cubicBezTo>
                  <a:cubicBezTo>
                    <a:pt x="142" y="5141"/>
                    <a:pt x="0" y="5283"/>
                    <a:pt x="28" y="5453"/>
                  </a:cubicBezTo>
                  <a:cubicBezTo>
                    <a:pt x="28" y="5595"/>
                    <a:pt x="170" y="5709"/>
                    <a:pt x="312" y="5737"/>
                  </a:cubicBezTo>
                  <a:lnTo>
                    <a:pt x="312" y="5709"/>
                  </a:lnTo>
                  <a:cubicBezTo>
                    <a:pt x="483" y="5680"/>
                    <a:pt x="625" y="5538"/>
                    <a:pt x="596" y="5368"/>
                  </a:cubicBezTo>
                  <a:cubicBezTo>
                    <a:pt x="571" y="5215"/>
                    <a:pt x="477" y="5108"/>
                    <a:pt x="355" y="5108"/>
                  </a:cubicBezTo>
                  <a:close/>
                  <a:moveTo>
                    <a:pt x="25020" y="5368"/>
                  </a:moveTo>
                  <a:cubicBezTo>
                    <a:pt x="24906" y="5396"/>
                    <a:pt x="24821" y="5481"/>
                    <a:pt x="24821" y="5623"/>
                  </a:cubicBezTo>
                  <a:cubicBezTo>
                    <a:pt x="24821" y="5737"/>
                    <a:pt x="24934" y="5879"/>
                    <a:pt x="25048" y="5879"/>
                  </a:cubicBezTo>
                  <a:cubicBezTo>
                    <a:pt x="25190" y="5851"/>
                    <a:pt x="25304" y="5737"/>
                    <a:pt x="25304" y="5595"/>
                  </a:cubicBezTo>
                  <a:cubicBezTo>
                    <a:pt x="25279" y="5471"/>
                    <a:pt x="25189" y="5391"/>
                    <a:pt x="25073" y="5391"/>
                  </a:cubicBezTo>
                  <a:cubicBezTo>
                    <a:pt x="25056" y="5391"/>
                    <a:pt x="25038" y="5393"/>
                    <a:pt x="25020" y="5396"/>
                  </a:cubicBezTo>
                  <a:lnTo>
                    <a:pt x="25020" y="5368"/>
                  </a:lnTo>
                  <a:close/>
                  <a:moveTo>
                    <a:pt x="22009" y="5851"/>
                  </a:moveTo>
                  <a:cubicBezTo>
                    <a:pt x="21839" y="5879"/>
                    <a:pt x="21754" y="5993"/>
                    <a:pt x="21754" y="6135"/>
                  </a:cubicBezTo>
                  <a:cubicBezTo>
                    <a:pt x="21754" y="6248"/>
                    <a:pt x="21867" y="6362"/>
                    <a:pt x="21981" y="6362"/>
                  </a:cubicBezTo>
                  <a:cubicBezTo>
                    <a:pt x="21996" y="6365"/>
                    <a:pt x="22010" y="6366"/>
                    <a:pt x="22025" y="6366"/>
                  </a:cubicBezTo>
                  <a:cubicBezTo>
                    <a:pt x="22151" y="6366"/>
                    <a:pt x="22265" y="6262"/>
                    <a:pt x="22265" y="6135"/>
                  </a:cubicBezTo>
                  <a:cubicBezTo>
                    <a:pt x="22265" y="5993"/>
                    <a:pt x="22151" y="5851"/>
                    <a:pt x="22009" y="5851"/>
                  </a:cubicBezTo>
                  <a:close/>
                  <a:moveTo>
                    <a:pt x="12865" y="5964"/>
                  </a:moveTo>
                  <a:cubicBezTo>
                    <a:pt x="12723" y="5993"/>
                    <a:pt x="12609" y="6106"/>
                    <a:pt x="12638" y="6248"/>
                  </a:cubicBezTo>
                  <a:cubicBezTo>
                    <a:pt x="12638" y="6375"/>
                    <a:pt x="12752" y="6480"/>
                    <a:pt x="12877" y="6480"/>
                  </a:cubicBezTo>
                  <a:cubicBezTo>
                    <a:pt x="12892" y="6480"/>
                    <a:pt x="12907" y="6478"/>
                    <a:pt x="12922" y="6475"/>
                  </a:cubicBezTo>
                  <a:cubicBezTo>
                    <a:pt x="13035" y="6447"/>
                    <a:pt x="13120" y="6333"/>
                    <a:pt x="13120" y="6220"/>
                  </a:cubicBezTo>
                  <a:cubicBezTo>
                    <a:pt x="13120" y="6078"/>
                    <a:pt x="13007" y="5964"/>
                    <a:pt x="12865" y="5964"/>
                  </a:cubicBezTo>
                  <a:close/>
                  <a:moveTo>
                    <a:pt x="1903" y="6106"/>
                  </a:moveTo>
                  <a:cubicBezTo>
                    <a:pt x="1789" y="6135"/>
                    <a:pt x="1704" y="6277"/>
                    <a:pt x="1704" y="6390"/>
                  </a:cubicBezTo>
                  <a:cubicBezTo>
                    <a:pt x="1704" y="6589"/>
                    <a:pt x="1846" y="6759"/>
                    <a:pt x="2045" y="6788"/>
                  </a:cubicBezTo>
                  <a:cubicBezTo>
                    <a:pt x="2215" y="6759"/>
                    <a:pt x="2329" y="6646"/>
                    <a:pt x="2357" y="6475"/>
                  </a:cubicBezTo>
                  <a:cubicBezTo>
                    <a:pt x="2357" y="6305"/>
                    <a:pt x="2102" y="6106"/>
                    <a:pt x="1903" y="6106"/>
                  </a:cubicBezTo>
                  <a:close/>
                  <a:moveTo>
                    <a:pt x="10678" y="6277"/>
                  </a:moveTo>
                  <a:cubicBezTo>
                    <a:pt x="10536" y="6277"/>
                    <a:pt x="10422" y="6390"/>
                    <a:pt x="10422" y="6561"/>
                  </a:cubicBezTo>
                  <a:cubicBezTo>
                    <a:pt x="10451" y="6674"/>
                    <a:pt x="10536" y="6759"/>
                    <a:pt x="10650" y="6788"/>
                  </a:cubicBezTo>
                  <a:cubicBezTo>
                    <a:pt x="10820" y="6788"/>
                    <a:pt x="10934" y="6674"/>
                    <a:pt x="10934" y="6532"/>
                  </a:cubicBezTo>
                  <a:cubicBezTo>
                    <a:pt x="10962" y="6390"/>
                    <a:pt x="10820" y="6277"/>
                    <a:pt x="10678" y="6277"/>
                  </a:cubicBezTo>
                  <a:close/>
                  <a:moveTo>
                    <a:pt x="20140" y="6386"/>
                  </a:moveTo>
                  <a:cubicBezTo>
                    <a:pt x="19999" y="6386"/>
                    <a:pt x="19908" y="6490"/>
                    <a:pt x="19908" y="6617"/>
                  </a:cubicBezTo>
                  <a:cubicBezTo>
                    <a:pt x="19908" y="6753"/>
                    <a:pt x="20011" y="6888"/>
                    <a:pt x="20168" y="6900"/>
                  </a:cubicBezTo>
                  <a:lnTo>
                    <a:pt x="20168" y="6900"/>
                  </a:lnTo>
                  <a:cubicBezTo>
                    <a:pt x="20308" y="6871"/>
                    <a:pt x="20419" y="6758"/>
                    <a:pt x="20419" y="6617"/>
                  </a:cubicBezTo>
                  <a:cubicBezTo>
                    <a:pt x="20391" y="6475"/>
                    <a:pt x="20305" y="6390"/>
                    <a:pt x="20192" y="6390"/>
                  </a:cubicBezTo>
                  <a:cubicBezTo>
                    <a:pt x="20174" y="6387"/>
                    <a:pt x="20157" y="6386"/>
                    <a:pt x="20140" y="6386"/>
                  </a:cubicBezTo>
                  <a:close/>
                  <a:moveTo>
                    <a:pt x="4799" y="6305"/>
                  </a:moveTo>
                  <a:cubicBezTo>
                    <a:pt x="4658" y="6305"/>
                    <a:pt x="4516" y="6419"/>
                    <a:pt x="4516" y="6589"/>
                  </a:cubicBezTo>
                  <a:cubicBezTo>
                    <a:pt x="4487" y="6731"/>
                    <a:pt x="4572" y="6873"/>
                    <a:pt x="4714" y="6901"/>
                  </a:cubicBezTo>
                  <a:cubicBezTo>
                    <a:pt x="4885" y="6901"/>
                    <a:pt x="5055" y="6759"/>
                    <a:pt x="5055" y="6589"/>
                  </a:cubicBezTo>
                  <a:cubicBezTo>
                    <a:pt x="5055" y="6447"/>
                    <a:pt x="4941" y="6333"/>
                    <a:pt x="4799" y="6305"/>
                  </a:cubicBezTo>
                  <a:close/>
                  <a:moveTo>
                    <a:pt x="20168" y="6900"/>
                  </a:moveTo>
                  <a:cubicBezTo>
                    <a:pt x="20166" y="6901"/>
                    <a:pt x="20165" y="6901"/>
                    <a:pt x="20163" y="6901"/>
                  </a:cubicBezTo>
                  <a:lnTo>
                    <a:pt x="20192" y="6901"/>
                  </a:lnTo>
                  <a:cubicBezTo>
                    <a:pt x="20184" y="6901"/>
                    <a:pt x="20176" y="6901"/>
                    <a:pt x="20168" y="6900"/>
                  </a:cubicBezTo>
                  <a:close/>
                  <a:moveTo>
                    <a:pt x="7412" y="6561"/>
                  </a:moveTo>
                  <a:cubicBezTo>
                    <a:pt x="7270" y="6561"/>
                    <a:pt x="7157" y="6703"/>
                    <a:pt x="7157" y="6845"/>
                  </a:cubicBezTo>
                  <a:cubicBezTo>
                    <a:pt x="7185" y="6987"/>
                    <a:pt x="7299" y="7072"/>
                    <a:pt x="7441" y="7072"/>
                  </a:cubicBezTo>
                  <a:cubicBezTo>
                    <a:pt x="7583" y="7072"/>
                    <a:pt x="7696" y="6930"/>
                    <a:pt x="7696" y="6788"/>
                  </a:cubicBezTo>
                  <a:cubicBezTo>
                    <a:pt x="7668" y="6646"/>
                    <a:pt x="7554" y="6561"/>
                    <a:pt x="7412" y="6561"/>
                  </a:cubicBezTo>
                  <a:close/>
                  <a:moveTo>
                    <a:pt x="1051" y="7185"/>
                  </a:moveTo>
                  <a:lnTo>
                    <a:pt x="1051" y="7185"/>
                  </a:lnTo>
                  <a:cubicBezTo>
                    <a:pt x="880" y="7214"/>
                    <a:pt x="795" y="7356"/>
                    <a:pt x="824" y="7498"/>
                  </a:cubicBezTo>
                  <a:cubicBezTo>
                    <a:pt x="824" y="7640"/>
                    <a:pt x="937" y="7753"/>
                    <a:pt x="1079" y="7782"/>
                  </a:cubicBezTo>
                  <a:cubicBezTo>
                    <a:pt x="1250" y="7753"/>
                    <a:pt x="1392" y="7611"/>
                    <a:pt x="1392" y="7441"/>
                  </a:cubicBezTo>
                  <a:cubicBezTo>
                    <a:pt x="1368" y="7301"/>
                    <a:pt x="1249" y="7199"/>
                    <a:pt x="1112" y="7199"/>
                  </a:cubicBezTo>
                  <a:cubicBezTo>
                    <a:pt x="1083" y="7199"/>
                    <a:pt x="1053" y="7204"/>
                    <a:pt x="1022" y="7214"/>
                  </a:cubicBezTo>
                  <a:lnTo>
                    <a:pt x="1051" y="7185"/>
                  </a:lnTo>
                  <a:close/>
                  <a:moveTo>
                    <a:pt x="24203" y="7550"/>
                  </a:moveTo>
                  <a:cubicBezTo>
                    <a:pt x="24192" y="7550"/>
                    <a:pt x="24180" y="7552"/>
                    <a:pt x="24168" y="7555"/>
                  </a:cubicBezTo>
                  <a:cubicBezTo>
                    <a:pt x="24054" y="7555"/>
                    <a:pt x="23969" y="7668"/>
                    <a:pt x="23969" y="7782"/>
                  </a:cubicBezTo>
                  <a:cubicBezTo>
                    <a:pt x="23969" y="7924"/>
                    <a:pt x="24054" y="8037"/>
                    <a:pt x="24168" y="8037"/>
                  </a:cubicBezTo>
                  <a:cubicBezTo>
                    <a:pt x="24310" y="8009"/>
                    <a:pt x="24395" y="7895"/>
                    <a:pt x="24395" y="7753"/>
                  </a:cubicBezTo>
                  <a:cubicBezTo>
                    <a:pt x="24395" y="7652"/>
                    <a:pt x="24304" y="7550"/>
                    <a:pt x="24203" y="7550"/>
                  </a:cubicBezTo>
                  <a:close/>
                  <a:moveTo>
                    <a:pt x="9145" y="7668"/>
                  </a:moveTo>
                  <a:cubicBezTo>
                    <a:pt x="9003" y="7668"/>
                    <a:pt x="8917" y="7753"/>
                    <a:pt x="8889" y="7895"/>
                  </a:cubicBezTo>
                  <a:cubicBezTo>
                    <a:pt x="8861" y="8037"/>
                    <a:pt x="8946" y="8179"/>
                    <a:pt x="9116" y="8208"/>
                  </a:cubicBezTo>
                  <a:cubicBezTo>
                    <a:pt x="9134" y="8211"/>
                    <a:pt x="9152" y="8213"/>
                    <a:pt x="9170" y="8213"/>
                  </a:cubicBezTo>
                  <a:cubicBezTo>
                    <a:pt x="9292" y="8213"/>
                    <a:pt x="9400" y="8129"/>
                    <a:pt x="9400" y="7981"/>
                  </a:cubicBezTo>
                  <a:cubicBezTo>
                    <a:pt x="9429" y="7839"/>
                    <a:pt x="9287" y="7697"/>
                    <a:pt x="9145" y="7668"/>
                  </a:cubicBezTo>
                  <a:close/>
                  <a:moveTo>
                    <a:pt x="11757" y="7697"/>
                  </a:moveTo>
                  <a:cubicBezTo>
                    <a:pt x="11587" y="7697"/>
                    <a:pt x="11416" y="7810"/>
                    <a:pt x="11388" y="7981"/>
                  </a:cubicBezTo>
                  <a:cubicBezTo>
                    <a:pt x="11388" y="8151"/>
                    <a:pt x="11502" y="8321"/>
                    <a:pt x="11672" y="8350"/>
                  </a:cubicBezTo>
                  <a:cubicBezTo>
                    <a:pt x="11871" y="8321"/>
                    <a:pt x="12013" y="8151"/>
                    <a:pt x="12013" y="7952"/>
                  </a:cubicBezTo>
                  <a:lnTo>
                    <a:pt x="12041" y="7952"/>
                  </a:lnTo>
                  <a:cubicBezTo>
                    <a:pt x="12013" y="7810"/>
                    <a:pt x="11899" y="7725"/>
                    <a:pt x="11757" y="7697"/>
                  </a:cubicBezTo>
                  <a:close/>
                  <a:moveTo>
                    <a:pt x="22432" y="7854"/>
                  </a:moveTo>
                  <a:cubicBezTo>
                    <a:pt x="22274" y="7854"/>
                    <a:pt x="22151" y="7978"/>
                    <a:pt x="22151" y="8122"/>
                  </a:cubicBezTo>
                  <a:cubicBezTo>
                    <a:pt x="22151" y="8236"/>
                    <a:pt x="22265" y="8350"/>
                    <a:pt x="22378" y="8350"/>
                  </a:cubicBezTo>
                  <a:cubicBezTo>
                    <a:pt x="22396" y="8353"/>
                    <a:pt x="22415" y="8355"/>
                    <a:pt x="22432" y="8355"/>
                  </a:cubicBezTo>
                  <a:cubicBezTo>
                    <a:pt x="22555" y="8355"/>
                    <a:pt x="22666" y="8271"/>
                    <a:pt x="22691" y="8122"/>
                  </a:cubicBezTo>
                  <a:cubicBezTo>
                    <a:pt x="22719" y="8009"/>
                    <a:pt x="22634" y="7895"/>
                    <a:pt x="22520" y="7867"/>
                  </a:cubicBezTo>
                  <a:cubicBezTo>
                    <a:pt x="22490" y="7858"/>
                    <a:pt x="22460" y="7854"/>
                    <a:pt x="22432" y="7854"/>
                  </a:cubicBezTo>
                  <a:close/>
                  <a:moveTo>
                    <a:pt x="25559" y="7753"/>
                  </a:moveTo>
                  <a:cubicBezTo>
                    <a:pt x="25389" y="7753"/>
                    <a:pt x="25218" y="7924"/>
                    <a:pt x="25247" y="8122"/>
                  </a:cubicBezTo>
                  <a:cubicBezTo>
                    <a:pt x="25275" y="8293"/>
                    <a:pt x="25417" y="8406"/>
                    <a:pt x="25616" y="8406"/>
                  </a:cubicBezTo>
                  <a:cubicBezTo>
                    <a:pt x="25786" y="8378"/>
                    <a:pt x="25900" y="8208"/>
                    <a:pt x="25900" y="8037"/>
                  </a:cubicBezTo>
                  <a:cubicBezTo>
                    <a:pt x="25900" y="7867"/>
                    <a:pt x="25730" y="7753"/>
                    <a:pt x="25559" y="7753"/>
                  </a:cubicBezTo>
                  <a:close/>
                  <a:moveTo>
                    <a:pt x="3152" y="8321"/>
                  </a:moveTo>
                  <a:cubicBezTo>
                    <a:pt x="3010" y="8321"/>
                    <a:pt x="2897" y="8435"/>
                    <a:pt x="2897" y="8577"/>
                  </a:cubicBezTo>
                  <a:cubicBezTo>
                    <a:pt x="2897" y="8719"/>
                    <a:pt x="3039" y="8832"/>
                    <a:pt x="3181" y="8832"/>
                  </a:cubicBezTo>
                  <a:cubicBezTo>
                    <a:pt x="3294" y="8832"/>
                    <a:pt x="3380" y="8719"/>
                    <a:pt x="3408" y="8605"/>
                  </a:cubicBezTo>
                  <a:cubicBezTo>
                    <a:pt x="3408" y="8463"/>
                    <a:pt x="3294" y="8350"/>
                    <a:pt x="3152" y="8350"/>
                  </a:cubicBezTo>
                  <a:lnTo>
                    <a:pt x="3152" y="8321"/>
                  </a:lnTo>
                  <a:close/>
                  <a:moveTo>
                    <a:pt x="6620" y="8601"/>
                  </a:moveTo>
                  <a:cubicBezTo>
                    <a:pt x="6601" y="8601"/>
                    <a:pt x="6581" y="8602"/>
                    <a:pt x="6560" y="8605"/>
                  </a:cubicBezTo>
                  <a:cubicBezTo>
                    <a:pt x="6418" y="8634"/>
                    <a:pt x="6333" y="8747"/>
                    <a:pt x="6333" y="8889"/>
                  </a:cubicBezTo>
                  <a:cubicBezTo>
                    <a:pt x="6333" y="9060"/>
                    <a:pt x="6475" y="9202"/>
                    <a:pt x="6645" y="9202"/>
                  </a:cubicBezTo>
                  <a:cubicBezTo>
                    <a:pt x="6816" y="9173"/>
                    <a:pt x="6929" y="9031"/>
                    <a:pt x="6958" y="8889"/>
                  </a:cubicBezTo>
                  <a:cubicBezTo>
                    <a:pt x="6932" y="8711"/>
                    <a:pt x="6792" y="8601"/>
                    <a:pt x="6620" y="8601"/>
                  </a:cubicBezTo>
                  <a:close/>
                  <a:moveTo>
                    <a:pt x="4771" y="8605"/>
                  </a:moveTo>
                  <a:cubicBezTo>
                    <a:pt x="4601" y="8605"/>
                    <a:pt x="4487" y="8747"/>
                    <a:pt x="4487" y="8918"/>
                  </a:cubicBezTo>
                  <a:cubicBezTo>
                    <a:pt x="4487" y="9073"/>
                    <a:pt x="4606" y="9205"/>
                    <a:pt x="4756" y="9205"/>
                  </a:cubicBezTo>
                  <a:cubicBezTo>
                    <a:pt x="4770" y="9205"/>
                    <a:pt x="4785" y="9204"/>
                    <a:pt x="4799" y="9202"/>
                  </a:cubicBezTo>
                  <a:cubicBezTo>
                    <a:pt x="4817" y="9204"/>
                    <a:pt x="4833" y="9205"/>
                    <a:pt x="4850" y="9205"/>
                  </a:cubicBezTo>
                  <a:cubicBezTo>
                    <a:pt x="5022" y="9205"/>
                    <a:pt x="5138" y="9073"/>
                    <a:pt x="5112" y="8918"/>
                  </a:cubicBezTo>
                  <a:cubicBezTo>
                    <a:pt x="5112" y="8747"/>
                    <a:pt x="4970" y="8605"/>
                    <a:pt x="4771" y="8605"/>
                  </a:cubicBezTo>
                  <a:close/>
                  <a:moveTo>
                    <a:pt x="20703" y="8974"/>
                  </a:moveTo>
                  <a:cubicBezTo>
                    <a:pt x="20561" y="8974"/>
                    <a:pt x="20447" y="9116"/>
                    <a:pt x="20476" y="9202"/>
                  </a:cubicBezTo>
                  <a:lnTo>
                    <a:pt x="20504" y="9202"/>
                  </a:lnTo>
                  <a:cubicBezTo>
                    <a:pt x="20504" y="9315"/>
                    <a:pt x="20618" y="9400"/>
                    <a:pt x="20731" y="9400"/>
                  </a:cubicBezTo>
                  <a:cubicBezTo>
                    <a:pt x="20816" y="9372"/>
                    <a:pt x="20902" y="9315"/>
                    <a:pt x="20902" y="9202"/>
                  </a:cubicBezTo>
                  <a:cubicBezTo>
                    <a:pt x="20902" y="9088"/>
                    <a:pt x="20816" y="8974"/>
                    <a:pt x="20703" y="8974"/>
                  </a:cubicBezTo>
                  <a:close/>
                  <a:moveTo>
                    <a:pt x="27093" y="8918"/>
                  </a:moveTo>
                  <a:lnTo>
                    <a:pt x="27093" y="8946"/>
                  </a:lnTo>
                  <a:cubicBezTo>
                    <a:pt x="26894" y="8946"/>
                    <a:pt x="26752" y="9145"/>
                    <a:pt x="26752" y="9315"/>
                  </a:cubicBezTo>
                  <a:cubicBezTo>
                    <a:pt x="26752" y="9497"/>
                    <a:pt x="26871" y="9631"/>
                    <a:pt x="27021" y="9631"/>
                  </a:cubicBezTo>
                  <a:cubicBezTo>
                    <a:pt x="27035" y="9631"/>
                    <a:pt x="27050" y="9630"/>
                    <a:pt x="27064" y="9628"/>
                  </a:cubicBezTo>
                  <a:cubicBezTo>
                    <a:pt x="27263" y="9628"/>
                    <a:pt x="27405" y="9457"/>
                    <a:pt x="27405" y="9258"/>
                  </a:cubicBezTo>
                  <a:cubicBezTo>
                    <a:pt x="27405" y="9088"/>
                    <a:pt x="27263" y="8946"/>
                    <a:pt x="27093" y="8918"/>
                  </a:cubicBezTo>
                  <a:close/>
                  <a:moveTo>
                    <a:pt x="7980" y="9230"/>
                  </a:moveTo>
                  <a:cubicBezTo>
                    <a:pt x="7810" y="9230"/>
                    <a:pt x="7668" y="9372"/>
                    <a:pt x="7668" y="9542"/>
                  </a:cubicBezTo>
                  <a:cubicBezTo>
                    <a:pt x="7668" y="9684"/>
                    <a:pt x="7781" y="9798"/>
                    <a:pt x="7923" y="9826"/>
                  </a:cubicBezTo>
                  <a:cubicBezTo>
                    <a:pt x="7938" y="9829"/>
                    <a:pt x="7953" y="9831"/>
                    <a:pt x="7968" y="9831"/>
                  </a:cubicBezTo>
                  <a:cubicBezTo>
                    <a:pt x="8099" y="9831"/>
                    <a:pt x="8236" y="9724"/>
                    <a:pt x="8236" y="9571"/>
                  </a:cubicBezTo>
                  <a:cubicBezTo>
                    <a:pt x="8264" y="9400"/>
                    <a:pt x="8122" y="9258"/>
                    <a:pt x="7980" y="9230"/>
                  </a:cubicBezTo>
                  <a:close/>
                  <a:moveTo>
                    <a:pt x="10067" y="9333"/>
                  </a:moveTo>
                  <a:cubicBezTo>
                    <a:pt x="9961" y="9333"/>
                    <a:pt x="9863" y="9370"/>
                    <a:pt x="9798" y="9457"/>
                  </a:cubicBezTo>
                  <a:cubicBezTo>
                    <a:pt x="9684" y="9542"/>
                    <a:pt x="9627" y="9684"/>
                    <a:pt x="9713" y="9798"/>
                  </a:cubicBezTo>
                  <a:cubicBezTo>
                    <a:pt x="9766" y="9887"/>
                    <a:pt x="9863" y="9931"/>
                    <a:pt x="9964" y="9931"/>
                  </a:cubicBezTo>
                  <a:cubicBezTo>
                    <a:pt x="10024" y="9931"/>
                    <a:pt x="10085" y="9915"/>
                    <a:pt x="10138" y="9883"/>
                  </a:cubicBezTo>
                  <a:cubicBezTo>
                    <a:pt x="10280" y="9741"/>
                    <a:pt x="10366" y="9571"/>
                    <a:pt x="10337" y="9400"/>
                  </a:cubicBezTo>
                  <a:cubicBezTo>
                    <a:pt x="10337" y="9400"/>
                    <a:pt x="10280" y="9372"/>
                    <a:pt x="10167" y="9344"/>
                  </a:cubicBezTo>
                  <a:cubicBezTo>
                    <a:pt x="10133" y="9337"/>
                    <a:pt x="10100" y="9333"/>
                    <a:pt x="10067" y="9333"/>
                  </a:cubicBezTo>
                  <a:close/>
                  <a:moveTo>
                    <a:pt x="3263" y="9538"/>
                  </a:moveTo>
                  <a:cubicBezTo>
                    <a:pt x="3096" y="9538"/>
                    <a:pt x="2976" y="9645"/>
                    <a:pt x="2925" y="9798"/>
                  </a:cubicBezTo>
                  <a:cubicBezTo>
                    <a:pt x="2897" y="9940"/>
                    <a:pt x="3010" y="10082"/>
                    <a:pt x="3152" y="10110"/>
                  </a:cubicBezTo>
                  <a:cubicBezTo>
                    <a:pt x="3167" y="10113"/>
                    <a:pt x="3182" y="10114"/>
                    <a:pt x="3196" y="10114"/>
                  </a:cubicBezTo>
                  <a:cubicBezTo>
                    <a:pt x="3379" y="10114"/>
                    <a:pt x="3550" y="9952"/>
                    <a:pt x="3550" y="9741"/>
                  </a:cubicBezTo>
                  <a:cubicBezTo>
                    <a:pt x="3550" y="9628"/>
                    <a:pt x="3465" y="9542"/>
                    <a:pt x="3323" y="9542"/>
                  </a:cubicBezTo>
                  <a:cubicBezTo>
                    <a:pt x="3302" y="9540"/>
                    <a:pt x="3282" y="9538"/>
                    <a:pt x="3263" y="9538"/>
                  </a:cubicBezTo>
                  <a:close/>
                  <a:moveTo>
                    <a:pt x="24111" y="9656"/>
                  </a:moveTo>
                  <a:lnTo>
                    <a:pt x="24111" y="9684"/>
                  </a:lnTo>
                  <a:cubicBezTo>
                    <a:pt x="24089" y="9681"/>
                    <a:pt x="24068" y="9679"/>
                    <a:pt x="24047" y="9679"/>
                  </a:cubicBezTo>
                  <a:cubicBezTo>
                    <a:pt x="23906" y="9679"/>
                    <a:pt x="23795" y="9763"/>
                    <a:pt x="23770" y="9912"/>
                  </a:cubicBezTo>
                  <a:cubicBezTo>
                    <a:pt x="23713" y="10054"/>
                    <a:pt x="23827" y="10224"/>
                    <a:pt x="23997" y="10252"/>
                  </a:cubicBezTo>
                  <a:cubicBezTo>
                    <a:pt x="24015" y="10256"/>
                    <a:pt x="24034" y="10258"/>
                    <a:pt x="24052" y="10258"/>
                  </a:cubicBezTo>
                  <a:cubicBezTo>
                    <a:pt x="24180" y="10258"/>
                    <a:pt x="24313" y="10174"/>
                    <a:pt x="24338" y="10025"/>
                  </a:cubicBezTo>
                  <a:cubicBezTo>
                    <a:pt x="24395" y="9855"/>
                    <a:pt x="24281" y="9684"/>
                    <a:pt x="24111" y="9656"/>
                  </a:cubicBezTo>
                  <a:close/>
                  <a:moveTo>
                    <a:pt x="21579" y="9879"/>
                  </a:moveTo>
                  <a:cubicBezTo>
                    <a:pt x="21562" y="9879"/>
                    <a:pt x="21544" y="9880"/>
                    <a:pt x="21526" y="9883"/>
                  </a:cubicBezTo>
                  <a:cubicBezTo>
                    <a:pt x="21384" y="9883"/>
                    <a:pt x="21271" y="10025"/>
                    <a:pt x="21271" y="10167"/>
                  </a:cubicBezTo>
                  <a:cubicBezTo>
                    <a:pt x="21297" y="10323"/>
                    <a:pt x="21441" y="10455"/>
                    <a:pt x="21596" y="10455"/>
                  </a:cubicBezTo>
                  <a:cubicBezTo>
                    <a:pt x="21611" y="10455"/>
                    <a:pt x="21625" y="10454"/>
                    <a:pt x="21640" y="10451"/>
                  </a:cubicBezTo>
                  <a:cubicBezTo>
                    <a:pt x="21754" y="10394"/>
                    <a:pt x="21867" y="10252"/>
                    <a:pt x="21867" y="10110"/>
                  </a:cubicBezTo>
                  <a:cubicBezTo>
                    <a:pt x="21842" y="9983"/>
                    <a:pt x="21725" y="9879"/>
                    <a:pt x="21579" y="9879"/>
                  </a:cubicBezTo>
                  <a:close/>
                  <a:moveTo>
                    <a:pt x="25900" y="9968"/>
                  </a:moveTo>
                  <a:cubicBezTo>
                    <a:pt x="25730" y="9968"/>
                    <a:pt x="25644" y="10110"/>
                    <a:pt x="25673" y="10281"/>
                  </a:cubicBezTo>
                  <a:lnTo>
                    <a:pt x="25673" y="10252"/>
                  </a:lnTo>
                  <a:cubicBezTo>
                    <a:pt x="25673" y="10394"/>
                    <a:pt x="25758" y="10480"/>
                    <a:pt x="25900" y="10480"/>
                  </a:cubicBezTo>
                  <a:cubicBezTo>
                    <a:pt x="26042" y="10480"/>
                    <a:pt x="26155" y="10366"/>
                    <a:pt x="26155" y="10224"/>
                  </a:cubicBezTo>
                  <a:cubicBezTo>
                    <a:pt x="26155" y="10082"/>
                    <a:pt x="26042" y="9968"/>
                    <a:pt x="25900" y="9968"/>
                  </a:cubicBezTo>
                  <a:close/>
                  <a:moveTo>
                    <a:pt x="8889" y="10451"/>
                  </a:moveTo>
                  <a:cubicBezTo>
                    <a:pt x="8747" y="10451"/>
                    <a:pt x="8633" y="10565"/>
                    <a:pt x="8633" y="10707"/>
                  </a:cubicBezTo>
                  <a:cubicBezTo>
                    <a:pt x="8662" y="10849"/>
                    <a:pt x="8747" y="10934"/>
                    <a:pt x="8861" y="10934"/>
                  </a:cubicBezTo>
                  <a:cubicBezTo>
                    <a:pt x="9031" y="10934"/>
                    <a:pt x="9145" y="10820"/>
                    <a:pt x="9116" y="10678"/>
                  </a:cubicBezTo>
                  <a:cubicBezTo>
                    <a:pt x="9116" y="10565"/>
                    <a:pt x="9059" y="10451"/>
                    <a:pt x="8917" y="10451"/>
                  </a:cubicBezTo>
                  <a:close/>
                  <a:moveTo>
                    <a:pt x="19411" y="10301"/>
                  </a:moveTo>
                  <a:cubicBezTo>
                    <a:pt x="19261" y="10301"/>
                    <a:pt x="19111" y="10394"/>
                    <a:pt x="19084" y="10593"/>
                  </a:cubicBezTo>
                  <a:cubicBezTo>
                    <a:pt x="19084" y="10792"/>
                    <a:pt x="19226" y="10934"/>
                    <a:pt x="19425" y="10962"/>
                  </a:cubicBezTo>
                  <a:cubicBezTo>
                    <a:pt x="19595" y="10962"/>
                    <a:pt x="19737" y="10820"/>
                    <a:pt x="19737" y="10650"/>
                  </a:cubicBezTo>
                  <a:cubicBezTo>
                    <a:pt x="19752" y="10423"/>
                    <a:pt x="19582" y="10301"/>
                    <a:pt x="19411" y="10301"/>
                  </a:cubicBezTo>
                  <a:close/>
                  <a:moveTo>
                    <a:pt x="6106" y="10508"/>
                  </a:moveTo>
                  <a:cubicBezTo>
                    <a:pt x="5935" y="10536"/>
                    <a:pt x="5793" y="10678"/>
                    <a:pt x="5793" y="10877"/>
                  </a:cubicBezTo>
                  <a:cubicBezTo>
                    <a:pt x="5819" y="11059"/>
                    <a:pt x="5940" y="11193"/>
                    <a:pt x="6113" y="11193"/>
                  </a:cubicBezTo>
                  <a:cubicBezTo>
                    <a:pt x="6129" y="11193"/>
                    <a:pt x="6146" y="11192"/>
                    <a:pt x="6163" y="11190"/>
                  </a:cubicBezTo>
                  <a:cubicBezTo>
                    <a:pt x="6503" y="11076"/>
                    <a:pt x="6475" y="10593"/>
                    <a:pt x="6106" y="10508"/>
                  </a:cubicBezTo>
                  <a:close/>
                  <a:moveTo>
                    <a:pt x="22833" y="10991"/>
                  </a:moveTo>
                  <a:cubicBezTo>
                    <a:pt x="22662" y="10991"/>
                    <a:pt x="22577" y="11104"/>
                    <a:pt x="22577" y="11246"/>
                  </a:cubicBezTo>
                  <a:lnTo>
                    <a:pt x="22549" y="11246"/>
                  </a:lnTo>
                  <a:cubicBezTo>
                    <a:pt x="22522" y="11410"/>
                    <a:pt x="22670" y="11488"/>
                    <a:pt x="22824" y="11488"/>
                  </a:cubicBezTo>
                  <a:cubicBezTo>
                    <a:pt x="22990" y="11488"/>
                    <a:pt x="23161" y="11395"/>
                    <a:pt x="23117" y="11218"/>
                  </a:cubicBezTo>
                  <a:cubicBezTo>
                    <a:pt x="23088" y="11076"/>
                    <a:pt x="22975" y="10991"/>
                    <a:pt x="22833" y="10991"/>
                  </a:cubicBezTo>
                  <a:close/>
                  <a:moveTo>
                    <a:pt x="2276" y="11270"/>
                  </a:moveTo>
                  <a:cubicBezTo>
                    <a:pt x="2125" y="11270"/>
                    <a:pt x="1985" y="11378"/>
                    <a:pt x="1960" y="11530"/>
                  </a:cubicBezTo>
                  <a:cubicBezTo>
                    <a:pt x="1960" y="11701"/>
                    <a:pt x="2073" y="11871"/>
                    <a:pt x="2244" y="11900"/>
                  </a:cubicBezTo>
                  <a:cubicBezTo>
                    <a:pt x="2442" y="11871"/>
                    <a:pt x="2556" y="11729"/>
                    <a:pt x="2556" y="11559"/>
                  </a:cubicBezTo>
                  <a:cubicBezTo>
                    <a:pt x="2556" y="11417"/>
                    <a:pt x="2471" y="11303"/>
                    <a:pt x="2329" y="11275"/>
                  </a:cubicBezTo>
                  <a:cubicBezTo>
                    <a:pt x="2311" y="11272"/>
                    <a:pt x="2294" y="11270"/>
                    <a:pt x="2276" y="11270"/>
                  </a:cubicBezTo>
                  <a:close/>
                  <a:moveTo>
                    <a:pt x="3834" y="11275"/>
                  </a:moveTo>
                  <a:lnTo>
                    <a:pt x="3834" y="11303"/>
                  </a:lnTo>
                  <a:cubicBezTo>
                    <a:pt x="3664" y="11303"/>
                    <a:pt x="3522" y="11474"/>
                    <a:pt x="3578" y="11672"/>
                  </a:cubicBezTo>
                  <a:cubicBezTo>
                    <a:pt x="3607" y="11786"/>
                    <a:pt x="3720" y="11900"/>
                    <a:pt x="3891" y="11900"/>
                  </a:cubicBezTo>
                  <a:cubicBezTo>
                    <a:pt x="4061" y="11871"/>
                    <a:pt x="4175" y="11729"/>
                    <a:pt x="4146" y="11559"/>
                  </a:cubicBezTo>
                  <a:cubicBezTo>
                    <a:pt x="4146" y="11388"/>
                    <a:pt x="4004" y="11275"/>
                    <a:pt x="3834" y="11275"/>
                  </a:cubicBezTo>
                  <a:close/>
                  <a:moveTo>
                    <a:pt x="27462" y="11360"/>
                  </a:moveTo>
                  <a:cubicBezTo>
                    <a:pt x="27291" y="11360"/>
                    <a:pt x="27121" y="11502"/>
                    <a:pt x="27121" y="11672"/>
                  </a:cubicBezTo>
                  <a:cubicBezTo>
                    <a:pt x="27121" y="11843"/>
                    <a:pt x="27235" y="11985"/>
                    <a:pt x="27377" y="12042"/>
                  </a:cubicBezTo>
                  <a:cubicBezTo>
                    <a:pt x="27391" y="12044"/>
                    <a:pt x="27406" y="12045"/>
                    <a:pt x="27420" y="12045"/>
                  </a:cubicBezTo>
                  <a:cubicBezTo>
                    <a:pt x="27600" y="12045"/>
                    <a:pt x="27746" y="11887"/>
                    <a:pt x="27746" y="11729"/>
                  </a:cubicBezTo>
                  <a:cubicBezTo>
                    <a:pt x="27746" y="11559"/>
                    <a:pt x="27632" y="11417"/>
                    <a:pt x="27462" y="11360"/>
                  </a:cubicBezTo>
                  <a:close/>
                  <a:moveTo>
                    <a:pt x="24906" y="11587"/>
                  </a:moveTo>
                  <a:lnTo>
                    <a:pt x="24906" y="11616"/>
                  </a:lnTo>
                  <a:cubicBezTo>
                    <a:pt x="24736" y="11616"/>
                    <a:pt x="24594" y="11729"/>
                    <a:pt x="24594" y="11900"/>
                  </a:cubicBezTo>
                  <a:cubicBezTo>
                    <a:pt x="24594" y="12070"/>
                    <a:pt x="24707" y="12184"/>
                    <a:pt x="24849" y="12184"/>
                  </a:cubicBezTo>
                  <a:cubicBezTo>
                    <a:pt x="24867" y="12186"/>
                    <a:pt x="24884" y="12188"/>
                    <a:pt x="24901" y="12188"/>
                  </a:cubicBezTo>
                  <a:cubicBezTo>
                    <a:pt x="25048" y="12188"/>
                    <a:pt x="25164" y="12081"/>
                    <a:pt x="25190" y="11928"/>
                  </a:cubicBezTo>
                  <a:cubicBezTo>
                    <a:pt x="25218" y="11758"/>
                    <a:pt x="25076" y="11587"/>
                    <a:pt x="24906" y="11587"/>
                  </a:cubicBezTo>
                  <a:close/>
                  <a:moveTo>
                    <a:pt x="20958" y="11644"/>
                  </a:moveTo>
                  <a:cubicBezTo>
                    <a:pt x="20788" y="11672"/>
                    <a:pt x="20646" y="11786"/>
                    <a:pt x="20646" y="11956"/>
                  </a:cubicBezTo>
                  <a:cubicBezTo>
                    <a:pt x="20674" y="12098"/>
                    <a:pt x="20788" y="12212"/>
                    <a:pt x="20930" y="12212"/>
                  </a:cubicBezTo>
                  <a:cubicBezTo>
                    <a:pt x="21072" y="12184"/>
                    <a:pt x="21186" y="12070"/>
                    <a:pt x="21186" y="11928"/>
                  </a:cubicBezTo>
                  <a:cubicBezTo>
                    <a:pt x="21186" y="11786"/>
                    <a:pt x="21072" y="11701"/>
                    <a:pt x="20958" y="11672"/>
                  </a:cubicBezTo>
                  <a:lnTo>
                    <a:pt x="20958" y="11644"/>
                  </a:lnTo>
                  <a:close/>
                  <a:moveTo>
                    <a:pt x="7805" y="11725"/>
                  </a:moveTo>
                  <a:cubicBezTo>
                    <a:pt x="7788" y="11725"/>
                    <a:pt x="7770" y="11726"/>
                    <a:pt x="7753" y="11729"/>
                  </a:cubicBezTo>
                  <a:cubicBezTo>
                    <a:pt x="7327" y="11729"/>
                    <a:pt x="7327" y="12354"/>
                    <a:pt x="7753" y="12354"/>
                  </a:cubicBezTo>
                  <a:cubicBezTo>
                    <a:pt x="7923" y="12354"/>
                    <a:pt x="8094" y="12212"/>
                    <a:pt x="8094" y="12013"/>
                  </a:cubicBezTo>
                  <a:cubicBezTo>
                    <a:pt x="8094" y="11835"/>
                    <a:pt x="7956" y="11725"/>
                    <a:pt x="7805" y="11725"/>
                  </a:cubicBezTo>
                  <a:close/>
                  <a:moveTo>
                    <a:pt x="9679" y="12037"/>
                  </a:moveTo>
                  <a:cubicBezTo>
                    <a:pt x="9662" y="12037"/>
                    <a:pt x="9645" y="12039"/>
                    <a:pt x="9627" y="12042"/>
                  </a:cubicBezTo>
                  <a:cubicBezTo>
                    <a:pt x="9485" y="12070"/>
                    <a:pt x="9372" y="12184"/>
                    <a:pt x="9400" y="12326"/>
                  </a:cubicBezTo>
                  <a:cubicBezTo>
                    <a:pt x="9400" y="12504"/>
                    <a:pt x="9538" y="12614"/>
                    <a:pt x="9689" y="12614"/>
                  </a:cubicBezTo>
                  <a:cubicBezTo>
                    <a:pt x="9706" y="12614"/>
                    <a:pt x="9724" y="12612"/>
                    <a:pt x="9741" y="12610"/>
                  </a:cubicBezTo>
                  <a:cubicBezTo>
                    <a:pt x="9883" y="12581"/>
                    <a:pt x="9996" y="12439"/>
                    <a:pt x="9968" y="12297"/>
                  </a:cubicBezTo>
                  <a:lnTo>
                    <a:pt x="9968" y="12297"/>
                  </a:lnTo>
                  <a:lnTo>
                    <a:pt x="9968" y="12326"/>
                  </a:lnTo>
                  <a:cubicBezTo>
                    <a:pt x="9968" y="12147"/>
                    <a:pt x="9831" y="12037"/>
                    <a:pt x="9679" y="12037"/>
                  </a:cubicBezTo>
                  <a:close/>
                  <a:moveTo>
                    <a:pt x="5424" y="12297"/>
                  </a:moveTo>
                  <a:cubicBezTo>
                    <a:pt x="5169" y="12297"/>
                    <a:pt x="5027" y="12581"/>
                    <a:pt x="5197" y="12780"/>
                  </a:cubicBezTo>
                  <a:cubicBezTo>
                    <a:pt x="5253" y="12836"/>
                    <a:pt x="5324" y="12861"/>
                    <a:pt x="5394" y="12861"/>
                  </a:cubicBezTo>
                  <a:cubicBezTo>
                    <a:pt x="5538" y="12861"/>
                    <a:pt x="5680" y="12753"/>
                    <a:pt x="5680" y="12581"/>
                  </a:cubicBezTo>
                  <a:cubicBezTo>
                    <a:pt x="5651" y="12439"/>
                    <a:pt x="5538" y="12326"/>
                    <a:pt x="5424" y="12326"/>
                  </a:cubicBezTo>
                  <a:lnTo>
                    <a:pt x="5424" y="12297"/>
                  </a:lnTo>
                  <a:close/>
                  <a:moveTo>
                    <a:pt x="18495" y="12719"/>
                  </a:moveTo>
                  <a:cubicBezTo>
                    <a:pt x="18324" y="12719"/>
                    <a:pt x="18204" y="12851"/>
                    <a:pt x="18176" y="13030"/>
                  </a:cubicBezTo>
                  <a:lnTo>
                    <a:pt x="18176" y="13030"/>
                  </a:lnTo>
                  <a:cubicBezTo>
                    <a:pt x="18176" y="13023"/>
                    <a:pt x="18175" y="13015"/>
                    <a:pt x="18175" y="13007"/>
                  </a:cubicBezTo>
                  <a:lnTo>
                    <a:pt x="18175" y="13036"/>
                  </a:lnTo>
                  <a:cubicBezTo>
                    <a:pt x="18176" y="13034"/>
                    <a:pt x="18176" y="13032"/>
                    <a:pt x="18176" y="13030"/>
                  </a:cubicBezTo>
                  <a:lnTo>
                    <a:pt x="18176" y="13030"/>
                  </a:lnTo>
                  <a:cubicBezTo>
                    <a:pt x="18189" y="13219"/>
                    <a:pt x="18354" y="13376"/>
                    <a:pt x="18545" y="13376"/>
                  </a:cubicBezTo>
                  <a:cubicBezTo>
                    <a:pt x="18971" y="13376"/>
                    <a:pt x="18971" y="12723"/>
                    <a:pt x="18545" y="12723"/>
                  </a:cubicBezTo>
                  <a:cubicBezTo>
                    <a:pt x="18528" y="12721"/>
                    <a:pt x="18511" y="12719"/>
                    <a:pt x="18495" y="12719"/>
                  </a:cubicBezTo>
                  <a:close/>
                  <a:moveTo>
                    <a:pt x="26184" y="12780"/>
                  </a:moveTo>
                  <a:cubicBezTo>
                    <a:pt x="25985" y="12780"/>
                    <a:pt x="25843" y="12950"/>
                    <a:pt x="25843" y="13149"/>
                  </a:cubicBezTo>
                  <a:cubicBezTo>
                    <a:pt x="25869" y="13279"/>
                    <a:pt x="25990" y="13408"/>
                    <a:pt x="26140" y="13408"/>
                  </a:cubicBezTo>
                  <a:cubicBezTo>
                    <a:pt x="26154" y="13408"/>
                    <a:pt x="26169" y="13407"/>
                    <a:pt x="26184" y="13405"/>
                  </a:cubicBezTo>
                  <a:cubicBezTo>
                    <a:pt x="26354" y="13376"/>
                    <a:pt x="26468" y="13206"/>
                    <a:pt x="26468" y="13064"/>
                  </a:cubicBezTo>
                  <a:cubicBezTo>
                    <a:pt x="26439" y="12922"/>
                    <a:pt x="26326" y="12808"/>
                    <a:pt x="26184" y="12780"/>
                  </a:cubicBezTo>
                  <a:close/>
                  <a:moveTo>
                    <a:pt x="22151" y="13064"/>
                  </a:moveTo>
                  <a:cubicBezTo>
                    <a:pt x="21782" y="13121"/>
                    <a:pt x="21810" y="13689"/>
                    <a:pt x="22180" y="13717"/>
                  </a:cubicBezTo>
                  <a:cubicBezTo>
                    <a:pt x="22350" y="13689"/>
                    <a:pt x="22492" y="13518"/>
                    <a:pt x="22492" y="13348"/>
                  </a:cubicBezTo>
                  <a:cubicBezTo>
                    <a:pt x="22464" y="13177"/>
                    <a:pt x="22322" y="13064"/>
                    <a:pt x="22151" y="13064"/>
                  </a:cubicBezTo>
                  <a:close/>
                  <a:moveTo>
                    <a:pt x="2108" y="13399"/>
                  </a:moveTo>
                  <a:cubicBezTo>
                    <a:pt x="2088" y="13399"/>
                    <a:pt x="2066" y="13401"/>
                    <a:pt x="2045" y="13405"/>
                  </a:cubicBezTo>
                  <a:cubicBezTo>
                    <a:pt x="1903" y="13433"/>
                    <a:pt x="1818" y="13547"/>
                    <a:pt x="1818" y="13689"/>
                  </a:cubicBezTo>
                  <a:cubicBezTo>
                    <a:pt x="1846" y="13859"/>
                    <a:pt x="1988" y="13973"/>
                    <a:pt x="2130" y="14001"/>
                  </a:cubicBezTo>
                  <a:cubicBezTo>
                    <a:pt x="2300" y="13944"/>
                    <a:pt x="2414" y="13802"/>
                    <a:pt x="2414" y="13632"/>
                  </a:cubicBezTo>
                  <a:cubicBezTo>
                    <a:pt x="2364" y="13483"/>
                    <a:pt x="2250" y="13399"/>
                    <a:pt x="2108" y="13399"/>
                  </a:cubicBezTo>
                  <a:close/>
                  <a:moveTo>
                    <a:pt x="24010" y="13515"/>
                  </a:moveTo>
                  <a:cubicBezTo>
                    <a:pt x="23860" y="13515"/>
                    <a:pt x="23739" y="13647"/>
                    <a:pt x="23713" y="13802"/>
                  </a:cubicBezTo>
                  <a:cubicBezTo>
                    <a:pt x="23742" y="13944"/>
                    <a:pt x="23855" y="14058"/>
                    <a:pt x="23997" y="14058"/>
                  </a:cubicBezTo>
                  <a:cubicBezTo>
                    <a:pt x="24012" y="14061"/>
                    <a:pt x="24027" y="14062"/>
                    <a:pt x="24041" y="14062"/>
                  </a:cubicBezTo>
                  <a:cubicBezTo>
                    <a:pt x="24167" y="14062"/>
                    <a:pt x="24281" y="13958"/>
                    <a:pt x="24281" y="13831"/>
                  </a:cubicBezTo>
                  <a:cubicBezTo>
                    <a:pt x="24310" y="13660"/>
                    <a:pt x="24196" y="13547"/>
                    <a:pt x="24054" y="13518"/>
                  </a:cubicBezTo>
                  <a:cubicBezTo>
                    <a:pt x="24039" y="13516"/>
                    <a:pt x="24025" y="13515"/>
                    <a:pt x="24010" y="13515"/>
                  </a:cubicBezTo>
                  <a:close/>
                  <a:moveTo>
                    <a:pt x="7312" y="13712"/>
                  </a:moveTo>
                  <a:cubicBezTo>
                    <a:pt x="7201" y="13712"/>
                    <a:pt x="7087" y="13791"/>
                    <a:pt x="7071" y="13944"/>
                  </a:cubicBezTo>
                  <a:cubicBezTo>
                    <a:pt x="7071" y="14046"/>
                    <a:pt x="7140" y="14147"/>
                    <a:pt x="7256" y="14147"/>
                  </a:cubicBezTo>
                  <a:cubicBezTo>
                    <a:pt x="7269" y="14147"/>
                    <a:pt x="7284" y="14146"/>
                    <a:pt x="7299" y="14143"/>
                  </a:cubicBezTo>
                  <a:cubicBezTo>
                    <a:pt x="7311" y="14146"/>
                    <a:pt x="7323" y="14147"/>
                    <a:pt x="7335" y="14147"/>
                  </a:cubicBezTo>
                  <a:cubicBezTo>
                    <a:pt x="7459" y="14147"/>
                    <a:pt x="7552" y="14017"/>
                    <a:pt x="7526" y="13887"/>
                  </a:cubicBezTo>
                  <a:cubicBezTo>
                    <a:pt x="7500" y="13770"/>
                    <a:pt x="7407" y="13712"/>
                    <a:pt x="7312" y="13712"/>
                  </a:cubicBezTo>
                  <a:close/>
                  <a:moveTo>
                    <a:pt x="20050" y="13547"/>
                  </a:moveTo>
                  <a:cubicBezTo>
                    <a:pt x="19879" y="13575"/>
                    <a:pt x="19766" y="13689"/>
                    <a:pt x="19766" y="13859"/>
                  </a:cubicBezTo>
                  <a:cubicBezTo>
                    <a:pt x="19766" y="14029"/>
                    <a:pt x="19908" y="14171"/>
                    <a:pt x="20078" y="14171"/>
                  </a:cubicBezTo>
                  <a:cubicBezTo>
                    <a:pt x="20249" y="14143"/>
                    <a:pt x="20362" y="14001"/>
                    <a:pt x="20362" y="13859"/>
                  </a:cubicBezTo>
                  <a:cubicBezTo>
                    <a:pt x="20362" y="13689"/>
                    <a:pt x="20220" y="13547"/>
                    <a:pt x="20050" y="13547"/>
                  </a:cubicBezTo>
                  <a:close/>
                  <a:moveTo>
                    <a:pt x="10138" y="13745"/>
                  </a:moveTo>
                  <a:cubicBezTo>
                    <a:pt x="9968" y="13774"/>
                    <a:pt x="9826" y="13887"/>
                    <a:pt x="9826" y="14058"/>
                  </a:cubicBezTo>
                  <a:cubicBezTo>
                    <a:pt x="9826" y="14228"/>
                    <a:pt x="9940" y="14342"/>
                    <a:pt x="10110" y="14370"/>
                  </a:cubicBezTo>
                  <a:cubicBezTo>
                    <a:pt x="10280" y="14370"/>
                    <a:pt x="10422" y="14257"/>
                    <a:pt x="10422" y="14086"/>
                  </a:cubicBezTo>
                  <a:cubicBezTo>
                    <a:pt x="10422" y="13916"/>
                    <a:pt x="10309" y="13774"/>
                    <a:pt x="10138" y="13745"/>
                  </a:cubicBezTo>
                  <a:close/>
                  <a:moveTo>
                    <a:pt x="4516" y="13887"/>
                  </a:moveTo>
                  <a:lnTo>
                    <a:pt x="4516" y="13916"/>
                  </a:lnTo>
                  <a:cubicBezTo>
                    <a:pt x="4374" y="13916"/>
                    <a:pt x="4260" y="14029"/>
                    <a:pt x="4260" y="14171"/>
                  </a:cubicBezTo>
                  <a:cubicBezTo>
                    <a:pt x="4232" y="14342"/>
                    <a:pt x="4374" y="14484"/>
                    <a:pt x="4544" y="14484"/>
                  </a:cubicBezTo>
                  <a:cubicBezTo>
                    <a:pt x="4714" y="14484"/>
                    <a:pt x="4828" y="14342"/>
                    <a:pt x="4828" y="14200"/>
                  </a:cubicBezTo>
                  <a:cubicBezTo>
                    <a:pt x="4828" y="14029"/>
                    <a:pt x="4686" y="13887"/>
                    <a:pt x="4516" y="13887"/>
                  </a:cubicBezTo>
                  <a:close/>
                  <a:moveTo>
                    <a:pt x="27291" y="13802"/>
                  </a:moveTo>
                  <a:cubicBezTo>
                    <a:pt x="27093" y="13831"/>
                    <a:pt x="26951" y="14001"/>
                    <a:pt x="26979" y="14200"/>
                  </a:cubicBezTo>
                  <a:cubicBezTo>
                    <a:pt x="26951" y="14370"/>
                    <a:pt x="27093" y="14512"/>
                    <a:pt x="27291" y="14512"/>
                  </a:cubicBezTo>
                  <a:cubicBezTo>
                    <a:pt x="27632" y="14427"/>
                    <a:pt x="27632" y="13916"/>
                    <a:pt x="27291" y="13802"/>
                  </a:cubicBezTo>
                  <a:close/>
                  <a:moveTo>
                    <a:pt x="8662" y="14228"/>
                  </a:moveTo>
                  <a:cubicBezTo>
                    <a:pt x="8520" y="14228"/>
                    <a:pt x="8406" y="14342"/>
                    <a:pt x="8406" y="14484"/>
                  </a:cubicBezTo>
                  <a:cubicBezTo>
                    <a:pt x="8435" y="14626"/>
                    <a:pt x="8548" y="14739"/>
                    <a:pt x="8690" y="14739"/>
                  </a:cubicBezTo>
                  <a:cubicBezTo>
                    <a:pt x="8804" y="14711"/>
                    <a:pt x="8889" y="14626"/>
                    <a:pt x="8889" y="14512"/>
                  </a:cubicBezTo>
                  <a:lnTo>
                    <a:pt x="8917" y="14512"/>
                  </a:lnTo>
                  <a:cubicBezTo>
                    <a:pt x="8917" y="14370"/>
                    <a:pt x="8804" y="14228"/>
                    <a:pt x="8662" y="14228"/>
                  </a:cubicBezTo>
                  <a:close/>
                  <a:moveTo>
                    <a:pt x="21640" y="14967"/>
                  </a:moveTo>
                  <a:lnTo>
                    <a:pt x="21640" y="14995"/>
                  </a:lnTo>
                  <a:cubicBezTo>
                    <a:pt x="21470" y="14995"/>
                    <a:pt x="21328" y="15109"/>
                    <a:pt x="21328" y="15279"/>
                  </a:cubicBezTo>
                  <a:cubicBezTo>
                    <a:pt x="21328" y="15449"/>
                    <a:pt x="21470" y="15591"/>
                    <a:pt x="21640" y="15591"/>
                  </a:cubicBezTo>
                  <a:cubicBezTo>
                    <a:pt x="21810" y="15591"/>
                    <a:pt x="21952" y="15449"/>
                    <a:pt x="21952" y="15307"/>
                  </a:cubicBezTo>
                  <a:cubicBezTo>
                    <a:pt x="21952" y="15137"/>
                    <a:pt x="21810" y="14967"/>
                    <a:pt x="21640" y="14967"/>
                  </a:cubicBezTo>
                  <a:close/>
                  <a:moveTo>
                    <a:pt x="17835" y="14938"/>
                  </a:moveTo>
                  <a:cubicBezTo>
                    <a:pt x="17636" y="14995"/>
                    <a:pt x="17522" y="15165"/>
                    <a:pt x="17551" y="15364"/>
                  </a:cubicBezTo>
                  <a:cubicBezTo>
                    <a:pt x="17576" y="15517"/>
                    <a:pt x="17693" y="15624"/>
                    <a:pt x="17840" y="15624"/>
                  </a:cubicBezTo>
                  <a:cubicBezTo>
                    <a:pt x="17857" y="15624"/>
                    <a:pt x="17874" y="15623"/>
                    <a:pt x="17891" y="15620"/>
                  </a:cubicBezTo>
                  <a:cubicBezTo>
                    <a:pt x="18090" y="15620"/>
                    <a:pt x="18261" y="15449"/>
                    <a:pt x="18232" y="15251"/>
                  </a:cubicBezTo>
                  <a:cubicBezTo>
                    <a:pt x="18204" y="15052"/>
                    <a:pt x="18033" y="14938"/>
                    <a:pt x="17835" y="14938"/>
                  </a:cubicBezTo>
                  <a:close/>
                  <a:moveTo>
                    <a:pt x="24622" y="15393"/>
                  </a:moveTo>
                  <a:cubicBezTo>
                    <a:pt x="24480" y="15393"/>
                    <a:pt x="24366" y="15506"/>
                    <a:pt x="24310" y="15648"/>
                  </a:cubicBezTo>
                  <a:lnTo>
                    <a:pt x="24338" y="15648"/>
                  </a:lnTo>
                  <a:cubicBezTo>
                    <a:pt x="24310" y="15819"/>
                    <a:pt x="24452" y="15961"/>
                    <a:pt x="24622" y="15989"/>
                  </a:cubicBezTo>
                  <a:cubicBezTo>
                    <a:pt x="24764" y="15961"/>
                    <a:pt x="24906" y="15819"/>
                    <a:pt x="24906" y="15648"/>
                  </a:cubicBezTo>
                  <a:cubicBezTo>
                    <a:pt x="24878" y="15506"/>
                    <a:pt x="24764" y="15393"/>
                    <a:pt x="24622" y="15393"/>
                  </a:cubicBezTo>
                  <a:close/>
                  <a:moveTo>
                    <a:pt x="5277" y="15559"/>
                  </a:moveTo>
                  <a:cubicBezTo>
                    <a:pt x="5260" y="15559"/>
                    <a:pt x="5243" y="15560"/>
                    <a:pt x="5225" y="15563"/>
                  </a:cubicBezTo>
                  <a:cubicBezTo>
                    <a:pt x="5055" y="15563"/>
                    <a:pt x="4913" y="15705"/>
                    <a:pt x="4941" y="15875"/>
                  </a:cubicBezTo>
                  <a:cubicBezTo>
                    <a:pt x="4941" y="16031"/>
                    <a:pt x="5060" y="16163"/>
                    <a:pt x="5210" y="16163"/>
                  </a:cubicBezTo>
                  <a:cubicBezTo>
                    <a:pt x="5225" y="16163"/>
                    <a:pt x="5239" y="16162"/>
                    <a:pt x="5254" y="16159"/>
                  </a:cubicBezTo>
                  <a:cubicBezTo>
                    <a:pt x="5424" y="16131"/>
                    <a:pt x="5566" y="15989"/>
                    <a:pt x="5538" y="15819"/>
                  </a:cubicBezTo>
                  <a:cubicBezTo>
                    <a:pt x="5538" y="15666"/>
                    <a:pt x="5424" y="15559"/>
                    <a:pt x="5277" y="15559"/>
                  </a:cubicBezTo>
                  <a:close/>
                  <a:moveTo>
                    <a:pt x="2755" y="15563"/>
                  </a:moveTo>
                  <a:cubicBezTo>
                    <a:pt x="2613" y="15563"/>
                    <a:pt x="2528" y="15705"/>
                    <a:pt x="2556" y="15904"/>
                  </a:cubicBezTo>
                  <a:cubicBezTo>
                    <a:pt x="2556" y="16059"/>
                    <a:pt x="2698" y="16191"/>
                    <a:pt x="2853" y="16191"/>
                  </a:cubicBezTo>
                  <a:cubicBezTo>
                    <a:pt x="2867" y="16191"/>
                    <a:pt x="2882" y="16190"/>
                    <a:pt x="2897" y="16188"/>
                  </a:cubicBezTo>
                  <a:cubicBezTo>
                    <a:pt x="3039" y="16159"/>
                    <a:pt x="3152" y="16046"/>
                    <a:pt x="3152" y="15875"/>
                  </a:cubicBezTo>
                  <a:cubicBezTo>
                    <a:pt x="3124" y="15705"/>
                    <a:pt x="2954" y="15563"/>
                    <a:pt x="2755" y="15563"/>
                  </a:cubicBezTo>
                  <a:close/>
                  <a:moveTo>
                    <a:pt x="10280" y="15790"/>
                  </a:moveTo>
                  <a:cubicBezTo>
                    <a:pt x="10138" y="15790"/>
                    <a:pt x="10025" y="15932"/>
                    <a:pt x="10025" y="16074"/>
                  </a:cubicBezTo>
                  <a:cubicBezTo>
                    <a:pt x="10025" y="16201"/>
                    <a:pt x="10139" y="16306"/>
                    <a:pt x="10265" y="16306"/>
                  </a:cubicBezTo>
                  <a:cubicBezTo>
                    <a:pt x="10279" y="16306"/>
                    <a:pt x="10294" y="16304"/>
                    <a:pt x="10309" y="16301"/>
                  </a:cubicBezTo>
                  <a:cubicBezTo>
                    <a:pt x="10422" y="16301"/>
                    <a:pt x="10536" y="16188"/>
                    <a:pt x="10536" y="16074"/>
                  </a:cubicBezTo>
                  <a:cubicBezTo>
                    <a:pt x="10536" y="15904"/>
                    <a:pt x="10422" y="15790"/>
                    <a:pt x="10280" y="15790"/>
                  </a:cubicBezTo>
                  <a:close/>
                  <a:moveTo>
                    <a:pt x="19539" y="15961"/>
                  </a:moveTo>
                  <a:cubicBezTo>
                    <a:pt x="19425" y="15961"/>
                    <a:pt x="19311" y="16017"/>
                    <a:pt x="19311" y="16159"/>
                  </a:cubicBezTo>
                  <a:cubicBezTo>
                    <a:pt x="19340" y="16330"/>
                    <a:pt x="19425" y="16358"/>
                    <a:pt x="19539" y="16415"/>
                  </a:cubicBezTo>
                  <a:cubicBezTo>
                    <a:pt x="19652" y="16387"/>
                    <a:pt x="19737" y="16301"/>
                    <a:pt x="19737" y="16188"/>
                  </a:cubicBezTo>
                  <a:lnTo>
                    <a:pt x="19766" y="16188"/>
                  </a:lnTo>
                  <a:cubicBezTo>
                    <a:pt x="19766" y="16074"/>
                    <a:pt x="19681" y="15961"/>
                    <a:pt x="19539" y="15961"/>
                  </a:cubicBezTo>
                  <a:close/>
                  <a:moveTo>
                    <a:pt x="26297" y="15961"/>
                  </a:moveTo>
                  <a:cubicBezTo>
                    <a:pt x="26127" y="15961"/>
                    <a:pt x="25985" y="16103"/>
                    <a:pt x="25985" y="16273"/>
                  </a:cubicBezTo>
                  <a:cubicBezTo>
                    <a:pt x="26013" y="16415"/>
                    <a:pt x="26155" y="16557"/>
                    <a:pt x="26297" y="16557"/>
                  </a:cubicBezTo>
                  <a:cubicBezTo>
                    <a:pt x="26468" y="16557"/>
                    <a:pt x="26610" y="16415"/>
                    <a:pt x="26610" y="16245"/>
                  </a:cubicBezTo>
                  <a:cubicBezTo>
                    <a:pt x="26610" y="16074"/>
                    <a:pt x="26468" y="15961"/>
                    <a:pt x="26297" y="15961"/>
                  </a:cubicBezTo>
                  <a:close/>
                  <a:moveTo>
                    <a:pt x="7781" y="15982"/>
                  </a:moveTo>
                  <a:cubicBezTo>
                    <a:pt x="7625" y="15982"/>
                    <a:pt x="7469" y="16088"/>
                    <a:pt x="7469" y="16301"/>
                  </a:cubicBezTo>
                  <a:lnTo>
                    <a:pt x="7469" y="16273"/>
                  </a:lnTo>
                  <a:lnTo>
                    <a:pt x="7469" y="16273"/>
                  </a:lnTo>
                  <a:cubicBezTo>
                    <a:pt x="7441" y="16443"/>
                    <a:pt x="7554" y="16614"/>
                    <a:pt x="7725" y="16614"/>
                  </a:cubicBezTo>
                  <a:cubicBezTo>
                    <a:pt x="7739" y="16616"/>
                    <a:pt x="7754" y="16617"/>
                    <a:pt x="7768" y="16617"/>
                  </a:cubicBezTo>
                  <a:cubicBezTo>
                    <a:pt x="7948" y="16617"/>
                    <a:pt x="8094" y="16459"/>
                    <a:pt x="8094" y="16301"/>
                  </a:cubicBezTo>
                  <a:cubicBezTo>
                    <a:pt x="8094" y="16088"/>
                    <a:pt x="7938" y="15982"/>
                    <a:pt x="7781" y="15982"/>
                  </a:cubicBezTo>
                  <a:close/>
                  <a:moveTo>
                    <a:pt x="6630" y="16979"/>
                  </a:moveTo>
                  <a:cubicBezTo>
                    <a:pt x="6475" y="16979"/>
                    <a:pt x="6333" y="17111"/>
                    <a:pt x="6333" y="17267"/>
                  </a:cubicBezTo>
                  <a:cubicBezTo>
                    <a:pt x="6333" y="17437"/>
                    <a:pt x="6447" y="17579"/>
                    <a:pt x="6617" y="17579"/>
                  </a:cubicBezTo>
                  <a:cubicBezTo>
                    <a:pt x="6632" y="17582"/>
                    <a:pt x="6646" y="17583"/>
                    <a:pt x="6661" y="17583"/>
                  </a:cubicBezTo>
                  <a:cubicBezTo>
                    <a:pt x="6816" y="17583"/>
                    <a:pt x="6958" y="17451"/>
                    <a:pt x="6958" y="17295"/>
                  </a:cubicBezTo>
                  <a:cubicBezTo>
                    <a:pt x="6958" y="17125"/>
                    <a:pt x="6844" y="16983"/>
                    <a:pt x="6674" y="16983"/>
                  </a:cubicBezTo>
                  <a:cubicBezTo>
                    <a:pt x="6659" y="16980"/>
                    <a:pt x="6644" y="16979"/>
                    <a:pt x="6630" y="16979"/>
                  </a:cubicBezTo>
                  <a:close/>
                  <a:moveTo>
                    <a:pt x="21417" y="17234"/>
                  </a:moveTo>
                  <a:cubicBezTo>
                    <a:pt x="21266" y="17234"/>
                    <a:pt x="21126" y="17341"/>
                    <a:pt x="21100" y="17494"/>
                  </a:cubicBezTo>
                  <a:cubicBezTo>
                    <a:pt x="21070" y="17735"/>
                    <a:pt x="21248" y="17865"/>
                    <a:pt x="21426" y="17865"/>
                  </a:cubicBezTo>
                  <a:cubicBezTo>
                    <a:pt x="21583" y="17865"/>
                    <a:pt x="21740" y="17764"/>
                    <a:pt x="21754" y="17551"/>
                  </a:cubicBezTo>
                  <a:cubicBezTo>
                    <a:pt x="21754" y="17381"/>
                    <a:pt x="21640" y="17239"/>
                    <a:pt x="21470" y="17239"/>
                  </a:cubicBezTo>
                  <a:cubicBezTo>
                    <a:pt x="21452" y="17236"/>
                    <a:pt x="21434" y="17234"/>
                    <a:pt x="21417" y="17234"/>
                  </a:cubicBezTo>
                  <a:close/>
                  <a:moveTo>
                    <a:pt x="13093" y="17119"/>
                  </a:moveTo>
                  <a:cubicBezTo>
                    <a:pt x="12970" y="17119"/>
                    <a:pt x="12854" y="17197"/>
                    <a:pt x="12780" y="17295"/>
                  </a:cubicBezTo>
                  <a:cubicBezTo>
                    <a:pt x="12780" y="17324"/>
                    <a:pt x="12780" y="17352"/>
                    <a:pt x="12780" y="17381"/>
                  </a:cubicBezTo>
                  <a:cubicBezTo>
                    <a:pt x="12734" y="17655"/>
                    <a:pt x="12965" y="17875"/>
                    <a:pt x="13220" y="17875"/>
                  </a:cubicBezTo>
                  <a:cubicBezTo>
                    <a:pt x="13282" y="17875"/>
                    <a:pt x="13344" y="17862"/>
                    <a:pt x="13404" y="17835"/>
                  </a:cubicBezTo>
                  <a:cubicBezTo>
                    <a:pt x="13518" y="17778"/>
                    <a:pt x="13603" y="17636"/>
                    <a:pt x="13575" y="17494"/>
                  </a:cubicBezTo>
                  <a:cubicBezTo>
                    <a:pt x="13546" y="17295"/>
                    <a:pt x="13376" y="17125"/>
                    <a:pt x="13149" y="17125"/>
                  </a:cubicBezTo>
                  <a:cubicBezTo>
                    <a:pt x="13130" y="17121"/>
                    <a:pt x="13111" y="17119"/>
                    <a:pt x="13093" y="17119"/>
                  </a:cubicBezTo>
                  <a:close/>
                  <a:moveTo>
                    <a:pt x="15676" y="17182"/>
                  </a:moveTo>
                  <a:cubicBezTo>
                    <a:pt x="15477" y="17210"/>
                    <a:pt x="15307" y="17352"/>
                    <a:pt x="15250" y="17551"/>
                  </a:cubicBezTo>
                  <a:cubicBezTo>
                    <a:pt x="15165" y="17693"/>
                    <a:pt x="15250" y="17892"/>
                    <a:pt x="15421" y="17949"/>
                  </a:cubicBezTo>
                  <a:cubicBezTo>
                    <a:pt x="15475" y="17970"/>
                    <a:pt x="15533" y="17979"/>
                    <a:pt x="15593" y="17979"/>
                  </a:cubicBezTo>
                  <a:cubicBezTo>
                    <a:pt x="15689" y="17979"/>
                    <a:pt x="15787" y="17955"/>
                    <a:pt x="15875" y="17920"/>
                  </a:cubicBezTo>
                  <a:cubicBezTo>
                    <a:pt x="16017" y="17835"/>
                    <a:pt x="16074" y="17636"/>
                    <a:pt x="16045" y="17494"/>
                  </a:cubicBezTo>
                  <a:cubicBezTo>
                    <a:pt x="15989" y="17324"/>
                    <a:pt x="15847" y="17210"/>
                    <a:pt x="15676" y="17182"/>
                  </a:cubicBezTo>
                  <a:close/>
                  <a:moveTo>
                    <a:pt x="8804" y="17494"/>
                  </a:moveTo>
                  <a:cubicBezTo>
                    <a:pt x="8605" y="17494"/>
                    <a:pt x="8463" y="17636"/>
                    <a:pt x="8491" y="17807"/>
                  </a:cubicBezTo>
                  <a:cubicBezTo>
                    <a:pt x="8491" y="17949"/>
                    <a:pt x="8605" y="18034"/>
                    <a:pt x="8747" y="18034"/>
                  </a:cubicBezTo>
                  <a:cubicBezTo>
                    <a:pt x="8917" y="18034"/>
                    <a:pt x="9031" y="17892"/>
                    <a:pt x="9031" y="17721"/>
                  </a:cubicBezTo>
                  <a:cubicBezTo>
                    <a:pt x="9003" y="17608"/>
                    <a:pt x="8917" y="17494"/>
                    <a:pt x="8804" y="17494"/>
                  </a:cubicBezTo>
                  <a:close/>
                  <a:moveTo>
                    <a:pt x="23287" y="17750"/>
                  </a:moveTo>
                  <a:cubicBezTo>
                    <a:pt x="23088" y="17750"/>
                    <a:pt x="22946" y="17920"/>
                    <a:pt x="22946" y="18119"/>
                  </a:cubicBezTo>
                  <a:cubicBezTo>
                    <a:pt x="22946" y="18261"/>
                    <a:pt x="23117" y="18403"/>
                    <a:pt x="23287" y="18403"/>
                  </a:cubicBezTo>
                  <a:cubicBezTo>
                    <a:pt x="23458" y="18374"/>
                    <a:pt x="23600" y="18204"/>
                    <a:pt x="23600" y="18005"/>
                  </a:cubicBezTo>
                  <a:cubicBezTo>
                    <a:pt x="23571" y="17863"/>
                    <a:pt x="23429" y="17750"/>
                    <a:pt x="23287" y="17750"/>
                  </a:cubicBezTo>
                  <a:close/>
                  <a:moveTo>
                    <a:pt x="25076" y="18034"/>
                  </a:moveTo>
                  <a:cubicBezTo>
                    <a:pt x="24963" y="18034"/>
                    <a:pt x="24878" y="18147"/>
                    <a:pt x="24849" y="18261"/>
                  </a:cubicBezTo>
                  <a:cubicBezTo>
                    <a:pt x="24849" y="18403"/>
                    <a:pt x="24963" y="18516"/>
                    <a:pt x="25105" y="18545"/>
                  </a:cubicBezTo>
                  <a:cubicBezTo>
                    <a:pt x="25247" y="18545"/>
                    <a:pt x="25360" y="18431"/>
                    <a:pt x="25360" y="18289"/>
                  </a:cubicBezTo>
                  <a:cubicBezTo>
                    <a:pt x="25360" y="18147"/>
                    <a:pt x="25218" y="18034"/>
                    <a:pt x="25076" y="18034"/>
                  </a:cubicBezTo>
                  <a:close/>
                  <a:moveTo>
                    <a:pt x="3862" y="17892"/>
                  </a:moveTo>
                  <a:cubicBezTo>
                    <a:pt x="3862" y="17892"/>
                    <a:pt x="3834" y="17920"/>
                    <a:pt x="3806" y="17920"/>
                  </a:cubicBezTo>
                  <a:cubicBezTo>
                    <a:pt x="3607" y="18062"/>
                    <a:pt x="3578" y="18374"/>
                    <a:pt x="3720" y="18573"/>
                  </a:cubicBezTo>
                  <a:cubicBezTo>
                    <a:pt x="3770" y="18623"/>
                    <a:pt x="3839" y="18653"/>
                    <a:pt x="3910" y="18653"/>
                  </a:cubicBezTo>
                  <a:cubicBezTo>
                    <a:pt x="3961" y="18653"/>
                    <a:pt x="4014" y="18637"/>
                    <a:pt x="4061" y="18602"/>
                  </a:cubicBezTo>
                  <a:cubicBezTo>
                    <a:pt x="4146" y="18545"/>
                    <a:pt x="4203" y="18431"/>
                    <a:pt x="4203" y="18318"/>
                  </a:cubicBezTo>
                  <a:cubicBezTo>
                    <a:pt x="4175" y="18119"/>
                    <a:pt x="4033" y="17977"/>
                    <a:pt x="3862" y="17892"/>
                  </a:cubicBezTo>
                  <a:close/>
                  <a:moveTo>
                    <a:pt x="18459" y="17920"/>
                  </a:moveTo>
                  <a:cubicBezTo>
                    <a:pt x="18175" y="17920"/>
                    <a:pt x="18005" y="18062"/>
                    <a:pt x="18005" y="18261"/>
                  </a:cubicBezTo>
                  <a:cubicBezTo>
                    <a:pt x="18062" y="18488"/>
                    <a:pt x="18261" y="18658"/>
                    <a:pt x="18488" y="18658"/>
                  </a:cubicBezTo>
                  <a:cubicBezTo>
                    <a:pt x="18658" y="18658"/>
                    <a:pt x="18800" y="18403"/>
                    <a:pt x="18800" y="18176"/>
                  </a:cubicBezTo>
                  <a:cubicBezTo>
                    <a:pt x="18800" y="18034"/>
                    <a:pt x="18658" y="17920"/>
                    <a:pt x="18459" y="17920"/>
                  </a:cubicBezTo>
                  <a:close/>
                  <a:moveTo>
                    <a:pt x="10305" y="18092"/>
                  </a:moveTo>
                  <a:cubicBezTo>
                    <a:pt x="10088" y="18092"/>
                    <a:pt x="9881" y="18230"/>
                    <a:pt x="9798" y="18460"/>
                  </a:cubicBezTo>
                  <a:cubicBezTo>
                    <a:pt x="9769" y="18602"/>
                    <a:pt x="9855" y="18744"/>
                    <a:pt x="9968" y="18800"/>
                  </a:cubicBezTo>
                  <a:cubicBezTo>
                    <a:pt x="10024" y="18819"/>
                    <a:pt x="10080" y="18828"/>
                    <a:pt x="10135" y="18828"/>
                  </a:cubicBezTo>
                  <a:cubicBezTo>
                    <a:pt x="10419" y="18828"/>
                    <a:pt x="10673" y="18598"/>
                    <a:pt x="10650" y="18289"/>
                  </a:cubicBezTo>
                  <a:cubicBezTo>
                    <a:pt x="10621" y="18232"/>
                    <a:pt x="10593" y="18147"/>
                    <a:pt x="10536" y="18147"/>
                  </a:cubicBezTo>
                  <a:cubicBezTo>
                    <a:pt x="10461" y="18110"/>
                    <a:pt x="10382" y="18092"/>
                    <a:pt x="10305" y="18092"/>
                  </a:cubicBezTo>
                  <a:close/>
                  <a:moveTo>
                    <a:pt x="6853" y="18512"/>
                  </a:moveTo>
                  <a:cubicBezTo>
                    <a:pt x="6605" y="18512"/>
                    <a:pt x="6522" y="18917"/>
                    <a:pt x="6816" y="18971"/>
                  </a:cubicBezTo>
                  <a:cubicBezTo>
                    <a:pt x="6958" y="18971"/>
                    <a:pt x="7071" y="18857"/>
                    <a:pt x="7071" y="18715"/>
                  </a:cubicBezTo>
                  <a:cubicBezTo>
                    <a:pt x="7071" y="18602"/>
                    <a:pt x="6986" y="18545"/>
                    <a:pt x="6901" y="18516"/>
                  </a:cubicBezTo>
                  <a:cubicBezTo>
                    <a:pt x="6884" y="18513"/>
                    <a:pt x="6868" y="18512"/>
                    <a:pt x="6853" y="18512"/>
                  </a:cubicBezTo>
                  <a:close/>
                  <a:moveTo>
                    <a:pt x="5325" y="19618"/>
                  </a:moveTo>
                  <a:cubicBezTo>
                    <a:pt x="5239" y="19618"/>
                    <a:pt x="5193" y="19692"/>
                    <a:pt x="5169" y="19766"/>
                  </a:cubicBezTo>
                  <a:cubicBezTo>
                    <a:pt x="5140" y="19880"/>
                    <a:pt x="5225" y="20022"/>
                    <a:pt x="5339" y="20022"/>
                  </a:cubicBezTo>
                  <a:cubicBezTo>
                    <a:pt x="5424" y="19993"/>
                    <a:pt x="5538" y="19993"/>
                    <a:pt x="5538" y="19880"/>
                  </a:cubicBezTo>
                  <a:cubicBezTo>
                    <a:pt x="5566" y="19766"/>
                    <a:pt x="5481" y="19652"/>
                    <a:pt x="5367" y="19624"/>
                  </a:cubicBezTo>
                  <a:cubicBezTo>
                    <a:pt x="5352" y="19620"/>
                    <a:pt x="5338" y="19618"/>
                    <a:pt x="5325" y="19618"/>
                  </a:cubicBezTo>
                  <a:close/>
                  <a:moveTo>
                    <a:pt x="8232" y="19560"/>
                  </a:moveTo>
                  <a:cubicBezTo>
                    <a:pt x="8151" y="19560"/>
                    <a:pt x="8051" y="19581"/>
                    <a:pt x="7952" y="19624"/>
                  </a:cubicBezTo>
                  <a:cubicBezTo>
                    <a:pt x="7867" y="19681"/>
                    <a:pt x="7781" y="19766"/>
                    <a:pt x="7696" y="19851"/>
                  </a:cubicBezTo>
                  <a:cubicBezTo>
                    <a:pt x="7554" y="20050"/>
                    <a:pt x="7668" y="20334"/>
                    <a:pt x="7923" y="20391"/>
                  </a:cubicBezTo>
                  <a:cubicBezTo>
                    <a:pt x="8122" y="20391"/>
                    <a:pt x="8321" y="20277"/>
                    <a:pt x="8406" y="20107"/>
                  </a:cubicBezTo>
                  <a:cubicBezTo>
                    <a:pt x="8491" y="19936"/>
                    <a:pt x="8491" y="19766"/>
                    <a:pt x="8406" y="19624"/>
                  </a:cubicBezTo>
                  <a:cubicBezTo>
                    <a:pt x="8378" y="19581"/>
                    <a:pt x="8314" y="19560"/>
                    <a:pt x="8232" y="19560"/>
                  </a:cubicBezTo>
                  <a:close/>
                  <a:moveTo>
                    <a:pt x="15115" y="19762"/>
                  </a:moveTo>
                  <a:cubicBezTo>
                    <a:pt x="14938" y="19762"/>
                    <a:pt x="14793" y="19897"/>
                    <a:pt x="14768" y="20078"/>
                  </a:cubicBezTo>
                  <a:cubicBezTo>
                    <a:pt x="14768" y="20249"/>
                    <a:pt x="14910" y="20419"/>
                    <a:pt x="15080" y="20419"/>
                  </a:cubicBezTo>
                  <a:cubicBezTo>
                    <a:pt x="15307" y="20419"/>
                    <a:pt x="15477" y="20249"/>
                    <a:pt x="15477" y="20022"/>
                  </a:cubicBezTo>
                  <a:cubicBezTo>
                    <a:pt x="15477" y="19908"/>
                    <a:pt x="15335" y="19766"/>
                    <a:pt x="15165" y="19766"/>
                  </a:cubicBezTo>
                  <a:cubicBezTo>
                    <a:pt x="15148" y="19764"/>
                    <a:pt x="15131" y="19762"/>
                    <a:pt x="15115" y="19762"/>
                  </a:cubicBezTo>
                  <a:close/>
                  <a:moveTo>
                    <a:pt x="23884" y="19851"/>
                  </a:moveTo>
                  <a:cubicBezTo>
                    <a:pt x="23713" y="19851"/>
                    <a:pt x="23571" y="19965"/>
                    <a:pt x="23543" y="20135"/>
                  </a:cubicBezTo>
                  <a:cubicBezTo>
                    <a:pt x="23543" y="20277"/>
                    <a:pt x="23628" y="20419"/>
                    <a:pt x="23770" y="20419"/>
                  </a:cubicBezTo>
                  <a:cubicBezTo>
                    <a:pt x="23788" y="20422"/>
                    <a:pt x="23805" y="20424"/>
                    <a:pt x="23822" y="20424"/>
                  </a:cubicBezTo>
                  <a:cubicBezTo>
                    <a:pt x="23968" y="20424"/>
                    <a:pt x="24085" y="20316"/>
                    <a:pt x="24111" y="20164"/>
                  </a:cubicBezTo>
                  <a:cubicBezTo>
                    <a:pt x="24111" y="20022"/>
                    <a:pt x="24026" y="19908"/>
                    <a:pt x="23884" y="19851"/>
                  </a:cubicBezTo>
                  <a:close/>
                  <a:moveTo>
                    <a:pt x="20391" y="19482"/>
                  </a:moveTo>
                  <a:cubicBezTo>
                    <a:pt x="20220" y="19482"/>
                    <a:pt x="19993" y="19596"/>
                    <a:pt x="19993" y="19709"/>
                  </a:cubicBezTo>
                  <a:cubicBezTo>
                    <a:pt x="19936" y="19936"/>
                    <a:pt x="19993" y="20192"/>
                    <a:pt x="20135" y="20362"/>
                  </a:cubicBezTo>
                  <a:cubicBezTo>
                    <a:pt x="20220" y="20419"/>
                    <a:pt x="20305" y="20448"/>
                    <a:pt x="20391" y="20448"/>
                  </a:cubicBezTo>
                  <a:cubicBezTo>
                    <a:pt x="20646" y="20419"/>
                    <a:pt x="20845" y="20192"/>
                    <a:pt x="20845" y="19908"/>
                  </a:cubicBezTo>
                  <a:cubicBezTo>
                    <a:pt x="20816" y="19681"/>
                    <a:pt x="20618" y="19482"/>
                    <a:pt x="20391" y="19482"/>
                  </a:cubicBezTo>
                  <a:close/>
                  <a:moveTo>
                    <a:pt x="12098" y="19851"/>
                  </a:moveTo>
                  <a:cubicBezTo>
                    <a:pt x="11899" y="19851"/>
                    <a:pt x="11729" y="19993"/>
                    <a:pt x="11700" y="20192"/>
                  </a:cubicBezTo>
                  <a:cubicBezTo>
                    <a:pt x="11700" y="20362"/>
                    <a:pt x="11814" y="20504"/>
                    <a:pt x="11984" y="20533"/>
                  </a:cubicBezTo>
                  <a:cubicBezTo>
                    <a:pt x="11999" y="20535"/>
                    <a:pt x="12014" y="20536"/>
                    <a:pt x="12028" y="20536"/>
                  </a:cubicBezTo>
                  <a:cubicBezTo>
                    <a:pt x="12208" y="20536"/>
                    <a:pt x="12356" y="20376"/>
                    <a:pt x="12382" y="20192"/>
                  </a:cubicBezTo>
                  <a:cubicBezTo>
                    <a:pt x="12382" y="20022"/>
                    <a:pt x="12268" y="19880"/>
                    <a:pt x="12098" y="19851"/>
                  </a:cubicBezTo>
                  <a:close/>
                  <a:moveTo>
                    <a:pt x="18090" y="20164"/>
                  </a:moveTo>
                  <a:cubicBezTo>
                    <a:pt x="17920" y="20164"/>
                    <a:pt x="17778" y="20277"/>
                    <a:pt x="17721" y="20448"/>
                  </a:cubicBezTo>
                  <a:cubicBezTo>
                    <a:pt x="17693" y="20703"/>
                    <a:pt x="17863" y="20959"/>
                    <a:pt x="18147" y="20987"/>
                  </a:cubicBezTo>
                  <a:cubicBezTo>
                    <a:pt x="18162" y="20990"/>
                    <a:pt x="18176" y="20991"/>
                    <a:pt x="18190" y="20991"/>
                  </a:cubicBezTo>
                  <a:cubicBezTo>
                    <a:pt x="18341" y="20991"/>
                    <a:pt x="18459" y="20859"/>
                    <a:pt x="18459" y="20703"/>
                  </a:cubicBezTo>
                  <a:lnTo>
                    <a:pt x="18488" y="20703"/>
                  </a:lnTo>
                  <a:cubicBezTo>
                    <a:pt x="18545" y="20448"/>
                    <a:pt x="18346" y="20192"/>
                    <a:pt x="18090" y="20164"/>
                  </a:cubicBezTo>
                  <a:close/>
                  <a:moveTo>
                    <a:pt x="6302" y="21652"/>
                  </a:moveTo>
                  <a:cubicBezTo>
                    <a:pt x="6261" y="21652"/>
                    <a:pt x="6222" y="21658"/>
                    <a:pt x="6191" y="21669"/>
                  </a:cubicBezTo>
                  <a:cubicBezTo>
                    <a:pt x="5992" y="21726"/>
                    <a:pt x="5850" y="21896"/>
                    <a:pt x="5850" y="22095"/>
                  </a:cubicBezTo>
                  <a:cubicBezTo>
                    <a:pt x="5850" y="22264"/>
                    <a:pt x="5994" y="22391"/>
                    <a:pt x="6158" y="22391"/>
                  </a:cubicBezTo>
                  <a:cubicBezTo>
                    <a:pt x="6188" y="22391"/>
                    <a:pt x="6218" y="22387"/>
                    <a:pt x="6248" y="22379"/>
                  </a:cubicBezTo>
                  <a:cubicBezTo>
                    <a:pt x="6361" y="22350"/>
                    <a:pt x="6475" y="22265"/>
                    <a:pt x="6560" y="22123"/>
                  </a:cubicBezTo>
                  <a:cubicBezTo>
                    <a:pt x="6617" y="22010"/>
                    <a:pt x="6589" y="21839"/>
                    <a:pt x="6503" y="21726"/>
                  </a:cubicBezTo>
                  <a:cubicBezTo>
                    <a:pt x="6449" y="21672"/>
                    <a:pt x="6373" y="21652"/>
                    <a:pt x="6302" y="21652"/>
                  </a:cubicBezTo>
                  <a:close/>
                  <a:moveTo>
                    <a:pt x="22350" y="21839"/>
                  </a:moveTo>
                  <a:cubicBezTo>
                    <a:pt x="22151" y="21839"/>
                    <a:pt x="22009" y="21981"/>
                    <a:pt x="22009" y="22180"/>
                  </a:cubicBezTo>
                  <a:cubicBezTo>
                    <a:pt x="21994" y="22432"/>
                    <a:pt x="22181" y="22561"/>
                    <a:pt x="22367" y="22561"/>
                  </a:cubicBezTo>
                  <a:cubicBezTo>
                    <a:pt x="22537" y="22561"/>
                    <a:pt x="22706" y="22454"/>
                    <a:pt x="22719" y="22237"/>
                  </a:cubicBezTo>
                  <a:cubicBezTo>
                    <a:pt x="22719" y="22010"/>
                    <a:pt x="22549" y="21839"/>
                    <a:pt x="22350" y="21839"/>
                  </a:cubicBezTo>
                  <a:close/>
                  <a:moveTo>
                    <a:pt x="9883" y="21924"/>
                  </a:moveTo>
                  <a:cubicBezTo>
                    <a:pt x="9571" y="21924"/>
                    <a:pt x="9400" y="22095"/>
                    <a:pt x="9429" y="22322"/>
                  </a:cubicBezTo>
                  <a:cubicBezTo>
                    <a:pt x="9429" y="22521"/>
                    <a:pt x="9571" y="22663"/>
                    <a:pt x="9769" y="22691"/>
                  </a:cubicBezTo>
                  <a:cubicBezTo>
                    <a:pt x="9996" y="22691"/>
                    <a:pt x="10138" y="22521"/>
                    <a:pt x="10138" y="22265"/>
                  </a:cubicBezTo>
                  <a:cubicBezTo>
                    <a:pt x="10138" y="22010"/>
                    <a:pt x="10053" y="21924"/>
                    <a:pt x="9883" y="21924"/>
                  </a:cubicBezTo>
                  <a:close/>
                  <a:moveTo>
                    <a:pt x="13319" y="22805"/>
                  </a:moveTo>
                  <a:cubicBezTo>
                    <a:pt x="13120" y="22805"/>
                    <a:pt x="12950" y="22975"/>
                    <a:pt x="12978" y="23202"/>
                  </a:cubicBezTo>
                  <a:lnTo>
                    <a:pt x="12978" y="23174"/>
                  </a:lnTo>
                  <a:cubicBezTo>
                    <a:pt x="12978" y="23373"/>
                    <a:pt x="13120" y="23543"/>
                    <a:pt x="13319" y="23543"/>
                  </a:cubicBezTo>
                  <a:cubicBezTo>
                    <a:pt x="13490" y="23543"/>
                    <a:pt x="13660" y="23429"/>
                    <a:pt x="13660" y="23259"/>
                  </a:cubicBezTo>
                  <a:cubicBezTo>
                    <a:pt x="13717" y="23032"/>
                    <a:pt x="13546" y="22805"/>
                    <a:pt x="13319" y="22805"/>
                  </a:cubicBezTo>
                  <a:close/>
                  <a:moveTo>
                    <a:pt x="19737" y="23117"/>
                  </a:moveTo>
                  <a:cubicBezTo>
                    <a:pt x="19425" y="23117"/>
                    <a:pt x="19226" y="23429"/>
                    <a:pt x="19340" y="23713"/>
                  </a:cubicBezTo>
                  <a:cubicBezTo>
                    <a:pt x="19368" y="23855"/>
                    <a:pt x="19510" y="23941"/>
                    <a:pt x="19652" y="23969"/>
                  </a:cubicBezTo>
                  <a:cubicBezTo>
                    <a:pt x="19766" y="23941"/>
                    <a:pt x="19879" y="23884"/>
                    <a:pt x="19936" y="23770"/>
                  </a:cubicBezTo>
                  <a:cubicBezTo>
                    <a:pt x="20021" y="23657"/>
                    <a:pt x="20050" y="23515"/>
                    <a:pt x="20021" y="23373"/>
                  </a:cubicBezTo>
                  <a:cubicBezTo>
                    <a:pt x="19993" y="23231"/>
                    <a:pt x="19879" y="23117"/>
                    <a:pt x="19737" y="23117"/>
                  </a:cubicBezTo>
                  <a:close/>
                  <a:moveTo>
                    <a:pt x="16017" y="23231"/>
                  </a:moveTo>
                  <a:cubicBezTo>
                    <a:pt x="15761" y="23231"/>
                    <a:pt x="15591" y="23458"/>
                    <a:pt x="15591" y="23685"/>
                  </a:cubicBezTo>
                  <a:cubicBezTo>
                    <a:pt x="15617" y="23841"/>
                    <a:pt x="15761" y="23973"/>
                    <a:pt x="15916" y="23973"/>
                  </a:cubicBezTo>
                  <a:cubicBezTo>
                    <a:pt x="15931" y="23973"/>
                    <a:pt x="15946" y="23972"/>
                    <a:pt x="15960" y="23969"/>
                  </a:cubicBezTo>
                  <a:cubicBezTo>
                    <a:pt x="16187" y="23969"/>
                    <a:pt x="16358" y="23770"/>
                    <a:pt x="16329" y="23543"/>
                  </a:cubicBezTo>
                  <a:lnTo>
                    <a:pt x="16329" y="23543"/>
                  </a:lnTo>
                  <a:lnTo>
                    <a:pt x="16329" y="23571"/>
                  </a:lnTo>
                  <a:cubicBezTo>
                    <a:pt x="16329" y="23373"/>
                    <a:pt x="16187" y="23231"/>
                    <a:pt x="16017" y="23231"/>
                  </a:cubicBezTo>
                  <a:close/>
                  <a:moveTo>
                    <a:pt x="23306" y="23907"/>
                  </a:moveTo>
                  <a:cubicBezTo>
                    <a:pt x="23231" y="23907"/>
                    <a:pt x="23156" y="23927"/>
                    <a:pt x="23088" y="23969"/>
                  </a:cubicBezTo>
                  <a:cubicBezTo>
                    <a:pt x="22918" y="24168"/>
                    <a:pt x="22861" y="24423"/>
                    <a:pt x="22918" y="24679"/>
                  </a:cubicBezTo>
                  <a:cubicBezTo>
                    <a:pt x="22975" y="24793"/>
                    <a:pt x="23088" y="24849"/>
                    <a:pt x="23230" y="24849"/>
                  </a:cubicBezTo>
                  <a:cubicBezTo>
                    <a:pt x="23514" y="24793"/>
                    <a:pt x="23742" y="24509"/>
                    <a:pt x="23685" y="24196"/>
                  </a:cubicBezTo>
                  <a:lnTo>
                    <a:pt x="23713" y="24196"/>
                  </a:lnTo>
                  <a:cubicBezTo>
                    <a:pt x="23653" y="24017"/>
                    <a:pt x="23481" y="23907"/>
                    <a:pt x="23306" y="23907"/>
                  </a:cubicBezTo>
                  <a:close/>
                  <a:moveTo>
                    <a:pt x="5112" y="23941"/>
                  </a:moveTo>
                  <a:cubicBezTo>
                    <a:pt x="4771" y="24026"/>
                    <a:pt x="4544" y="24367"/>
                    <a:pt x="4572" y="24736"/>
                  </a:cubicBezTo>
                  <a:cubicBezTo>
                    <a:pt x="4601" y="24849"/>
                    <a:pt x="4686" y="24935"/>
                    <a:pt x="4828" y="24935"/>
                  </a:cubicBezTo>
                  <a:lnTo>
                    <a:pt x="4941" y="24935"/>
                  </a:lnTo>
                  <a:cubicBezTo>
                    <a:pt x="5083" y="24821"/>
                    <a:pt x="5197" y="24707"/>
                    <a:pt x="5311" y="24594"/>
                  </a:cubicBezTo>
                  <a:cubicBezTo>
                    <a:pt x="5453" y="24423"/>
                    <a:pt x="5453" y="24196"/>
                    <a:pt x="5311" y="24026"/>
                  </a:cubicBezTo>
                  <a:cubicBezTo>
                    <a:pt x="5254" y="23969"/>
                    <a:pt x="5197" y="23941"/>
                    <a:pt x="5112" y="23941"/>
                  </a:cubicBezTo>
                  <a:close/>
                  <a:moveTo>
                    <a:pt x="7583" y="24878"/>
                  </a:moveTo>
                  <a:cubicBezTo>
                    <a:pt x="7355" y="24906"/>
                    <a:pt x="7185" y="25105"/>
                    <a:pt x="7213" y="25332"/>
                  </a:cubicBezTo>
                  <a:lnTo>
                    <a:pt x="7213" y="25304"/>
                  </a:lnTo>
                  <a:cubicBezTo>
                    <a:pt x="7242" y="25474"/>
                    <a:pt x="7355" y="25616"/>
                    <a:pt x="7497" y="25645"/>
                  </a:cubicBezTo>
                  <a:cubicBezTo>
                    <a:pt x="7753" y="25616"/>
                    <a:pt x="7923" y="25446"/>
                    <a:pt x="7952" y="25190"/>
                  </a:cubicBezTo>
                  <a:cubicBezTo>
                    <a:pt x="7952" y="25020"/>
                    <a:pt x="7781" y="24878"/>
                    <a:pt x="7583" y="24878"/>
                  </a:cubicBezTo>
                  <a:close/>
                  <a:moveTo>
                    <a:pt x="10438" y="25092"/>
                  </a:moveTo>
                  <a:cubicBezTo>
                    <a:pt x="10309" y="25092"/>
                    <a:pt x="10181" y="25136"/>
                    <a:pt x="10082" y="25219"/>
                  </a:cubicBezTo>
                  <a:cubicBezTo>
                    <a:pt x="9940" y="25332"/>
                    <a:pt x="9940" y="25531"/>
                    <a:pt x="10053" y="25645"/>
                  </a:cubicBezTo>
                  <a:cubicBezTo>
                    <a:pt x="10132" y="25762"/>
                    <a:pt x="10251" y="25826"/>
                    <a:pt x="10382" y="25826"/>
                  </a:cubicBezTo>
                  <a:cubicBezTo>
                    <a:pt x="10441" y="25826"/>
                    <a:pt x="10503" y="25813"/>
                    <a:pt x="10564" y="25787"/>
                  </a:cubicBezTo>
                  <a:cubicBezTo>
                    <a:pt x="10678" y="25645"/>
                    <a:pt x="10792" y="25474"/>
                    <a:pt x="10792" y="25304"/>
                  </a:cubicBezTo>
                  <a:cubicBezTo>
                    <a:pt x="10763" y="25247"/>
                    <a:pt x="10763" y="25219"/>
                    <a:pt x="10706" y="25162"/>
                  </a:cubicBezTo>
                  <a:cubicBezTo>
                    <a:pt x="10623" y="25114"/>
                    <a:pt x="10531" y="25092"/>
                    <a:pt x="10438" y="25092"/>
                  </a:cubicBezTo>
                  <a:close/>
                  <a:moveTo>
                    <a:pt x="14887" y="25385"/>
                  </a:moveTo>
                  <a:cubicBezTo>
                    <a:pt x="14711" y="25385"/>
                    <a:pt x="14566" y="25520"/>
                    <a:pt x="14540" y="25701"/>
                  </a:cubicBezTo>
                  <a:cubicBezTo>
                    <a:pt x="14512" y="25900"/>
                    <a:pt x="14682" y="26042"/>
                    <a:pt x="14853" y="26042"/>
                  </a:cubicBezTo>
                  <a:cubicBezTo>
                    <a:pt x="15052" y="26042"/>
                    <a:pt x="15194" y="25900"/>
                    <a:pt x="15222" y="25701"/>
                  </a:cubicBezTo>
                  <a:cubicBezTo>
                    <a:pt x="15222" y="25531"/>
                    <a:pt x="15080" y="25389"/>
                    <a:pt x="14938" y="25389"/>
                  </a:cubicBezTo>
                  <a:cubicBezTo>
                    <a:pt x="14921" y="25387"/>
                    <a:pt x="14904" y="25385"/>
                    <a:pt x="14887" y="25385"/>
                  </a:cubicBezTo>
                  <a:close/>
                  <a:moveTo>
                    <a:pt x="18090" y="26099"/>
                  </a:moveTo>
                  <a:cubicBezTo>
                    <a:pt x="17778" y="26099"/>
                    <a:pt x="17607" y="26213"/>
                    <a:pt x="17607" y="26440"/>
                  </a:cubicBezTo>
                  <a:cubicBezTo>
                    <a:pt x="17607" y="26639"/>
                    <a:pt x="17778" y="26809"/>
                    <a:pt x="17977" y="26809"/>
                  </a:cubicBezTo>
                  <a:cubicBezTo>
                    <a:pt x="18204" y="26809"/>
                    <a:pt x="18346" y="26639"/>
                    <a:pt x="18374" y="26326"/>
                  </a:cubicBezTo>
                  <a:cubicBezTo>
                    <a:pt x="18374" y="26184"/>
                    <a:pt x="18261" y="26099"/>
                    <a:pt x="18090" y="26099"/>
                  </a:cubicBezTo>
                  <a:close/>
                  <a:moveTo>
                    <a:pt x="20845" y="26269"/>
                  </a:moveTo>
                  <a:cubicBezTo>
                    <a:pt x="20646" y="26269"/>
                    <a:pt x="20476" y="26440"/>
                    <a:pt x="20476" y="26639"/>
                  </a:cubicBezTo>
                  <a:cubicBezTo>
                    <a:pt x="20476" y="26781"/>
                    <a:pt x="20618" y="26923"/>
                    <a:pt x="20788" y="26951"/>
                  </a:cubicBezTo>
                  <a:cubicBezTo>
                    <a:pt x="20805" y="26953"/>
                    <a:pt x="20822" y="26955"/>
                    <a:pt x="20839" y="26955"/>
                  </a:cubicBezTo>
                  <a:cubicBezTo>
                    <a:pt x="21015" y="26955"/>
                    <a:pt x="21157" y="26820"/>
                    <a:pt x="21157" y="26639"/>
                  </a:cubicBezTo>
                  <a:cubicBezTo>
                    <a:pt x="21157" y="26440"/>
                    <a:pt x="21015" y="26298"/>
                    <a:pt x="20845" y="26269"/>
                  </a:cubicBezTo>
                  <a:close/>
                  <a:moveTo>
                    <a:pt x="12694" y="26724"/>
                  </a:moveTo>
                  <a:cubicBezTo>
                    <a:pt x="12496" y="26724"/>
                    <a:pt x="12325" y="26894"/>
                    <a:pt x="12325" y="27121"/>
                  </a:cubicBezTo>
                  <a:cubicBezTo>
                    <a:pt x="12354" y="27263"/>
                    <a:pt x="12439" y="27405"/>
                    <a:pt x="12581" y="27462"/>
                  </a:cubicBezTo>
                  <a:cubicBezTo>
                    <a:pt x="12590" y="27463"/>
                    <a:pt x="12599" y="27464"/>
                    <a:pt x="12609" y="27464"/>
                  </a:cubicBezTo>
                  <a:cubicBezTo>
                    <a:pt x="12800" y="27464"/>
                    <a:pt x="13005" y="27196"/>
                    <a:pt x="12978" y="26979"/>
                  </a:cubicBezTo>
                  <a:cubicBezTo>
                    <a:pt x="12950" y="26837"/>
                    <a:pt x="12836" y="26724"/>
                    <a:pt x="12694" y="26724"/>
                  </a:cubicBezTo>
                  <a:close/>
                  <a:moveTo>
                    <a:pt x="23962" y="26919"/>
                  </a:moveTo>
                  <a:cubicBezTo>
                    <a:pt x="23946" y="26919"/>
                    <a:pt x="23929" y="26920"/>
                    <a:pt x="23912" y="26923"/>
                  </a:cubicBezTo>
                  <a:cubicBezTo>
                    <a:pt x="23713" y="26979"/>
                    <a:pt x="23571" y="27150"/>
                    <a:pt x="23600" y="27349"/>
                  </a:cubicBezTo>
                  <a:cubicBezTo>
                    <a:pt x="23600" y="27547"/>
                    <a:pt x="23742" y="27689"/>
                    <a:pt x="23940" y="27689"/>
                  </a:cubicBezTo>
                  <a:cubicBezTo>
                    <a:pt x="24168" y="27689"/>
                    <a:pt x="24338" y="27462"/>
                    <a:pt x="24281" y="27263"/>
                  </a:cubicBezTo>
                  <a:lnTo>
                    <a:pt x="24310" y="27235"/>
                  </a:lnTo>
                  <a:cubicBezTo>
                    <a:pt x="24284" y="27053"/>
                    <a:pt x="24139" y="26919"/>
                    <a:pt x="23962" y="26919"/>
                  </a:cubicBezTo>
                  <a:close/>
                  <a:moveTo>
                    <a:pt x="4004" y="26866"/>
                  </a:moveTo>
                  <a:cubicBezTo>
                    <a:pt x="3777" y="27008"/>
                    <a:pt x="3664" y="27263"/>
                    <a:pt x="3749" y="27519"/>
                  </a:cubicBezTo>
                  <a:cubicBezTo>
                    <a:pt x="3800" y="27672"/>
                    <a:pt x="3965" y="27779"/>
                    <a:pt x="4121" y="27779"/>
                  </a:cubicBezTo>
                  <a:cubicBezTo>
                    <a:pt x="4139" y="27779"/>
                    <a:pt x="4157" y="27777"/>
                    <a:pt x="4175" y="27775"/>
                  </a:cubicBezTo>
                  <a:cubicBezTo>
                    <a:pt x="4374" y="27746"/>
                    <a:pt x="4516" y="27576"/>
                    <a:pt x="4544" y="27405"/>
                  </a:cubicBezTo>
                  <a:cubicBezTo>
                    <a:pt x="4487" y="27178"/>
                    <a:pt x="4345" y="26979"/>
                    <a:pt x="4118" y="26866"/>
                  </a:cubicBezTo>
                  <a:close/>
                  <a:moveTo>
                    <a:pt x="6484" y="27913"/>
                  </a:moveTo>
                  <a:cubicBezTo>
                    <a:pt x="6471" y="27913"/>
                    <a:pt x="6459" y="27914"/>
                    <a:pt x="6447" y="27917"/>
                  </a:cubicBezTo>
                  <a:cubicBezTo>
                    <a:pt x="6219" y="27945"/>
                    <a:pt x="6077" y="28172"/>
                    <a:pt x="6134" y="28371"/>
                  </a:cubicBezTo>
                  <a:cubicBezTo>
                    <a:pt x="6160" y="28524"/>
                    <a:pt x="6277" y="28631"/>
                    <a:pt x="6423" y="28631"/>
                  </a:cubicBezTo>
                  <a:cubicBezTo>
                    <a:pt x="6440" y="28631"/>
                    <a:pt x="6457" y="28629"/>
                    <a:pt x="6475" y="28626"/>
                  </a:cubicBezTo>
                  <a:cubicBezTo>
                    <a:pt x="6645" y="28570"/>
                    <a:pt x="6759" y="28371"/>
                    <a:pt x="6759" y="28201"/>
                  </a:cubicBezTo>
                  <a:cubicBezTo>
                    <a:pt x="6759" y="28045"/>
                    <a:pt x="6617" y="27913"/>
                    <a:pt x="6484" y="27913"/>
                  </a:cubicBezTo>
                  <a:close/>
                  <a:moveTo>
                    <a:pt x="9542" y="28115"/>
                  </a:moveTo>
                  <a:cubicBezTo>
                    <a:pt x="9343" y="28115"/>
                    <a:pt x="9201" y="28286"/>
                    <a:pt x="9201" y="28484"/>
                  </a:cubicBezTo>
                  <a:cubicBezTo>
                    <a:pt x="9201" y="28740"/>
                    <a:pt x="9315" y="28910"/>
                    <a:pt x="9542" y="28910"/>
                  </a:cubicBezTo>
                  <a:cubicBezTo>
                    <a:pt x="9713" y="28910"/>
                    <a:pt x="9855" y="28768"/>
                    <a:pt x="9855" y="28598"/>
                  </a:cubicBezTo>
                  <a:cubicBezTo>
                    <a:pt x="9855" y="28371"/>
                    <a:pt x="9713" y="28144"/>
                    <a:pt x="9542" y="28144"/>
                  </a:cubicBezTo>
                  <a:lnTo>
                    <a:pt x="9542" y="28115"/>
                  </a:lnTo>
                  <a:close/>
                  <a:moveTo>
                    <a:pt x="15648" y="28655"/>
                  </a:moveTo>
                  <a:cubicBezTo>
                    <a:pt x="15449" y="28655"/>
                    <a:pt x="15279" y="28797"/>
                    <a:pt x="15250" y="28996"/>
                  </a:cubicBezTo>
                  <a:cubicBezTo>
                    <a:pt x="15279" y="29251"/>
                    <a:pt x="15477" y="29422"/>
                    <a:pt x="15733" y="29422"/>
                  </a:cubicBezTo>
                  <a:cubicBezTo>
                    <a:pt x="15932" y="29422"/>
                    <a:pt x="16045" y="29223"/>
                    <a:pt x="16045" y="28967"/>
                  </a:cubicBezTo>
                  <a:cubicBezTo>
                    <a:pt x="16074" y="28768"/>
                    <a:pt x="15818" y="28683"/>
                    <a:pt x="15648" y="28655"/>
                  </a:cubicBezTo>
                  <a:close/>
                  <a:moveTo>
                    <a:pt x="19731" y="28878"/>
                  </a:moveTo>
                  <a:cubicBezTo>
                    <a:pt x="19714" y="28878"/>
                    <a:pt x="19698" y="28880"/>
                    <a:pt x="19681" y="28882"/>
                  </a:cubicBezTo>
                  <a:cubicBezTo>
                    <a:pt x="19482" y="28882"/>
                    <a:pt x="19340" y="29024"/>
                    <a:pt x="19340" y="29223"/>
                  </a:cubicBezTo>
                  <a:cubicBezTo>
                    <a:pt x="19368" y="29422"/>
                    <a:pt x="19539" y="29564"/>
                    <a:pt x="19709" y="29592"/>
                  </a:cubicBezTo>
                  <a:cubicBezTo>
                    <a:pt x="19908" y="29564"/>
                    <a:pt x="20078" y="29422"/>
                    <a:pt x="20078" y="29194"/>
                  </a:cubicBezTo>
                  <a:cubicBezTo>
                    <a:pt x="20052" y="29013"/>
                    <a:pt x="19908" y="28878"/>
                    <a:pt x="19731" y="28878"/>
                  </a:cubicBezTo>
                  <a:close/>
                  <a:moveTo>
                    <a:pt x="23586" y="29220"/>
                  </a:moveTo>
                  <a:cubicBezTo>
                    <a:pt x="23572" y="29220"/>
                    <a:pt x="23557" y="29221"/>
                    <a:pt x="23543" y="29223"/>
                  </a:cubicBezTo>
                  <a:cubicBezTo>
                    <a:pt x="23316" y="29223"/>
                    <a:pt x="23174" y="29393"/>
                    <a:pt x="23202" y="29592"/>
                  </a:cubicBezTo>
                  <a:lnTo>
                    <a:pt x="23230" y="29592"/>
                  </a:lnTo>
                  <a:cubicBezTo>
                    <a:pt x="23257" y="29908"/>
                    <a:pt x="23405" y="30078"/>
                    <a:pt x="23654" y="30078"/>
                  </a:cubicBezTo>
                  <a:cubicBezTo>
                    <a:pt x="23673" y="30078"/>
                    <a:pt x="23693" y="30077"/>
                    <a:pt x="23713" y="30075"/>
                  </a:cubicBezTo>
                  <a:cubicBezTo>
                    <a:pt x="23884" y="30046"/>
                    <a:pt x="24026" y="29876"/>
                    <a:pt x="24026" y="29677"/>
                  </a:cubicBezTo>
                  <a:cubicBezTo>
                    <a:pt x="24026" y="29436"/>
                    <a:pt x="23824" y="29220"/>
                    <a:pt x="23586" y="29220"/>
                  </a:cubicBezTo>
                  <a:close/>
                  <a:moveTo>
                    <a:pt x="3862" y="29904"/>
                  </a:moveTo>
                  <a:cubicBezTo>
                    <a:pt x="3720" y="29904"/>
                    <a:pt x="3578" y="29990"/>
                    <a:pt x="3522" y="30103"/>
                  </a:cubicBezTo>
                  <a:cubicBezTo>
                    <a:pt x="3493" y="30160"/>
                    <a:pt x="3465" y="30188"/>
                    <a:pt x="3436" y="30245"/>
                  </a:cubicBezTo>
                  <a:cubicBezTo>
                    <a:pt x="3380" y="30387"/>
                    <a:pt x="3408" y="30558"/>
                    <a:pt x="3522" y="30671"/>
                  </a:cubicBezTo>
                  <a:cubicBezTo>
                    <a:pt x="3573" y="30740"/>
                    <a:pt x="3656" y="30778"/>
                    <a:pt x="3739" y="30778"/>
                  </a:cubicBezTo>
                  <a:cubicBezTo>
                    <a:pt x="3792" y="30778"/>
                    <a:pt x="3846" y="30762"/>
                    <a:pt x="3891" y="30728"/>
                  </a:cubicBezTo>
                  <a:cubicBezTo>
                    <a:pt x="4061" y="30671"/>
                    <a:pt x="4203" y="30501"/>
                    <a:pt x="4203" y="30330"/>
                  </a:cubicBezTo>
                  <a:cubicBezTo>
                    <a:pt x="4175" y="30132"/>
                    <a:pt x="4033" y="29990"/>
                    <a:pt x="3891" y="29904"/>
                  </a:cubicBezTo>
                  <a:close/>
                  <a:moveTo>
                    <a:pt x="12467" y="30160"/>
                  </a:moveTo>
                  <a:cubicBezTo>
                    <a:pt x="12268" y="30160"/>
                    <a:pt x="12098" y="30330"/>
                    <a:pt x="12098" y="30558"/>
                  </a:cubicBezTo>
                  <a:lnTo>
                    <a:pt x="12070" y="30558"/>
                  </a:lnTo>
                  <a:cubicBezTo>
                    <a:pt x="12098" y="30728"/>
                    <a:pt x="12212" y="30870"/>
                    <a:pt x="12382" y="30927"/>
                  </a:cubicBezTo>
                  <a:cubicBezTo>
                    <a:pt x="12609" y="30927"/>
                    <a:pt x="12808" y="30700"/>
                    <a:pt x="12780" y="30472"/>
                  </a:cubicBezTo>
                  <a:cubicBezTo>
                    <a:pt x="12780" y="30302"/>
                    <a:pt x="12638" y="30160"/>
                    <a:pt x="12467" y="30160"/>
                  </a:cubicBezTo>
                  <a:close/>
                  <a:moveTo>
                    <a:pt x="17295" y="30501"/>
                  </a:moveTo>
                  <a:cubicBezTo>
                    <a:pt x="17096" y="30501"/>
                    <a:pt x="16926" y="30643"/>
                    <a:pt x="16926" y="30842"/>
                  </a:cubicBezTo>
                  <a:cubicBezTo>
                    <a:pt x="16926" y="31083"/>
                    <a:pt x="17103" y="31204"/>
                    <a:pt x="17281" y="31204"/>
                  </a:cubicBezTo>
                  <a:cubicBezTo>
                    <a:pt x="17458" y="31204"/>
                    <a:pt x="17636" y="31083"/>
                    <a:pt x="17636" y="30842"/>
                  </a:cubicBezTo>
                  <a:cubicBezTo>
                    <a:pt x="17636" y="30643"/>
                    <a:pt x="17494" y="30501"/>
                    <a:pt x="17295" y="30501"/>
                  </a:cubicBezTo>
                  <a:close/>
                  <a:moveTo>
                    <a:pt x="6248" y="30785"/>
                  </a:moveTo>
                  <a:cubicBezTo>
                    <a:pt x="6049" y="30842"/>
                    <a:pt x="5935" y="31012"/>
                    <a:pt x="5907" y="31211"/>
                  </a:cubicBezTo>
                  <a:cubicBezTo>
                    <a:pt x="5879" y="31381"/>
                    <a:pt x="6049" y="31580"/>
                    <a:pt x="6248" y="31608"/>
                  </a:cubicBezTo>
                  <a:cubicBezTo>
                    <a:pt x="6418" y="31608"/>
                    <a:pt x="6532" y="31466"/>
                    <a:pt x="6589" y="31296"/>
                  </a:cubicBezTo>
                  <a:cubicBezTo>
                    <a:pt x="6589" y="31268"/>
                    <a:pt x="6617" y="31211"/>
                    <a:pt x="6617" y="31182"/>
                  </a:cubicBezTo>
                  <a:cubicBezTo>
                    <a:pt x="6643" y="30972"/>
                    <a:pt x="6475" y="30810"/>
                    <a:pt x="6291" y="30810"/>
                  </a:cubicBezTo>
                  <a:cubicBezTo>
                    <a:pt x="6277" y="30810"/>
                    <a:pt x="6262" y="30811"/>
                    <a:pt x="6248" y="30813"/>
                  </a:cubicBezTo>
                  <a:lnTo>
                    <a:pt x="6248" y="30785"/>
                  </a:lnTo>
                  <a:close/>
                  <a:moveTo>
                    <a:pt x="21133" y="31150"/>
                  </a:moveTo>
                  <a:cubicBezTo>
                    <a:pt x="20982" y="31150"/>
                    <a:pt x="20845" y="31257"/>
                    <a:pt x="20845" y="31410"/>
                  </a:cubicBezTo>
                  <a:cubicBezTo>
                    <a:pt x="20845" y="31580"/>
                    <a:pt x="20958" y="31722"/>
                    <a:pt x="21129" y="31750"/>
                  </a:cubicBezTo>
                  <a:cubicBezTo>
                    <a:pt x="21299" y="31750"/>
                    <a:pt x="21441" y="31637"/>
                    <a:pt x="21470" y="31466"/>
                  </a:cubicBezTo>
                  <a:cubicBezTo>
                    <a:pt x="21470" y="31296"/>
                    <a:pt x="21356" y="31154"/>
                    <a:pt x="21186" y="31154"/>
                  </a:cubicBezTo>
                  <a:cubicBezTo>
                    <a:pt x="21168" y="31151"/>
                    <a:pt x="21151" y="31150"/>
                    <a:pt x="21133" y="31150"/>
                  </a:cubicBezTo>
                  <a:close/>
                  <a:moveTo>
                    <a:pt x="9287" y="31807"/>
                  </a:moveTo>
                  <a:cubicBezTo>
                    <a:pt x="9088" y="31807"/>
                    <a:pt x="8889" y="31949"/>
                    <a:pt x="8832" y="32148"/>
                  </a:cubicBezTo>
                  <a:cubicBezTo>
                    <a:pt x="8832" y="32404"/>
                    <a:pt x="9003" y="32602"/>
                    <a:pt x="9258" y="32631"/>
                  </a:cubicBezTo>
                  <a:cubicBezTo>
                    <a:pt x="9457" y="32602"/>
                    <a:pt x="9627" y="32432"/>
                    <a:pt x="9627" y="32205"/>
                  </a:cubicBezTo>
                  <a:cubicBezTo>
                    <a:pt x="9599" y="32006"/>
                    <a:pt x="9485" y="31864"/>
                    <a:pt x="9287" y="31807"/>
                  </a:cubicBezTo>
                  <a:close/>
                  <a:moveTo>
                    <a:pt x="23548" y="31734"/>
                  </a:moveTo>
                  <a:cubicBezTo>
                    <a:pt x="23398" y="31734"/>
                    <a:pt x="23249" y="31840"/>
                    <a:pt x="23230" y="32006"/>
                  </a:cubicBezTo>
                  <a:cubicBezTo>
                    <a:pt x="23230" y="32091"/>
                    <a:pt x="23202" y="32176"/>
                    <a:pt x="23174" y="32262"/>
                  </a:cubicBezTo>
                  <a:cubicBezTo>
                    <a:pt x="23149" y="32462"/>
                    <a:pt x="23301" y="32641"/>
                    <a:pt x="23493" y="32641"/>
                  </a:cubicBezTo>
                  <a:cubicBezTo>
                    <a:pt x="23518" y="32641"/>
                    <a:pt x="23545" y="32637"/>
                    <a:pt x="23571" y="32631"/>
                  </a:cubicBezTo>
                  <a:cubicBezTo>
                    <a:pt x="23798" y="32574"/>
                    <a:pt x="23940" y="32404"/>
                    <a:pt x="23969" y="32176"/>
                  </a:cubicBezTo>
                  <a:cubicBezTo>
                    <a:pt x="23940" y="32034"/>
                    <a:pt x="23884" y="31892"/>
                    <a:pt x="23770" y="31807"/>
                  </a:cubicBezTo>
                  <a:lnTo>
                    <a:pt x="23770" y="31836"/>
                  </a:lnTo>
                  <a:cubicBezTo>
                    <a:pt x="23710" y="31766"/>
                    <a:pt x="23629" y="31734"/>
                    <a:pt x="23548" y="31734"/>
                  </a:cubicBezTo>
                  <a:close/>
                  <a:moveTo>
                    <a:pt x="14761" y="32449"/>
                  </a:moveTo>
                  <a:cubicBezTo>
                    <a:pt x="14735" y="32449"/>
                    <a:pt x="14709" y="32453"/>
                    <a:pt x="14682" y="32460"/>
                  </a:cubicBezTo>
                  <a:cubicBezTo>
                    <a:pt x="14512" y="32489"/>
                    <a:pt x="14398" y="32631"/>
                    <a:pt x="14398" y="32801"/>
                  </a:cubicBezTo>
                  <a:cubicBezTo>
                    <a:pt x="14424" y="32983"/>
                    <a:pt x="14569" y="33117"/>
                    <a:pt x="14745" y="33117"/>
                  </a:cubicBezTo>
                  <a:cubicBezTo>
                    <a:pt x="14762" y="33117"/>
                    <a:pt x="14779" y="33116"/>
                    <a:pt x="14796" y="33114"/>
                  </a:cubicBezTo>
                  <a:cubicBezTo>
                    <a:pt x="14966" y="33085"/>
                    <a:pt x="15080" y="32943"/>
                    <a:pt x="15080" y="32773"/>
                  </a:cubicBezTo>
                  <a:cubicBezTo>
                    <a:pt x="15080" y="32600"/>
                    <a:pt x="14930" y="32449"/>
                    <a:pt x="14761" y="32449"/>
                  </a:cubicBezTo>
                  <a:close/>
                  <a:moveTo>
                    <a:pt x="3883" y="32344"/>
                  </a:moveTo>
                  <a:cubicBezTo>
                    <a:pt x="3867" y="32344"/>
                    <a:pt x="3851" y="32345"/>
                    <a:pt x="3834" y="32347"/>
                  </a:cubicBezTo>
                  <a:cubicBezTo>
                    <a:pt x="3635" y="32347"/>
                    <a:pt x="3493" y="32517"/>
                    <a:pt x="3493" y="32716"/>
                  </a:cubicBezTo>
                  <a:cubicBezTo>
                    <a:pt x="3465" y="32943"/>
                    <a:pt x="3635" y="33114"/>
                    <a:pt x="3862" y="33142"/>
                  </a:cubicBezTo>
                  <a:cubicBezTo>
                    <a:pt x="4090" y="33114"/>
                    <a:pt x="4260" y="32943"/>
                    <a:pt x="4260" y="32716"/>
                  </a:cubicBezTo>
                  <a:cubicBezTo>
                    <a:pt x="4260" y="32505"/>
                    <a:pt x="4089" y="32344"/>
                    <a:pt x="3883" y="32344"/>
                  </a:cubicBezTo>
                  <a:close/>
                  <a:moveTo>
                    <a:pt x="18944" y="33056"/>
                  </a:moveTo>
                  <a:cubicBezTo>
                    <a:pt x="18515" y="33056"/>
                    <a:pt x="18497" y="33739"/>
                    <a:pt x="18942" y="33767"/>
                  </a:cubicBezTo>
                  <a:cubicBezTo>
                    <a:pt x="18957" y="33769"/>
                    <a:pt x="18971" y="33770"/>
                    <a:pt x="18986" y="33770"/>
                  </a:cubicBezTo>
                  <a:cubicBezTo>
                    <a:pt x="19165" y="33770"/>
                    <a:pt x="19311" y="33612"/>
                    <a:pt x="19311" y="33454"/>
                  </a:cubicBezTo>
                  <a:cubicBezTo>
                    <a:pt x="19340" y="33256"/>
                    <a:pt x="19169" y="33057"/>
                    <a:pt x="18971" y="33057"/>
                  </a:cubicBezTo>
                  <a:cubicBezTo>
                    <a:pt x="18962" y="33056"/>
                    <a:pt x="18953" y="33056"/>
                    <a:pt x="18944" y="33056"/>
                  </a:cubicBezTo>
                  <a:close/>
                  <a:moveTo>
                    <a:pt x="11593" y="33964"/>
                  </a:moveTo>
                  <a:cubicBezTo>
                    <a:pt x="11419" y="33964"/>
                    <a:pt x="11134" y="34259"/>
                    <a:pt x="11161" y="34477"/>
                  </a:cubicBezTo>
                  <a:cubicBezTo>
                    <a:pt x="11189" y="34675"/>
                    <a:pt x="11360" y="34817"/>
                    <a:pt x="11558" y="34817"/>
                  </a:cubicBezTo>
                  <a:cubicBezTo>
                    <a:pt x="11729" y="34817"/>
                    <a:pt x="11899" y="34647"/>
                    <a:pt x="11899" y="34448"/>
                  </a:cubicBezTo>
                  <a:cubicBezTo>
                    <a:pt x="11928" y="34278"/>
                    <a:pt x="11757" y="33994"/>
                    <a:pt x="11615" y="33965"/>
                  </a:cubicBezTo>
                  <a:cubicBezTo>
                    <a:pt x="11608" y="33964"/>
                    <a:pt x="11600" y="33964"/>
                    <a:pt x="11593" y="33964"/>
                  </a:cubicBezTo>
                  <a:close/>
                  <a:moveTo>
                    <a:pt x="6830" y="34095"/>
                  </a:moveTo>
                  <a:cubicBezTo>
                    <a:pt x="6798" y="34095"/>
                    <a:pt x="6765" y="34099"/>
                    <a:pt x="6731" y="34107"/>
                  </a:cubicBezTo>
                  <a:cubicBezTo>
                    <a:pt x="6617" y="34164"/>
                    <a:pt x="6475" y="34249"/>
                    <a:pt x="6390" y="34335"/>
                  </a:cubicBezTo>
                  <a:cubicBezTo>
                    <a:pt x="6248" y="34448"/>
                    <a:pt x="6248" y="34675"/>
                    <a:pt x="6390" y="34761"/>
                  </a:cubicBezTo>
                  <a:cubicBezTo>
                    <a:pt x="6473" y="34844"/>
                    <a:pt x="6571" y="34897"/>
                    <a:pt x="6674" y="34897"/>
                  </a:cubicBezTo>
                  <a:cubicBezTo>
                    <a:pt x="6711" y="34897"/>
                    <a:pt x="6749" y="34889"/>
                    <a:pt x="6787" y="34874"/>
                  </a:cubicBezTo>
                  <a:cubicBezTo>
                    <a:pt x="6986" y="34789"/>
                    <a:pt x="7128" y="34619"/>
                    <a:pt x="7185" y="34420"/>
                  </a:cubicBezTo>
                  <a:cubicBezTo>
                    <a:pt x="7161" y="34227"/>
                    <a:pt x="7013" y="34095"/>
                    <a:pt x="6830" y="34095"/>
                  </a:cubicBezTo>
                  <a:close/>
                  <a:moveTo>
                    <a:pt x="22854" y="34332"/>
                  </a:moveTo>
                  <a:cubicBezTo>
                    <a:pt x="22838" y="34332"/>
                    <a:pt x="22821" y="34333"/>
                    <a:pt x="22804" y="34335"/>
                  </a:cubicBezTo>
                  <a:lnTo>
                    <a:pt x="22833" y="34335"/>
                  </a:lnTo>
                  <a:cubicBezTo>
                    <a:pt x="22662" y="34363"/>
                    <a:pt x="22549" y="34533"/>
                    <a:pt x="22577" y="34761"/>
                  </a:cubicBezTo>
                  <a:cubicBezTo>
                    <a:pt x="22577" y="34959"/>
                    <a:pt x="22748" y="35101"/>
                    <a:pt x="22918" y="35101"/>
                  </a:cubicBezTo>
                  <a:cubicBezTo>
                    <a:pt x="23117" y="35045"/>
                    <a:pt x="23259" y="34874"/>
                    <a:pt x="23230" y="34704"/>
                  </a:cubicBezTo>
                  <a:cubicBezTo>
                    <a:pt x="23230" y="34493"/>
                    <a:pt x="23060" y="34332"/>
                    <a:pt x="22854" y="34332"/>
                  </a:cubicBezTo>
                  <a:close/>
                  <a:moveTo>
                    <a:pt x="16610" y="34814"/>
                  </a:moveTo>
                  <a:cubicBezTo>
                    <a:pt x="16593" y="34814"/>
                    <a:pt x="16575" y="34815"/>
                    <a:pt x="16557" y="34817"/>
                  </a:cubicBezTo>
                  <a:cubicBezTo>
                    <a:pt x="16358" y="34846"/>
                    <a:pt x="16216" y="34988"/>
                    <a:pt x="16216" y="35187"/>
                  </a:cubicBezTo>
                  <a:cubicBezTo>
                    <a:pt x="16216" y="35385"/>
                    <a:pt x="16415" y="35556"/>
                    <a:pt x="16613" y="35556"/>
                  </a:cubicBezTo>
                  <a:cubicBezTo>
                    <a:pt x="17106" y="35528"/>
                    <a:pt x="17071" y="34814"/>
                    <a:pt x="16610" y="34814"/>
                  </a:cubicBezTo>
                  <a:close/>
                  <a:moveTo>
                    <a:pt x="4118" y="35187"/>
                  </a:moveTo>
                  <a:cubicBezTo>
                    <a:pt x="3891" y="35187"/>
                    <a:pt x="3720" y="35385"/>
                    <a:pt x="3692" y="35669"/>
                  </a:cubicBezTo>
                  <a:cubicBezTo>
                    <a:pt x="3664" y="35868"/>
                    <a:pt x="3834" y="36067"/>
                    <a:pt x="4061" y="36067"/>
                  </a:cubicBezTo>
                  <a:cubicBezTo>
                    <a:pt x="4077" y="36069"/>
                    <a:pt x="4094" y="36070"/>
                    <a:pt x="4109" y="36070"/>
                  </a:cubicBezTo>
                  <a:cubicBezTo>
                    <a:pt x="4341" y="36070"/>
                    <a:pt x="4516" y="35880"/>
                    <a:pt x="4516" y="35641"/>
                  </a:cubicBezTo>
                  <a:cubicBezTo>
                    <a:pt x="4544" y="35414"/>
                    <a:pt x="4345" y="35187"/>
                    <a:pt x="4118" y="35187"/>
                  </a:cubicBezTo>
                  <a:close/>
                  <a:moveTo>
                    <a:pt x="20277" y="35698"/>
                  </a:moveTo>
                  <a:lnTo>
                    <a:pt x="20277" y="35726"/>
                  </a:lnTo>
                  <a:cubicBezTo>
                    <a:pt x="20259" y="35723"/>
                    <a:pt x="20242" y="35722"/>
                    <a:pt x="20225" y="35722"/>
                  </a:cubicBezTo>
                  <a:cubicBezTo>
                    <a:pt x="20078" y="35722"/>
                    <a:pt x="19962" y="35829"/>
                    <a:pt x="19936" y="35982"/>
                  </a:cubicBezTo>
                  <a:cubicBezTo>
                    <a:pt x="19910" y="36166"/>
                    <a:pt x="20054" y="36326"/>
                    <a:pt x="20233" y="36326"/>
                  </a:cubicBezTo>
                  <a:cubicBezTo>
                    <a:pt x="20248" y="36326"/>
                    <a:pt x="20262" y="36325"/>
                    <a:pt x="20277" y="36323"/>
                  </a:cubicBezTo>
                  <a:cubicBezTo>
                    <a:pt x="20292" y="36325"/>
                    <a:pt x="20306" y="36326"/>
                    <a:pt x="20320" y="36326"/>
                  </a:cubicBezTo>
                  <a:cubicBezTo>
                    <a:pt x="20471" y="36326"/>
                    <a:pt x="20589" y="36194"/>
                    <a:pt x="20589" y="36039"/>
                  </a:cubicBezTo>
                  <a:cubicBezTo>
                    <a:pt x="20618" y="35840"/>
                    <a:pt x="20447" y="35698"/>
                    <a:pt x="20277" y="35698"/>
                  </a:cubicBezTo>
                  <a:close/>
                  <a:moveTo>
                    <a:pt x="13675" y="35582"/>
                  </a:moveTo>
                  <a:cubicBezTo>
                    <a:pt x="13661" y="35582"/>
                    <a:pt x="13646" y="35582"/>
                    <a:pt x="13632" y="35584"/>
                  </a:cubicBezTo>
                  <a:cubicBezTo>
                    <a:pt x="13461" y="35584"/>
                    <a:pt x="13319" y="35698"/>
                    <a:pt x="13291" y="35868"/>
                  </a:cubicBezTo>
                  <a:cubicBezTo>
                    <a:pt x="13262" y="36124"/>
                    <a:pt x="13461" y="36351"/>
                    <a:pt x="13688" y="36351"/>
                  </a:cubicBezTo>
                  <a:cubicBezTo>
                    <a:pt x="13916" y="36351"/>
                    <a:pt x="14086" y="36181"/>
                    <a:pt x="14058" y="35982"/>
                  </a:cubicBezTo>
                  <a:cubicBezTo>
                    <a:pt x="14084" y="35769"/>
                    <a:pt x="13887" y="35582"/>
                    <a:pt x="13675" y="35582"/>
                  </a:cubicBezTo>
                  <a:close/>
                  <a:moveTo>
                    <a:pt x="9158" y="35582"/>
                  </a:moveTo>
                  <a:cubicBezTo>
                    <a:pt x="8946" y="35582"/>
                    <a:pt x="8745" y="35769"/>
                    <a:pt x="8719" y="35982"/>
                  </a:cubicBezTo>
                  <a:cubicBezTo>
                    <a:pt x="8719" y="36181"/>
                    <a:pt x="8861" y="36351"/>
                    <a:pt x="9059" y="36379"/>
                  </a:cubicBezTo>
                  <a:cubicBezTo>
                    <a:pt x="9315" y="36379"/>
                    <a:pt x="9514" y="36181"/>
                    <a:pt x="9542" y="35953"/>
                  </a:cubicBezTo>
                  <a:cubicBezTo>
                    <a:pt x="9542" y="35755"/>
                    <a:pt x="9400" y="35613"/>
                    <a:pt x="9201" y="35584"/>
                  </a:cubicBezTo>
                  <a:cubicBezTo>
                    <a:pt x="9187" y="35582"/>
                    <a:pt x="9172" y="35582"/>
                    <a:pt x="9158" y="35582"/>
                  </a:cubicBezTo>
                  <a:close/>
                  <a:moveTo>
                    <a:pt x="22464" y="36436"/>
                  </a:moveTo>
                  <a:cubicBezTo>
                    <a:pt x="22265" y="36436"/>
                    <a:pt x="22151" y="36550"/>
                    <a:pt x="22151" y="36777"/>
                  </a:cubicBezTo>
                  <a:cubicBezTo>
                    <a:pt x="22123" y="37033"/>
                    <a:pt x="22208" y="37175"/>
                    <a:pt x="22407" y="37175"/>
                  </a:cubicBezTo>
                  <a:cubicBezTo>
                    <a:pt x="22421" y="37176"/>
                    <a:pt x="22436" y="37177"/>
                    <a:pt x="22450" y="37177"/>
                  </a:cubicBezTo>
                  <a:cubicBezTo>
                    <a:pt x="22655" y="37177"/>
                    <a:pt x="22804" y="36990"/>
                    <a:pt x="22804" y="36777"/>
                  </a:cubicBezTo>
                  <a:cubicBezTo>
                    <a:pt x="22804" y="36607"/>
                    <a:pt x="22662" y="36436"/>
                    <a:pt x="22464" y="36436"/>
                  </a:cubicBezTo>
                  <a:close/>
                  <a:moveTo>
                    <a:pt x="17886" y="37171"/>
                  </a:moveTo>
                  <a:cubicBezTo>
                    <a:pt x="17869" y="37171"/>
                    <a:pt x="17852" y="37172"/>
                    <a:pt x="17835" y="37175"/>
                  </a:cubicBezTo>
                  <a:cubicBezTo>
                    <a:pt x="17664" y="37203"/>
                    <a:pt x="17551" y="37345"/>
                    <a:pt x="17551" y="37515"/>
                  </a:cubicBezTo>
                  <a:cubicBezTo>
                    <a:pt x="17579" y="37714"/>
                    <a:pt x="17721" y="37856"/>
                    <a:pt x="17920" y="37885"/>
                  </a:cubicBezTo>
                  <a:cubicBezTo>
                    <a:pt x="18119" y="37885"/>
                    <a:pt x="18289" y="37714"/>
                    <a:pt x="18289" y="37515"/>
                  </a:cubicBezTo>
                  <a:cubicBezTo>
                    <a:pt x="18263" y="37307"/>
                    <a:pt x="18071" y="37171"/>
                    <a:pt x="17886" y="37171"/>
                  </a:cubicBezTo>
                  <a:close/>
                  <a:moveTo>
                    <a:pt x="11421" y="37227"/>
                  </a:moveTo>
                  <a:cubicBezTo>
                    <a:pt x="11274" y="37227"/>
                    <a:pt x="11152" y="37331"/>
                    <a:pt x="11076" y="37459"/>
                  </a:cubicBezTo>
                  <a:cubicBezTo>
                    <a:pt x="11047" y="37686"/>
                    <a:pt x="11218" y="37885"/>
                    <a:pt x="11445" y="37913"/>
                  </a:cubicBezTo>
                  <a:cubicBezTo>
                    <a:pt x="11615" y="37913"/>
                    <a:pt x="11786" y="37799"/>
                    <a:pt x="11786" y="37629"/>
                  </a:cubicBezTo>
                  <a:cubicBezTo>
                    <a:pt x="11814" y="37430"/>
                    <a:pt x="11672" y="37260"/>
                    <a:pt x="11473" y="37231"/>
                  </a:cubicBezTo>
                  <a:cubicBezTo>
                    <a:pt x="11455" y="37228"/>
                    <a:pt x="11438" y="37227"/>
                    <a:pt x="11421" y="37227"/>
                  </a:cubicBezTo>
                  <a:close/>
                  <a:moveTo>
                    <a:pt x="6784" y="37436"/>
                  </a:moveTo>
                  <a:cubicBezTo>
                    <a:pt x="6616" y="37436"/>
                    <a:pt x="6445" y="37544"/>
                    <a:pt x="6418" y="37771"/>
                  </a:cubicBezTo>
                  <a:cubicBezTo>
                    <a:pt x="6447" y="37941"/>
                    <a:pt x="6589" y="38083"/>
                    <a:pt x="6787" y="38112"/>
                  </a:cubicBezTo>
                  <a:cubicBezTo>
                    <a:pt x="6929" y="38112"/>
                    <a:pt x="7071" y="37998"/>
                    <a:pt x="7128" y="37828"/>
                  </a:cubicBezTo>
                  <a:cubicBezTo>
                    <a:pt x="7158" y="37572"/>
                    <a:pt x="6974" y="37436"/>
                    <a:pt x="6784" y="37436"/>
                  </a:cubicBezTo>
                  <a:close/>
                  <a:moveTo>
                    <a:pt x="4374" y="37799"/>
                  </a:moveTo>
                  <a:cubicBezTo>
                    <a:pt x="4175" y="37828"/>
                    <a:pt x="4004" y="37970"/>
                    <a:pt x="3976" y="38169"/>
                  </a:cubicBezTo>
                  <a:cubicBezTo>
                    <a:pt x="3948" y="38424"/>
                    <a:pt x="4146" y="38680"/>
                    <a:pt x="4402" y="38708"/>
                  </a:cubicBezTo>
                  <a:cubicBezTo>
                    <a:pt x="4629" y="38680"/>
                    <a:pt x="4828" y="38481"/>
                    <a:pt x="4828" y="38225"/>
                  </a:cubicBezTo>
                  <a:cubicBezTo>
                    <a:pt x="4799" y="37998"/>
                    <a:pt x="4601" y="37799"/>
                    <a:pt x="4374" y="37799"/>
                  </a:cubicBezTo>
                  <a:close/>
                  <a:moveTo>
                    <a:pt x="15379" y="38052"/>
                  </a:moveTo>
                  <a:cubicBezTo>
                    <a:pt x="15365" y="38052"/>
                    <a:pt x="15350" y="38053"/>
                    <a:pt x="15335" y="38055"/>
                  </a:cubicBezTo>
                  <a:cubicBezTo>
                    <a:pt x="15165" y="38083"/>
                    <a:pt x="15023" y="38225"/>
                    <a:pt x="15023" y="38396"/>
                  </a:cubicBezTo>
                  <a:cubicBezTo>
                    <a:pt x="15023" y="38594"/>
                    <a:pt x="15165" y="38736"/>
                    <a:pt x="15364" y="38736"/>
                  </a:cubicBezTo>
                  <a:cubicBezTo>
                    <a:pt x="15381" y="38739"/>
                    <a:pt x="15398" y="38740"/>
                    <a:pt x="15414" y="38740"/>
                  </a:cubicBezTo>
                  <a:cubicBezTo>
                    <a:pt x="15591" y="38740"/>
                    <a:pt x="15736" y="38606"/>
                    <a:pt x="15761" y="38424"/>
                  </a:cubicBezTo>
                  <a:cubicBezTo>
                    <a:pt x="15735" y="38214"/>
                    <a:pt x="15563" y="38052"/>
                    <a:pt x="15379" y="38052"/>
                  </a:cubicBezTo>
                  <a:close/>
                  <a:moveTo>
                    <a:pt x="21498" y="38736"/>
                  </a:moveTo>
                  <a:cubicBezTo>
                    <a:pt x="21271" y="38736"/>
                    <a:pt x="21100" y="38907"/>
                    <a:pt x="21044" y="39106"/>
                  </a:cubicBezTo>
                  <a:cubicBezTo>
                    <a:pt x="21072" y="39333"/>
                    <a:pt x="21242" y="39503"/>
                    <a:pt x="21470" y="39503"/>
                  </a:cubicBezTo>
                  <a:cubicBezTo>
                    <a:pt x="21668" y="39475"/>
                    <a:pt x="21839" y="39304"/>
                    <a:pt x="21867" y="39077"/>
                  </a:cubicBezTo>
                  <a:cubicBezTo>
                    <a:pt x="21839" y="38907"/>
                    <a:pt x="21697" y="38736"/>
                    <a:pt x="21498" y="38736"/>
                  </a:cubicBezTo>
                  <a:close/>
                  <a:moveTo>
                    <a:pt x="9287" y="39020"/>
                  </a:moveTo>
                  <a:cubicBezTo>
                    <a:pt x="9088" y="39020"/>
                    <a:pt x="8946" y="39191"/>
                    <a:pt x="8946" y="39390"/>
                  </a:cubicBezTo>
                  <a:cubicBezTo>
                    <a:pt x="8946" y="39588"/>
                    <a:pt x="9116" y="39730"/>
                    <a:pt x="9315" y="39730"/>
                  </a:cubicBezTo>
                  <a:cubicBezTo>
                    <a:pt x="9514" y="39702"/>
                    <a:pt x="9656" y="39560"/>
                    <a:pt x="9656" y="39361"/>
                  </a:cubicBezTo>
                  <a:cubicBezTo>
                    <a:pt x="9656" y="39162"/>
                    <a:pt x="9485" y="39020"/>
                    <a:pt x="9315" y="39020"/>
                  </a:cubicBezTo>
                  <a:close/>
                  <a:moveTo>
                    <a:pt x="18857" y="39191"/>
                  </a:moveTo>
                  <a:cubicBezTo>
                    <a:pt x="18715" y="39191"/>
                    <a:pt x="18573" y="39333"/>
                    <a:pt x="18545" y="39475"/>
                  </a:cubicBezTo>
                  <a:cubicBezTo>
                    <a:pt x="18516" y="39674"/>
                    <a:pt x="18658" y="39844"/>
                    <a:pt x="18829" y="39872"/>
                  </a:cubicBezTo>
                  <a:cubicBezTo>
                    <a:pt x="18846" y="39875"/>
                    <a:pt x="18863" y="39876"/>
                    <a:pt x="18880" y="39876"/>
                  </a:cubicBezTo>
                  <a:cubicBezTo>
                    <a:pt x="19060" y="39876"/>
                    <a:pt x="19226" y="39742"/>
                    <a:pt x="19226" y="39560"/>
                  </a:cubicBezTo>
                  <a:cubicBezTo>
                    <a:pt x="19226" y="39361"/>
                    <a:pt x="19056" y="39191"/>
                    <a:pt x="18857" y="39191"/>
                  </a:cubicBezTo>
                  <a:close/>
                  <a:moveTo>
                    <a:pt x="13291" y="39532"/>
                  </a:moveTo>
                  <a:lnTo>
                    <a:pt x="13262" y="39560"/>
                  </a:lnTo>
                  <a:cubicBezTo>
                    <a:pt x="13064" y="39560"/>
                    <a:pt x="12922" y="39730"/>
                    <a:pt x="12950" y="39901"/>
                  </a:cubicBezTo>
                  <a:cubicBezTo>
                    <a:pt x="12974" y="40070"/>
                    <a:pt x="13101" y="40197"/>
                    <a:pt x="13260" y="40197"/>
                  </a:cubicBezTo>
                  <a:cubicBezTo>
                    <a:pt x="13288" y="40197"/>
                    <a:pt x="13318" y="40193"/>
                    <a:pt x="13348" y="40185"/>
                  </a:cubicBezTo>
                  <a:cubicBezTo>
                    <a:pt x="13518" y="40185"/>
                    <a:pt x="13632" y="40043"/>
                    <a:pt x="13632" y="39872"/>
                  </a:cubicBezTo>
                  <a:cubicBezTo>
                    <a:pt x="13603" y="39674"/>
                    <a:pt x="13461" y="39532"/>
                    <a:pt x="13291" y="39532"/>
                  </a:cubicBezTo>
                  <a:close/>
                  <a:moveTo>
                    <a:pt x="16797" y="39813"/>
                  </a:moveTo>
                  <a:cubicBezTo>
                    <a:pt x="16618" y="39813"/>
                    <a:pt x="16471" y="39970"/>
                    <a:pt x="16471" y="40128"/>
                  </a:cubicBezTo>
                  <a:cubicBezTo>
                    <a:pt x="16443" y="40327"/>
                    <a:pt x="16585" y="40440"/>
                    <a:pt x="16755" y="40440"/>
                  </a:cubicBezTo>
                  <a:cubicBezTo>
                    <a:pt x="16773" y="40443"/>
                    <a:pt x="16791" y="40445"/>
                    <a:pt x="16808" y="40445"/>
                  </a:cubicBezTo>
                  <a:cubicBezTo>
                    <a:pt x="16959" y="40445"/>
                    <a:pt x="17099" y="40338"/>
                    <a:pt x="17125" y="40185"/>
                  </a:cubicBezTo>
                  <a:cubicBezTo>
                    <a:pt x="17125" y="40014"/>
                    <a:pt x="17011" y="39872"/>
                    <a:pt x="16841" y="39844"/>
                  </a:cubicBezTo>
                  <a:lnTo>
                    <a:pt x="16841" y="39816"/>
                  </a:lnTo>
                  <a:cubicBezTo>
                    <a:pt x="16826" y="39814"/>
                    <a:pt x="16811" y="39813"/>
                    <a:pt x="16797" y="39813"/>
                  </a:cubicBezTo>
                  <a:close/>
                  <a:moveTo>
                    <a:pt x="4650" y="40294"/>
                  </a:moveTo>
                  <a:cubicBezTo>
                    <a:pt x="4562" y="40294"/>
                    <a:pt x="4478" y="40323"/>
                    <a:pt x="4402" y="40384"/>
                  </a:cubicBezTo>
                  <a:cubicBezTo>
                    <a:pt x="4232" y="40526"/>
                    <a:pt x="4260" y="40724"/>
                    <a:pt x="4288" y="40895"/>
                  </a:cubicBezTo>
                  <a:cubicBezTo>
                    <a:pt x="4315" y="41132"/>
                    <a:pt x="4512" y="41295"/>
                    <a:pt x="4744" y="41295"/>
                  </a:cubicBezTo>
                  <a:cubicBezTo>
                    <a:pt x="4762" y="41295"/>
                    <a:pt x="4781" y="41294"/>
                    <a:pt x="4799" y="41292"/>
                  </a:cubicBezTo>
                  <a:cubicBezTo>
                    <a:pt x="4998" y="41236"/>
                    <a:pt x="5169" y="41037"/>
                    <a:pt x="5140" y="40810"/>
                  </a:cubicBezTo>
                  <a:cubicBezTo>
                    <a:pt x="5169" y="40611"/>
                    <a:pt x="5055" y="40440"/>
                    <a:pt x="4885" y="40355"/>
                  </a:cubicBezTo>
                  <a:cubicBezTo>
                    <a:pt x="4806" y="40316"/>
                    <a:pt x="4727" y="40294"/>
                    <a:pt x="4650" y="40294"/>
                  </a:cubicBezTo>
                  <a:close/>
                  <a:moveTo>
                    <a:pt x="7327" y="40639"/>
                  </a:moveTo>
                  <a:cubicBezTo>
                    <a:pt x="7157" y="40668"/>
                    <a:pt x="7043" y="40810"/>
                    <a:pt x="7015" y="40980"/>
                  </a:cubicBezTo>
                  <a:cubicBezTo>
                    <a:pt x="7015" y="41164"/>
                    <a:pt x="7161" y="41324"/>
                    <a:pt x="7340" y="41324"/>
                  </a:cubicBezTo>
                  <a:cubicBezTo>
                    <a:pt x="7355" y="41324"/>
                    <a:pt x="7369" y="41323"/>
                    <a:pt x="7384" y="41321"/>
                  </a:cubicBezTo>
                  <a:cubicBezTo>
                    <a:pt x="7554" y="41321"/>
                    <a:pt x="7696" y="41179"/>
                    <a:pt x="7668" y="41008"/>
                  </a:cubicBezTo>
                  <a:cubicBezTo>
                    <a:pt x="7696" y="40810"/>
                    <a:pt x="7526" y="40639"/>
                    <a:pt x="7327" y="40639"/>
                  </a:cubicBezTo>
                  <a:close/>
                  <a:moveTo>
                    <a:pt x="20554" y="40674"/>
                  </a:moveTo>
                  <a:cubicBezTo>
                    <a:pt x="20319" y="40674"/>
                    <a:pt x="20102" y="40835"/>
                    <a:pt x="20078" y="41094"/>
                  </a:cubicBezTo>
                  <a:cubicBezTo>
                    <a:pt x="20106" y="41263"/>
                    <a:pt x="20247" y="41376"/>
                    <a:pt x="20416" y="41405"/>
                  </a:cubicBezTo>
                  <a:lnTo>
                    <a:pt x="20416" y="41405"/>
                  </a:lnTo>
                  <a:cubicBezTo>
                    <a:pt x="20632" y="41395"/>
                    <a:pt x="20819" y="41257"/>
                    <a:pt x="20873" y="41065"/>
                  </a:cubicBezTo>
                  <a:cubicBezTo>
                    <a:pt x="20902" y="40923"/>
                    <a:pt x="20845" y="40753"/>
                    <a:pt x="20703" y="40696"/>
                  </a:cubicBezTo>
                  <a:cubicBezTo>
                    <a:pt x="20654" y="40681"/>
                    <a:pt x="20604" y="40674"/>
                    <a:pt x="20554" y="40674"/>
                  </a:cubicBezTo>
                  <a:close/>
                  <a:moveTo>
                    <a:pt x="20416" y="41405"/>
                  </a:moveTo>
                  <a:cubicBezTo>
                    <a:pt x="20407" y="41406"/>
                    <a:pt x="20399" y="41406"/>
                    <a:pt x="20391" y="41406"/>
                  </a:cubicBezTo>
                  <a:lnTo>
                    <a:pt x="20419" y="41406"/>
                  </a:lnTo>
                  <a:cubicBezTo>
                    <a:pt x="20418" y="41406"/>
                    <a:pt x="20417" y="41406"/>
                    <a:pt x="20416" y="41405"/>
                  </a:cubicBezTo>
                  <a:close/>
                  <a:moveTo>
                    <a:pt x="11347" y="41261"/>
                  </a:moveTo>
                  <a:cubicBezTo>
                    <a:pt x="11332" y="41261"/>
                    <a:pt x="11318" y="41262"/>
                    <a:pt x="11303" y="41264"/>
                  </a:cubicBezTo>
                  <a:lnTo>
                    <a:pt x="11274" y="41264"/>
                  </a:lnTo>
                  <a:cubicBezTo>
                    <a:pt x="11104" y="41292"/>
                    <a:pt x="10990" y="41463"/>
                    <a:pt x="11019" y="41633"/>
                  </a:cubicBezTo>
                  <a:cubicBezTo>
                    <a:pt x="11047" y="41804"/>
                    <a:pt x="11189" y="41946"/>
                    <a:pt x="11360" y="41974"/>
                  </a:cubicBezTo>
                  <a:cubicBezTo>
                    <a:pt x="11558" y="41946"/>
                    <a:pt x="11700" y="41804"/>
                    <a:pt x="11729" y="41605"/>
                  </a:cubicBezTo>
                  <a:cubicBezTo>
                    <a:pt x="11703" y="41421"/>
                    <a:pt x="11530" y="41261"/>
                    <a:pt x="11347" y="41261"/>
                  </a:cubicBezTo>
                  <a:close/>
                  <a:moveTo>
                    <a:pt x="15989" y="41889"/>
                  </a:moveTo>
                  <a:cubicBezTo>
                    <a:pt x="15790" y="41917"/>
                    <a:pt x="15648" y="42059"/>
                    <a:pt x="15648" y="42258"/>
                  </a:cubicBezTo>
                  <a:cubicBezTo>
                    <a:pt x="15648" y="42457"/>
                    <a:pt x="15818" y="42599"/>
                    <a:pt x="16017" y="42599"/>
                  </a:cubicBezTo>
                  <a:cubicBezTo>
                    <a:pt x="16216" y="42599"/>
                    <a:pt x="16358" y="42428"/>
                    <a:pt x="16329" y="42258"/>
                  </a:cubicBezTo>
                  <a:cubicBezTo>
                    <a:pt x="16329" y="42059"/>
                    <a:pt x="16187" y="41889"/>
                    <a:pt x="15989" y="41889"/>
                  </a:cubicBezTo>
                  <a:close/>
                  <a:moveTo>
                    <a:pt x="19491" y="42255"/>
                  </a:moveTo>
                  <a:cubicBezTo>
                    <a:pt x="19479" y="42255"/>
                    <a:pt x="19466" y="42256"/>
                    <a:pt x="19453" y="42258"/>
                  </a:cubicBezTo>
                  <a:cubicBezTo>
                    <a:pt x="19198" y="42286"/>
                    <a:pt x="19027" y="42514"/>
                    <a:pt x="19056" y="42741"/>
                  </a:cubicBezTo>
                  <a:cubicBezTo>
                    <a:pt x="19084" y="42911"/>
                    <a:pt x="19226" y="43025"/>
                    <a:pt x="19397" y="43025"/>
                  </a:cubicBezTo>
                  <a:cubicBezTo>
                    <a:pt x="19624" y="43025"/>
                    <a:pt x="19823" y="42826"/>
                    <a:pt x="19794" y="42570"/>
                  </a:cubicBezTo>
                  <a:cubicBezTo>
                    <a:pt x="19794" y="42413"/>
                    <a:pt x="19648" y="42255"/>
                    <a:pt x="19491" y="422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a:off x="4822400" y="2205000"/>
              <a:ext cx="616300" cy="569525"/>
            </a:xfrm>
            <a:custGeom>
              <a:avLst/>
              <a:gdLst/>
              <a:ahLst/>
              <a:cxnLst/>
              <a:rect l="l" t="t" r="r" b="b"/>
              <a:pathLst>
                <a:path w="24652" h="22781" extrusionOk="0">
                  <a:moveTo>
                    <a:pt x="21044" y="541"/>
                  </a:moveTo>
                  <a:cubicBezTo>
                    <a:pt x="21044" y="541"/>
                    <a:pt x="21044" y="542"/>
                    <a:pt x="21044" y="543"/>
                  </a:cubicBezTo>
                  <a:lnTo>
                    <a:pt x="21044" y="543"/>
                  </a:lnTo>
                  <a:lnTo>
                    <a:pt x="21073" y="541"/>
                  </a:lnTo>
                  <a:close/>
                  <a:moveTo>
                    <a:pt x="1" y="115"/>
                  </a:moveTo>
                  <a:cubicBezTo>
                    <a:pt x="285" y="1790"/>
                    <a:pt x="654" y="3466"/>
                    <a:pt x="1052" y="5141"/>
                  </a:cubicBezTo>
                  <a:cubicBezTo>
                    <a:pt x="1534" y="7243"/>
                    <a:pt x="2017" y="9344"/>
                    <a:pt x="2415" y="11446"/>
                  </a:cubicBezTo>
                  <a:cubicBezTo>
                    <a:pt x="2670" y="12809"/>
                    <a:pt x="2926" y="14200"/>
                    <a:pt x="3182" y="15564"/>
                  </a:cubicBezTo>
                  <a:cubicBezTo>
                    <a:pt x="3551" y="17438"/>
                    <a:pt x="3948" y="19341"/>
                    <a:pt x="4318" y="21243"/>
                  </a:cubicBezTo>
                  <a:cubicBezTo>
                    <a:pt x="4435" y="21337"/>
                    <a:pt x="4572" y="21393"/>
                    <a:pt x="4729" y="21393"/>
                  </a:cubicBezTo>
                  <a:cubicBezTo>
                    <a:pt x="4761" y="21393"/>
                    <a:pt x="4795" y="21390"/>
                    <a:pt x="4829" y="21385"/>
                  </a:cubicBezTo>
                  <a:cubicBezTo>
                    <a:pt x="4687" y="20675"/>
                    <a:pt x="4545" y="19994"/>
                    <a:pt x="4403" y="19312"/>
                  </a:cubicBezTo>
                  <a:cubicBezTo>
                    <a:pt x="4034" y="17438"/>
                    <a:pt x="3608" y="15564"/>
                    <a:pt x="3238" y="13689"/>
                  </a:cubicBezTo>
                  <a:cubicBezTo>
                    <a:pt x="2784" y="11105"/>
                    <a:pt x="2273" y="8549"/>
                    <a:pt x="1676" y="5993"/>
                  </a:cubicBezTo>
                  <a:cubicBezTo>
                    <a:pt x="1222" y="4062"/>
                    <a:pt x="796" y="2131"/>
                    <a:pt x="427" y="171"/>
                  </a:cubicBezTo>
                  <a:lnTo>
                    <a:pt x="1" y="115"/>
                  </a:lnTo>
                  <a:close/>
                  <a:moveTo>
                    <a:pt x="24651" y="1"/>
                  </a:moveTo>
                  <a:lnTo>
                    <a:pt x="24254" y="115"/>
                  </a:lnTo>
                  <a:cubicBezTo>
                    <a:pt x="24197" y="512"/>
                    <a:pt x="24140" y="881"/>
                    <a:pt x="24055" y="1279"/>
                  </a:cubicBezTo>
                  <a:cubicBezTo>
                    <a:pt x="23742" y="3096"/>
                    <a:pt x="23402" y="4886"/>
                    <a:pt x="23061" y="6703"/>
                  </a:cubicBezTo>
                  <a:cubicBezTo>
                    <a:pt x="22720" y="8322"/>
                    <a:pt x="22379" y="9912"/>
                    <a:pt x="22067" y="11502"/>
                  </a:cubicBezTo>
                  <a:cubicBezTo>
                    <a:pt x="21811" y="12837"/>
                    <a:pt x="21612" y="14200"/>
                    <a:pt x="21357" y="15564"/>
                  </a:cubicBezTo>
                  <a:cubicBezTo>
                    <a:pt x="21016" y="17551"/>
                    <a:pt x="20618" y="19539"/>
                    <a:pt x="20335" y="21556"/>
                  </a:cubicBezTo>
                  <a:cubicBezTo>
                    <a:pt x="20363" y="21560"/>
                    <a:pt x="20392" y="21563"/>
                    <a:pt x="20422" y="21563"/>
                  </a:cubicBezTo>
                  <a:cubicBezTo>
                    <a:pt x="20569" y="21563"/>
                    <a:pt x="20723" y="21504"/>
                    <a:pt x="20817" y="21385"/>
                  </a:cubicBezTo>
                  <a:cubicBezTo>
                    <a:pt x="20817" y="21272"/>
                    <a:pt x="20817" y="21130"/>
                    <a:pt x="20846" y="21016"/>
                  </a:cubicBezTo>
                  <a:cubicBezTo>
                    <a:pt x="21130" y="19341"/>
                    <a:pt x="21414" y="17665"/>
                    <a:pt x="21726" y="16018"/>
                  </a:cubicBezTo>
                  <a:cubicBezTo>
                    <a:pt x="21982" y="14598"/>
                    <a:pt x="22180" y="13178"/>
                    <a:pt x="22464" y="11758"/>
                  </a:cubicBezTo>
                  <a:cubicBezTo>
                    <a:pt x="23089" y="8663"/>
                    <a:pt x="23771" y="5596"/>
                    <a:pt x="24310" y="2528"/>
                  </a:cubicBezTo>
                  <a:cubicBezTo>
                    <a:pt x="24452" y="1676"/>
                    <a:pt x="24538" y="853"/>
                    <a:pt x="24651" y="1"/>
                  </a:cubicBezTo>
                  <a:close/>
                  <a:moveTo>
                    <a:pt x="4743" y="683"/>
                  </a:moveTo>
                  <a:cubicBezTo>
                    <a:pt x="4743" y="739"/>
                    <a:pt x="4743" y="796"/>
                    <a:pt x="4743" y="853"/>
                  </a:cubicBezTo>
                  <a:cubicBezTo>
                    <a:pt x="4829" y="1676"/>
                    <a:pt x="4885" y="2500"/>
                    <a:pt x="4971" y="3324"/>
                  </a:cubicBezTo>
                  <a:cubicBezTo>
                    <a:pt x="5198" y="5312"/>
                    <a:pt x="5453" y="7271"/>
                    <a:pt x="5681" y="9287"/>
                  </a:cubicBezTo>
                  <a:cubicBezTo>
                    <a:pt x="5908" y="11304"/>
                    <a:pt x="6107" y="13320"/>
                    <a:pt x="6334" y="15308"/>
                  </a:cubicBezTo>
                  <a:cubicBezTo>
                    <a:pt x="6533" y="16841"/>
                    <a:pt x="6703" y="18375"/>
                    <a:pt x="6873" y="19880"/>
                  </a:cubicBezTo>
                  <a:cubicBezTo>
                    <a:pt x="6959" y="20562"/>
                    <a:pt x="7044" y="21272"/>
                    <a:pt x="7101" y="21982"/>
                  </a:cubicBezTo>
                  <a:cubicBezTo>
                    <a:pt x="7198" y="22079"/>
                    <a:pt x="7321" y="22123"/>
                    <a:pt x="7444" y="22123"/>
                  </a:cubicBezTo>
                  <a:cubicBezTo>
                    <a:pt x="7501" y="22123"/>
                    <a:pt x="7558" y="22113"/>
                    <a:pt x="7612" y="22095"/>
                  </a:cubicBezTo>
                  <a:cubicBezTo>
                    <a:pt x="7498" y="21243"/>
                    <a:pt x="7385" y="20420"/>
                    <a:pt x="7271" y="19568"/>
                  </a:cubicBezTo>
                  <a:cubicBezTo>
                    <a:pt x="7157" y="18545"/>
                    <a:pt x="7044" y="17466"/>
                    <a:pt x="6930" y="16501"/>
                  </a:cubicBezTo>
                  <a:cubicBezTo>
                    <a:pt x="6817" y="15507"/>
                    <a:pt x="6703" y="14513"/>
                    <a:pt x="6589" y="13547"/>
                  </a:cubicBezTo>
                  <a:cubicBezTo>
                    <a:pt x="6476" y="12326"/>
                    <a:pt x="6334" y="11105"/>
                    <a:pt x="6220" y="9884"/>
                  </a:cubicBezTo>
                  <a:cubicBezTo>
                    <a:pt x="6107" y="8861"/>
                    <a:pt x="5965" y="7811"/>
                    <a:pt x="5851" y="6788"/>
                  </a:cubicBezTo>
                  <a:cubicBezTo>
                    <a:pt x="5737" y="5879"/>
                    <a:pt x="5595" y="4971"/>
                    <a:pt x="5510" y="4062"/>
                  </a:cubicBezTo>
                  <a:cubicBezTo>
                    <a:pt x="5368" y="2954"/>
                    <a:pt x="5255" y="1847"/>
                    <a:pt x="5141" y="739"/>
                  </a:cubicBezTo>
                  <a:lnTo>
                    <a:pt x="4743" y="683"/>
                  </a:lnTo>
                  <a:close/>
                  <a:moveTo>
                    <a:pt x="21044" y="543"/>
                  </a:moveTo>
                  <a:lnTo>
                    <a:pt x="20675" y="569"/>
                  </a:lnTo>
                  <a:cubicBezTo>
                    <a:pt x="20590" y="1080"/>
                    <a:pt x="20505" y="1563"/>
                    <a:pt x="20448" y="2074"/>
                  </a:cubicBezTo>
                  <a:cubicBezTo>
                    <a:pt x="20221" y="4005"/>
                    <a:pt x="20051" y="5965"/>
                    <a:pt x="19823" y="7924"/>
                  </a:cubicBezTo>
                  <a:cubicBezTo>
                    <a:pt x="19767" y="8492"/>
                    <a:pt x="19710" y="9060"/>
                    <a:pt x="19653" y="9600"/>
                  </a:cubicBezTo>
                  <a:cubicBezTo>
                    <a:pt x="19483" y="10849"/>
                    <a:pt x="19284" y="12099"/>
                    <a:pt x="19170" y="13348"/>
                  </a:cubicBezTo>
                  <a:cubicBezTo>
                    <a:pt x="19000" y="14768"/>
                    <a:pt x="18858" y="16160"/>
                    <a:pt x="18687" y="17580"/>
                  </a:cubicBezTo>
                  <a:cubicBezTo>
                    <a:pt x="18489" y="19113"/>
                    <a:pt x="18375" y="20675"/>
                    <a:pt x="18261" y="22237"/>
                  </a:cubicBezTo>
                  <a:cubicBezTo>
                    <a:pt x="18291" y="22242"/>
                    <a:pt x="18320" y="22244"/>
                    <a:pt x="18349" y="22244"/>
                  </a:cubicBezTo>
                  <a:cubicBezTo>
                    <a:pt x="18489" y="22244"/>
                    <a:pt x="18622" y="22189"/>
                    <a:pt x="18716" y="22095"/>
                  </a:cubicBezTo>
                  <a:cubicBezTo>
                    <a:pt x="18716" y="21868"/>
                    <a:pt x="18716" y="21612"/>
                    <a:pt x="18744" y="21385"/>
                  </a:cubicBezTo>
                  <a:cubicBezTo>
                    <a:pt x="18829" y="20590"/>
                    <a:pt x="18886" y="19795"/>
                    <a:pt x="18971" y="19000"/>
                  </a:cubicBezTo>
                  <a:cubicBezTo>
                    <a:pt x="19113" y="17466"/>
                    <a:pt x="19255" y="15933"/>
                    <a:pt x="19454" y="14428"/>
                  </a:cubicBezTo>
                  <a:cubicBezTo>
                    <a:pt x="19738" y="12070"/>
                    <a:pt x="20079" y="9742"/>
                    <a:pt x="20306" y="7385"/>
                  </a:cubicBezTo>
                  <a:cubicBezTo>
                    <a:pt x="20477" y="5454"/>
                    <a:pt x="20732" y="3494"/>
                    <a:pt x="20959" y="1563"/>
                  </a:cubicBezTo>
                  <a:cubicBezTo>
                    <a:pt x="20988" y="1223"/>
                    <a:pt x="21016" y="883"/>
                    <a:pt x="21044" y="543"/>
                  </a:cubicBezTo>
                  <a:close/>
                  <a:moveTo>
                    <a:pt x="8805" y="910"/>
                  </a:moveTo>
                  <a:lnTo>
                    <a:pt x="8805" y="1478"/>
                  </a:lnTo>
                  <a:cubicBezTo>
                    <a:pt x="8833" y="1960"/>
                    <a:pt x="8890" y="2472"/>
                    <a:pt x="8918" y="2954"/>
                  </a:cubicBezTo>
                  <a:cubicBezTo>
                    <a:pt x="8975" y="3863"/>
                    <a:pt x="9032" y="4800"/>
                    <a:pt x="9089" y="5709"/>
                  </a:cubicBezTo>
                  <a:cubicBezTo>
                    <a:pt x="9202" y="7385"/>
                    <a:pt x="9344" y="9060"/>
                    <a:pt x="9429" y="10736"/>
                  </a:cubicBezTo>
                  <a:cubicBezTo>
                    <a:pt x="9515" y="11985"/>
                    <a:pt x="9571" y="13235"/>
                    <a:pt x="9628" y="14484"/>
                  </a:cubicBezTo>
                  <a:cubicBezTo>
                    <a:pt x="9685" y="15422"/>
                    <a:pt x="9742" y="16359"/>
                    <a:pt x="9799" y="17324"/>
                  </a:cubicBezTo>
                  <a:cubicBezTo>
                    <a:pt x="9912" y="19057"/>
                    <a:pt x="9997" y="20817"/>
                    <a:pt x="10111" y="22550"/>
                  </a:cubicBezTo>
                  <a:cubicBezTo>
                    <a:pt x="10206" y="22625"/>
                    <a:pt x="10313" y="22676"/>
                    <a:pt x="10424" y="22676"/>
                  </a:cubicBezTo>
                  <a:cubicBezTo>
                    <a:pt x="10480" y="22676"/>
                    <a:pt x="10537" y="22663"/>
                    <a:pt x="10594" y="22635"/>
                  </a:cubicBezTo>
                  <a:cubicBezTo>
                    <a:pt x="10537" y="21726"/>
                    <a:pt x="10480" y="20817"/>
                    <a:pt x="10423" y="19880"/>
                  </a:cubicBezTo>
                  <a:lnTo>
                    <a:pt x="10395" y="19454"/>
                  </a:lnTo>
                  <a:cubicBezTo>
                    <a:pt x="10338" y="18489"/>
                    <a:pt x="10253" y="17523"/>
                    <a:pt x="10196" y="16557"/>
                  </a:cubicBezTo>
                  <a:cubicBezTo>
                    <a:pt x="10111" y="15223"/>
                    <a:pt x="10054" y="13888"/>
                    <a:pt x="9997" y="12582"/>
                  </a:cubicBezTo>
                  <a:cubicBezTo>
                    <a:pt x="9941" y="11730"/>
                    <a:pt x="9884" y="10878"/>
                    <a:pt x="9827" y="10026"/>
                  </a:cubicBezTo>
                  <a:cubicBezTo>
                    <a:pt x="9770" y="9032"/>
                    <a:pt x="9685" y="8038"/>
                    <a:pt x="9628" y="7044"/>
                  </a:cubicBezTo>
                  <a:cubicBezTo>
                    <a:pt x="9543" y="5908"/>
                    <a:pt x="9486" y="4744"/>
                    <a:pt x="9429" y="3579"/>
                  </a:cubicBezTo>
                  <a:cubicBezTo>
                    <a:pt x="9373" y="2983"/>
                    <a:pt x="9344" y="2415"/>
                    <a:pt x="9287" y="1818"/>
                  </a:cubicBezTo>
                  <a:cubicBezTo>
                    <a:pt x="9259" y="1506"/>
                    <a:pt x="9202" y="1222"/>
                    <a:pt x="9145" y="910"/>
                  </a:cubicBezTo>
                  <a:close/>
                  <a:moveTo>
                    <a:pt x="16756" y="853"/>
                  </a:moveTo>
                  <a:cubicBezTo>
                    <a:pt x="16728" y="2983"/>
                    <a:pt x="16586" y="5113"/>
                    <a:pt x="16472" y="7214"/>
                  </a:cubicBezTo>
                  <a:cubicBezTo>
                    <a:pt x="16387" y="8748"/>
                    <a:pt x="16245" y="10281"/>
                    <a:pt x="16103" y="11815"/>
                  </a:cubicBezTo>
                  <a:cubicBezTo>
                    <a:pt x="15961" y="13689"/>
                    <a:pt x="15876" y="15564"/>
                    <a:pt x="15762" y="17495"/>
                  </a:cubicBezTo>
                  <a:cubicBezTo>
                    <a:pt x="15677" y="19199"/>
                    <a:pt x="15620" y="20931"/>
                    <a:pt x="15563" y="22663"/>
                  </a:cubicBezTo>
                  <a:cubicBezTo>
                    <a:pt x="15622" y="22675"/>
                    <a:pt x="15686" y="22682"/>
                    <a:pt x="15751" y="22682"/>
                  </a:cubicBezTo>
                  <a:cubicBezTo>
                    <a:pt x="15842" y="22682"/>
                    <a:pt x="15935" y="22668"/>
                    <a:pt x="16018" y="22635"/>
                  </a:cubicBezTo>
                  <a:cubicBezTo>
                    <a:pt x="15989" y="21811"/>
                    <a:pt x="16103" y="20988"/>
                    <a:pt x="16131" y="20136"/>
                  </a:cubicBezTo>
                  <a:cubicBezTo>
                    <a:pt x="16188" y="18489"/>
                    <a:pt x="16245" y="16813"/>
                    <a:pt x="16330" y="15166"/>
                  </a:cubicBezTo>
                  <a:cubicBezTo>
                    <a:pt x="16359" y="14342"/>
                    <a:pt x="16415" y="13519"/>
                    <a:pt x="16472" y="12695"/>
                  </a:cubicBezTo>
                  <a:cubicBezTo>
                    <a:pt x="16614" y="11076"/>
                    <a:pt x="16756" y="9486"/>
                    <a:pt x="16870" y="7896"/>
                  </a:cubicBezTo>
                  <a:cubicBezTo>
                    <a:pt x="16955" y="6987"/>
                    <a:pt x="16983" y="6107"/>
                    <a:pt x="17069" y="5198"/>
                  </a:cubicBezTo>
                  <a:cubicBezTo>
                    <a:pt x="17182" y="3835"/>
                    <a:pt x="17154" y="2472"/>
                    <a:pt x="17154" y="1108"/>
                  </a:cubicBezTo>
                  <a:cubicBezTo>
                    <a:pt x="17154" y="910"/>
                    <a:pt x="17154" y="853"/>
                    <a:pt x="17012" y="853"/>
                  </a:cubicBezTo>
                  <a:close/>
                  <a:moveTo>
                    <a:pt x="12496" y="938"/>
                  </a:moveTo>
                  <a:cubicBezTo>
                    <a:pt x="12496" y="1392"/>
                    <a:pt x="12468" y="1847"/>
                    <a:pt x="12468" y="2301"/>
                  </a:cubicBezTo>
                  <a:lnTo>
                    <a:pt x="12468" y="6760"/>
                  </a:lnTo>
                  <a:lnTo>
                    <a:pt x="12468" y="18375"/>
                  </a:lnTo>
                  <a:cubicBezTo>
                    <a:pt x="12468" y="19823"/>
                    <a:pt x="12496" y="21272"/>
                    <a:pt x="12525" y="22692"/>
                  </a:cubicBezTo>
                  <a:cubicBezTo>
                    <a:pt x="12601" y="22753"/>
                    <a:pt x="12693" y="22781"/>
                    <a:pt x="12789" y="22781"/>
                  </a:cubicBezTo>
                  <a:cubicBezTo>
                    <a:pt x="12872" y="22781"/>
                    <a:pt x="12957" y="22760"/>
                    <a:pt x="13036" y="22720"/>
                  </a:cubicBezTo>
                  <a:cubicBezTo>
                    <a:pt x="13008" y="21669"/>
                    <a:pt x="12922" y="20590"/>
                    <a:pt x="12922" y="19539"/>
                  </a:cubicBezTo>
                  <a:cubicBezTo>
                    <a:pt x="12894" y="15620"/>
                    <a:pt x="12894" y="11730"/>
                    <a:pt x="12894" y="7839"/>
                  </a:cubicBezTo>
                  <a:cubicBezTo>
                    <a:pt x="12894" y="7044"/>
                    <a:pt x="12951" y="6277"/>
                    <a:pt x="12951" y="5482"/>
                  </a:cubicBezTo>
                  <a:cubicBezTo>
                    <a:pt x="13008" y="3977"/>
                    <a:pt x="12894" y="2472"/>
                    <a:pt x="12866" y="9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a:off x="8789779" y="1017186"/>
            <a:ext cx="1129790" cy="1493647"/>
            <a:chOff x="7364218" y="595858"/>
            <a:chExt cx="764094" cy="1010108"/>
          </a:xfrm>
        </p:grpSpPr>
        <p:sp>
          <p:nvSpPr>
            <p:cNvPr id="860" name="Google Shape;860;p14"/>
            <p:cNvSpPr/>
            <p:nvPr/>
          </p:nvSpPr>
          <p:spPr>
            <a:xfrm>
              <a:off x="7364218" y="630232"/>
              <a:ext cx="729758" cy="975735"/>
            </a:xfrm>
            <a:custGeom>
              <a:avLst/>
              <a:gdLst/>
              <a:ahLst/>
              <a:cxnLst/>
              <a:rect l="l" t="t" r="r" b="b"/>
              <a:pathLst>
                <a:path w="19468" h="26030" extrusionOk="0">
                  <a:moveTo>
                    <a:pt x="1" y="0"/>
                  </a:moveTo>
                  <a:lnTo>
                    <a:pt x="1" y="26029"/>
                  </a:lnTo>
                  <a:lnTo>
                    <a:pt x="19467" y="26029"/>
                  </a:lnTo>
                  <a:lnTo>
                    <a:pt x="19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a:off x="7398592" y="595858"/>
              <a:ext cx="729720" cy="975735"/>
            </a:xfrm>
            <a:custGeom>
              <a:avLst/>
              <a:gdLst/>
              <a:ahLst/>
              <a:cxnLst/>
              <a:rect l="l" t="t" r="r" b="b"/>
              <a:pathLst>
                <a:path w="19467" h="26030" extrusionOk="0">
                  <a:moveTo>
                    <a:pt x="0" y="1"/>
                  </a:moveTo>
                  <a:lnTo>
                    <a:pt x="0" y="26030"/>
                  </a:lnTo>
                  <a:lnTo>
                    <a:pt x="19467" y="26030"/>
                  </a:lnTo>
                  <a:lnTo>
                    <a:pt x="194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a:off x="7472775" y="671466"/>
              <a:ext cx="581355" cy="825907"/>
            </a:xfrm>
            <a:custGeom>
              <a:avLst/>
              <a:gdLst/>
              <a:ahLst/>
              <a:cxnLst/>
              <a:rect l="l" t="t" r="r" b="b"/>
              <a:pathLst>
                <a:path w="15509" h="22033" extrusionOk="0">
                  <a:moveTo>
                    <a:pt x="1" y="0"/>
                  </a:moveTo>
                  <a:lnTo>
                    <a:pt x="1" y="22033"/>
                  </a:lnTo>
                  <a:lnTo>
                    <a:pt x="15508" y="22033"/>
                  </a:lnTo>
                  <a:lnTo>
                    <a:pt x="1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a:off x="7435702" y="632969"/>
              <a:ext cx="655538" cy="901514"/>
            </a:xfrm>
            <a:custGeom>
              <a:avLst/>
              <a:gdLst/>
              <a:ahLst/>
              <a:cxnLst/>
              <a:rect l="l" t="t" r="r" b="b"/>
              <a:pathLst>
                <a:path w="17488" h="24050" extrusionOk="0">
                  <a:moveTo>
                    <a:pt x="16497" y="1027"/>
                  </a:moveTo>
                  <a:lnTo>
                    <a:pt x="16497" y="23060"/>
                  </a:lnTo>
                  <a:lnTo>
                    <a:pt x="990" y="23060"/>
                  </a:lnTo>
                  <a:lnTo>
                    <a:pt x="990" y="1027"/>
                  </a:lnTo>
                  <a:close/>
                  <a:moveTo>
                    <a:pt x="0" y="1"/>
                  </a:moveTo>
                  <a:lnTo>
                    <a:pt x="0" y="24050"/>
                  </a:lnTo>
                  <a:lnTo>
                    <a:pt x="17487" y="24050"/>
                  </a:lnTo>
                  <a:lnTo>
                    <a:pt x="17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5">
  <p:cSld name="CUSTOM_4_1_1">
    <p:spTree>
      <p:nvGrpSpPr>
        <p:cNvPr id="1" name="Shape 1396"/>
        <p:cNvGrpSpPr/>
        <p:nvPr/>
      </p:nvGrpSpPr>
      <p:grpSpPr>
        <a:xfrm>
          <a:off x="0" y="0"/>
          <a:ext cx="0" cy="0"/>
          <a:chOff x="0" y="0"/>
          <a:chExt cx="0" cy="0"/>
        </a:xfrm>
      </p:grpSpPr>
      <p:sp>
        <p:nvSpPr>
          <p:cNvPr id="1397" name="Google Shape;1397;p20"/>
          <p:cNvSpPr txBox="1">
            <a:spLocks noGrp="1"/>
          </p:cNvSpPr>
          <p:nvPr>
            <p:ph type="subTitle" idx="1"/>
          </p:nvPr>
        </p:nvSpPr>
        <p:spPr>
          <a:xfrm>
            <a:off x="2135725" y="3408050"/>
            <a:ext cx="4872600" cy="74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8" name="Google Shape;1398;p20"/>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0"/>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0"/>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401" name="Google Shape;1401;p20"/>
          <p:cNvGrpSpPr/>
          <p:nvPr/>
        </p:nvGrpSpPr>
        <p:grpSpPr>
          <a:xfrm>
            <a:off x="2936544" y="-329546"/>
            <a:ext cx="2934233" cy="708308"/>
            <a:chOff x="2375925" y="3297600"/>
            <a:chExt cx="735950" cy="177650"/>
          </a:xfrm>
        </p:grpSpPr>
        <p:sp>
          <p:nvSpPr>
            <p:cNvPr id="1402" name="Google Shape;1402;p20"/>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0"/>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0"/>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0"/>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0"/>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0"/>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8" name="Google Shape;1408;p20"/>
          <p:cNvSpPr txBox="1">
            <a:spLocks noGrp="1"/>
          </p:cNvSpPr>
          <p:nvPr>
            <p:ph type="title"/>
          </p:nvPr>
        </p:nvSpPr>
        <p:spPr>
          <a:xfrm>
            <a:off x="2135768" y="1530038"/>
            <a:ext cx="4872600" cy="119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1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09" name="Google Shape;1409;p20"/>
          <p:cNvGrpSpPr/>
          <p:nvPr/>
        </p:nvGrpSpPr>
        <p:grpSpPr>
          <a:xfrm>
            <a:off x="7436837" y="1160158"/>
            <a:ext cx="3476046" cy="3683781"/>
            <a:chOff x="7079785" y="908822"/>
            <a:chExt cx="3491058" cy="3699690"/>
          </a:xfrm>
        </p:grpSpPr>
        <p:sp>
          <p:nvSpPr>
            <p:cNvPr id="1410" name="Google Shape;1410;p20"/>
            <p:cNvSpPr/>
            <p:nvPr/>
          </p:nvSpPr>
          <p:spPr>
            <a:xfrm>
              <a:off x="7079785" y="4349880"/>
              <a:ext cx="3491058" cy="258632"/>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0"/>
            <p:cNvSpPr/>
            <p:nvPr/>
          </p:nvSpPr>
          <p:spPr>
            <a:xfrm flipH="1">
              <a:off x="7451909" y="908822"/>
              <a:ext cx="1478916" cy="3430361"/>
            </a:xfrm>
            <a:custGeom>
              <a:avLst/>
              <a:gdLst/>
              <a:ahLst/>
              <a:cxnLst/>
              <a:rect l="l" t="t" r="r" b="b"/>
              <a:pathLst>
                <a:path w="53122" h="123217" extrusionOk="0">
                  <a:moveTo>
                    <a:pt x="6049" y="1"/>
                  </a:moveTo>
                  <a:cubicBezTo>
                    <a:pt x="2713" y="1"/>
                    <a:pt x="1" y="2677"/>
                    <a:pt x="1" y="6013"/>
                  </a:cubicBezTo>
                  <a:lnTo>
                    <a:pt x="1" y="117204"/>
                  </a:lnTo>
                  <a:cubicBezTo>
                    <a:pt x="1" y="120540"/>
                    <a:pt x="2713" y="123216"/>
                    <a:pt x="6049" y="123216"/>
                  </a:cubicBezTo>
                  <a:lnTo>
                    <a:pt x="47109" y="123216"/>
                  </a:lnTo>
                  <a:cubicBezTo>
                    <a:pt x="50445" y="123216"/>
                    <a:pt x="53121" y="120540"/>
                    <a:pt x="53121" y="117204"/>
                  </a:cubicBezTo>
                  <a:lnTo>
                    <a:pt x="53121" y="6013"/>
                  </a:lnTo>
                  <a:cubicBezTo>
                    <a:pt x="53121" y="2677"/>
                    <a:pt x="50445" y="1"/>
                    <a:pt x="47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0"/>
            <p:cNvSpPr/>
            <p:nvPr/>
          </p:nvSpPr>
          <p:spPr>
            <a:xfrm flipH="1">
              <a:off x="7162067" y="908822"/>
              <a:ext cx="1478889" cy="3430361"/>
            </a:xfrm>
            <a:custGeom>
              <a:avLst/>
              <a:gdLst/>
              <a:ahLst/>
              <a:cxnLst/>
              <a:rect l="l" t="t" r="r" b="b"/>
              <a:pathLst>
                <a:path w="53121" h="123217" extrusionOk="0">
                  <a:moveTo>
                    <a:pt x="6012" y="1"/>
                  </a:moveTo>
                  <a:cubicBezTo>
                    <a:pt x="2676" y="1"/>
                    <a:pt x="0" y="2677"/>
                    <a:pt x="0" y="6013"/>
                  </a:cubicBezTo>
                  <a:lnTo>
                    <a:pt x="0" y="117204"/>
                  </a:lnTo>
                  <a:cubicBezTo>
                    <a:pt x="0" y="120540"/>
                    <a:pt x="2676" y="123216"/>
                    <a:pt x="6012" y="123216"/>
                  </a:cubicBezTo>
                  <a:lnTo>
                    <a:pt x="47072" y="123216"/>
                  </a:lnTo>
                  <a:cubicBezTo>
                    <a:pt x="50408" y="123216"/>
                    <a:pt x="53121" y="120540"/>
                    <a:pt x="53121" y="117204"/>
                  </a:cubicBezTo>
                  <a:lnTo>
                    <a:pt x="53121" y="6013"/>
                  </a:lnTo>
                  <a:cubicBezTo>
                    <a:pt x="53121" y="2677"/>
                    <a:pt x="50408" y="1"/>
                    <a:pt x="47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0"/>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rgbClr val="D6C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0"/>
            <p:cNvSpPr/>
            <p:nvPr/>
          </p:nvSpPr>
          <p:spPr>
            <a:xfrm flipH="1">
              <a:off x="7213098" y="959852"/>
              <a:ext cx="1376827" cy="3328300"/>
            </a:xfrm>
            <a:custGeom>
              <a:avLst/>
              <a:gdLst/>
              <a:ahLst/>
              <a:cxnLst/>
              <a:rect l="l" t="t" r="r" b="b"/>
              <a:pathLst>
                <a:path w="49455" h="119551" extrusionOk="0">
                  <a:moveTo>
                    <a:pt x="4179" y="1"/>
                  </a:moveTo>
                  <a:cubicBezTo>
                    <a:pt x="1870" y="1"/>
                    <a:pt x="0" y="1871"/>
                    <a:pt x="0" y="4180"/>
                  </a:cubicBezTo>
                  <a:lnTo>
                    <a:pt x="0" y="115371"/>
                  </a:lnTo>
                  <a:cubicBezTo>
                    <a:pt x="0" y="117680"/>
                    <a:pt x="1870" y="119550"/>
                    <a:pt x="4179" y="119550"/>
                  </a:cubicBezTo>
                  <a:lnTo>
                    <a:pt x="45239" y="119550"/>
                  </a:lnTo>
                  <a:cubicBezTo>
                    <a:pt x="47585" y="119550"/>
                    <a:pt x="49455" y="117680"/>
                    <a:pt x="49455" y="115371"/>
                  </a:cubicBezTo>
                  <a:lnTo>
                    <a:pt x="49455" y="4180"/>
                  </a:lnTo>
                  <a:cubicBezTo>
                    <a:pt x="49455" y="1871"/>
                    <a:pt x="47585" y="1"/>
                    <a:pt x="45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0"/>
            <p:cNvSpPr/>
            <p:nvPr/>
          </p:nvSpPr>
          <p:spPr>
            <a:xfrm flipH="1">
              <a:off x="7213098" y="959852"/>
              <a:ext cx="406241" cy="3328300"/>
            </a:xfrm>
            <a:custGeom>
              <a:avLst/>
              <a:gdLst/>
              <a:ahLst/>
              <a:cxnLst/>
              <a:rect l="l" t="t" r="r" b="b"/>
              <a:pathLst>
                <a:path w="14592" h="119551" extrusionOk="0">
                  <a:moveTo>
                    <a:pt x="1" y="1"/>
                  </a:moveTo>
                  <a:cubicBezTo>
                    <a:pt x="2310" y="1"/>
                    <a:pt x="4180" y="1871"/>
                    <a:pt x="4180" y="4180"/>
                  </a:cubicBezTo>
                  <a:lnTo>
                    <a:pt x="4180" y="115371"/>
                  </a:lnTo>
                  <a:cubicBezTo>
                    <a:pt x="4180" y="117680"/>
                    <a:pt x="2310" y="119550"/>
                    <a:pt x="1" y="119550"/>
                  </a:cubicBezTo>
                  <a:lnTo>
                    <a:pt x="10376" y="119550"/>
                  </a:lnTo>
                  <a:cubicBezTo>
                    <a:pt x="12685" y="119550"/>
                    <a:pt x="14592" y="117680"/>
                    <a:pt x="14592" y="115371"/>
                  </a:cubicBezTo>
                  <a:lnTo>
                    <a:pt x="14592" y="4180"/>
                  </a:lnTo>
                  <a:cubicBezTo>
                    <a:pt x="14592" y="1871"/>
                    <a:pt x="12685" y="1"/>
                    <a:pt x="10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0"/>
            <p:cNvSpPr/>
            <p:nvPr/>
          </p:nvSpPr>
          <p:spPr>
            <a:xfrm flipH="1">
              <a:off x="7246784" y="1525283"/>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0"/>
            <p:cNvSpPr/>
            <p:nvPr/>
          </p:nvSpPr>
          <p:spPr>
            <a:xfrm flipH="1">
              <a:off x="7246784" y="1563062"/>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0"/>
            <p:cNvSpPr/>
            <p:nvPr/>
          </p:nvSpPr>
          <p:spPr>
            <a:xfrm flipH="1">
              <a:off x="7502940" y="1563062"/>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0"/>
            <p:cNvSpPr/>
            <p:nvPr/>
          </p:nvSpPr>
          <p:spPr>
            <a:xfrm flipH="1">
              <a:off x="7246784" y="2936799"/>
              <a:ext cx="1343141" cy="37807"/>
            </a:xfrm>
            <a:custGeom>
              <a:avLst/>
              <a:gdLst/>
              <a:ahLst/>
              <a:cxnLst/>
              <a:rect l="l" t="t" r="r" b="b"/>
              <a:pathLst>
                <a:path w="48245" h="1358" extrusionOk="0">
                  <a:moveTo>
                    <a:pt x="0" y="1"/>
                  </a:moveTo>
                  <a:lnTo>
                    <a:pt x="0" y="1357"/>
                  </a:lnTo>
                  <a:lnTo>
                    <a:pt x="48245" y="1357"/>
                  </a:ln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0"/>
            <p:cNvSpPr/>
            <p:nvPr/>
          </p:nvSpPr>
          <p:spPr>
            <a:xfrm flipH="1">
              <a:off x="7246784" y="2975580"/>
              <a:ext cx="256184" cy="153120"/>
            </a:xfrm>
            <a:custGeom>
              <a:avLst/>
              <a:gdLst/>
              <a:ahLst/>
              <a:cxnLst/>
              <a:rect l="l" t="t" r="r" b="b"/>
              <a:pathLst>
                <a:path w="9202" h="5500" extrusionOk="0">
                  <a:moveTo>
                    <a:pt x="0" y="1"/>
                  </a:moveTo>
                  <a:lnTo>
                    <a:pt x="0" y="5500"/>
                  </a:lnTo>
                  <a:lnTo>
                    <a:pt x="92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0"/>
            <p:cNvSpPr/>
            <p:nvPr/>
          </p:nvSpPr>
          <p:spPr>
            <a:xfrm flipH="1">
              <a:off x="7502940" y="2974578"/>
              <a:ext cx="1086985" cy="153120"/>
            </a:xfrm>
            <a:custGeom>
              <a:avLst/>
              <a:gdLst/>
              <a:ahLst/>
              <a:cxnLst/>
              <a:rect l="l" t="t" r="r" b="b"/>
              <a:pathLst>
                <a:path w="39044" h="5500" extrusionOk="0">
                  <a:moveTo>
                    <a:pt x="0" y="0"/>
                  </a:moveTo>
                  <a:lnTo>
                    <a:pt x="0" y="5499"/>
                  </a:lnTo>
                  <a:lnTo>
                    <a:pt x="39043" y="5499"/>
                  </a:lnTo>
                  <a:lnTo>
                    <a:pt x="39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0"/>
            <p:cNvSpPr/>
            <p:nvPr/>
          </p:nvSpPr>
          <p:spPr>
            <a:xfrm flipH="1">
              <a:off x="7246784" y="3457323"/>
              <a:ext cx="1343141" cy="830829"/>
            </a:xfrm>
            <a:custGeom>
              <a:avLst/>
              <a:gdLst/>
              <a:ahLst/>
              <a:cxnLst/>
              <a:rect l="l" t="t" r="r" b="b"/>
              <a:pathLst>
                <a:path w="48245" h="29843" extrusionOk="0">
                  <a:moveTo>
                    <a:pt x="0" y="1"/>
                  </a:moveTo>
                  <a:lnTo>
                    <a:pt x="0" y="25736"/>
                  </a:lnTo>
                  <a:cubicBezTo>
                    <a:pt x="0" y="28009"/>
                    <a:pt x="1833" y="29842"/>
                    <a:pt x="4106" y="29842"/>
                  </a:cubicBezTo>
                  <a:lnTo>
                    <a:pt x="44139" y="29842"/>
                  </a:lnTo>
                  <a:cubicBezTo>
                    <a:pt x="46412" y="29842"/>
                    <a:pt x="48245" y="28009"/>
                    <a:pt x="48245" y="25736"/>
                  </a:cubicBezTo>
                  <a:lnTo>
                    <a:pt x="482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0"/>
            <p:cNvSpPr/>
            <p:nvPr/>
          </p:nvSpPr>
          <p:spPr>
            <a:xfrm flipH="1">
              <a:off x="7246784" y="3457323"/>
              <a:ext cx="1343141" cy="38809"/>
            </a:xfrm>
            <a:custGeom>
              <a:avLst/>
              <a:gdLst/>
              <a:ahLst/>
              <a:cxnLst/>
              <a:rect l="l" t="t" r="r" b="b"/>
              <a:pathLst>
                <a:path w="48245" h="1394" extrusionOk="0">
                  <a:moveTo>
                    <a:pt x="0" y="1"/>
                  </a:moveTo>
                  <a:lnTo>
                    <a:pt x="0" y="1394"/>
                  </a:lnTo>
                  <a:lnTo>
                    <a:pt x="48245" y="1394"/>
                  </a:lnTo>
                  <a:lnTo>
                    <a:pt x="48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0"/>
            <p:cNvSpPr/>
            <p:nvPr/>
          </p:nvSpPr>
          <p:spPr>
            <a:xfrm flipH="1">
              <a:off x="7246784" y="3496104"/>
              <a:ext cx="1343141" cy="17372"/>
            </a:xfrm>
            <a:custGeom>
              <a:avLst/>
              <a:gdLst/>
              <a:ahLst/>
              <a:cxnLst/>
              <a:rect l="l" t="t" r="r" b="b"/>
              <a:pathLst>
                <a:path w="48245" h="624" extrusionOk="0">
                  <a:moveTo>
                    <a:pt x="0" y="1"/>
                  </a:moveTo>
                  <a:lnTo>
                    <a:pt x="0" y="624"/>
                  </a:lnTo>
                  <a:lnTo>
                    <a:pt x="48245" y="624"/>
                  </a:lnTo>
                  <a:lnTo>
                    <a:pt x="48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0"/>
            <p:cNvSpPr/>
            <p:nvPr/>
          </p:nvSpPr>
          <p:spPr>
            <a:xfrm flipH="1">
              <a:off x="7918341" y="3496132"/>
              <a:ext cx="1141" cy="785938"/>
            </a:xfrm>
            <a:custGeom>
              <a:avLst/>
              <a:gdLst/>
              <a:ahLst/>
              <a:cxnLst/>
              <a:rect l="l" t="t" r="r" b="b"/>
              <a:pathLst>
                <a:path w="1" h="27937" fill="none" extrusionOk="0">
                  <a:moveTo>
                    <a:pt x="0" y="27936"/>
                  </a:moveTo>
                  <a:lnTo>
                    <a:pt x="0" y="1"/>
                  </a:lnTo>
                </a:path>
              </a:pathLst>
            </a:custGeom>
            <a:noFill/>
            <a:ln w="11925" cap="flat" cmpd="sng">
              <a:solidFill>
                <a:schemeClr val="accent5"/>
              </a:solidFill>
              <a:prstDash val="solid"/>
              <a:miter lim="366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0"/>
            <p:cNvSpPr/>
            <p:nvPr/>
          </p:nvSpPr>
          <p:spPr>
            <a:xfrm flipH="1">
              <a:off x="7855060" y="3768602"/>
              <a:ext cx="25557" cy="233772"/>
            </a:xfrm>
            <a:custGeom>
              <a:avLst/>
              <a:gdLst/>
              <a:ahLst/>
              <a:cxnLst/>
              <a:rect l="l" t="t" r="r" b="b"/>
              <a:pathLst>
                <a:path w="918" h="8397" extrusionOk="0">
                  <a:moveTo>
                    <a:pt x="441" y="1"/>
                  </a:moveTo>
                  <a:cubicBezTo>
                    <a:pt x="184" y="1"/>
                    <a:pt x="1" y="221"/>
                    <a:pt x="1" y="478"/>
                  </a:cubicBezTo>
                  <a:lnTo>
                    <a:pt x="1" y="7956"/>
                  </a:lnTo>
                  <a:cubicBezTo>
                    <a:pt x="1" y="8213"/>
                    <a:pt x="184" y="8396"/>
                    <a:pt x="441" y="8396"/>
                  </a:cubicBezTo>
                  <a:cubicBezTo>
                    <a:pt x="697" y="8396"/>
                    <a:pt x="917" y="8213"/>
                    <a:pt x="917" y="7956"/>
                  </a:cubicBezTo>
                  <a:lnTo>
                    <a:pt x="917" y="478"/>
                  </a:lnTo>
                  <a:cubicBezTo>
                    <a:pt x="917" y="221"/>
                    <a:pt x="697"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0"/>
            <p:cNvSpPr/>
            <p:nvPr/>
          </p:nvSpPr>
          <p:spPr>
            <a:xfrm flipH="1">
              <a:off x="7981621" y="3768602"/>
              <a:ext cx="25529" cy="233772"/>
            </a:xfrm>
            <a:custGeom>
              <a:avLst/>
              <a:gdLst/>
              <a:ahLst/>
              <a:cxnLst/>
              <a:rect l="l" t="t" r="r" b="b"/>
              <a:pathLst>
                <a:path w="917" h="8397" extrusionOk="0">
                  <a:moveTo>
                    <a:pt x="477" y="1"/>
                  </a:moveTo>
                  <a:cubicBezTo>
                    <a:pt x="220" y="1"/>
                    <a:pt x="0" y="221"/>
                    <a:pt x="0" y="478"/>
                  </a:cubicBezTo>
                  <a:lnTo>
                    <a:pt x="0" y="7956"/>
                  </a:lnTo>
                  <a:cubicBezTo>
                    <a:pt x="0" y="8213"/>
                    <a:pt x="220" y="8396"/>
                    <a:pt x="477" y="8396"/>
                  </a:cubicBezTo>
                  <a:cubicBezTo>
                    <a:pt x="733" y="8396"/>
                    <a:pt x="917" y="8213"/>
                    <a:pt x="917" y="7956"/>
                  </a:cubicBezTo>
                  <a:lnTo>
                    <a:pt x="917" y="478"/>
                  </a:lnTo>
                  <a:cubicBezTo>
                    <a:pt x="917" y="221"/>
                    <a:pt x="733" y="1"/>
                    <a:pt x="4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0"/>
            <p:cNvSpPr/>
            <p:nvPr/>
          </p:nvSpPr>
          <p:spPr>
            <a:xfrm flipH="1">
              <a:off x="7842811" y="3756380"/>
              <a:ext cx="25557" cy="233745"/>
            </a:xfrm>
            <a:custGeom>
              <a:avLst/>
              <a:gdLst/>
              <a:ahLst/>
              <a:cxnLst/>
              <a:rect l="l" t="t" r="r" b="b"/>
              <a:pathLst>
                <a:path w="918" h="8396" extrusionOk="0">
                  <a:moveTo>
                    <a:pt x="477" y="0"/>
                  </a:moveTo>
                  <a:cubicBezTo>
                    <a:pt x="221" y="0"/>
                    <a:pt x="1" y="183"/>
                    <a:pt x="1" y="440"/>
                  </a:cubicBezTo>
                  <a:lnTo>
                    <a:pt x="1" y="7919"/>
                  </a:lnTo>
                  <a:cubicBezTo>
                    <a:pt x="1" y="8175"/>
                    <a:pt x="221" y="8395"/>
                    <a:pt x="477" y="8395"/>
                  </a:cubicBezTo>
                  <a:cubicBezTo>
                    <a:pt x="697" y="8395"/>
                    <a:pt x="917" y="8175"/>
                    <a:pt x="917" y="7919"/>
                  </a:cubicBezTo>
                  <a:lnTo>
                    <a:pt x="917" y="440"/>
                  </a:lnTo>
                  <a:cubicBezTo>
                    <a:pt x="917" y="183"/>
                    <a:pt x="697" y="0"/>
                    <a:pt x="4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0"/>
            <p:cNvSpPr/>
            <p:nvPr/>
          </p:nvSpPr>
          <p:spPr>
            <a:xfrm flipH="1">
              <a:off x="7968341" y="3756380"/>
              <a:ext cx="25557" cy="233745"/>
            </a:xfrm>
            <a:custGeom>
              <a:avLst/>
              <a:gdLst/>
              <a:ahLst/>
              <a:cxnLst/>
              <a:rect l="l" t="t" r="r" b="b"/>
              <a:pathLst>
                <a:path w="918" h="8396" extrusionOk="0">
                  <a:moveTo>
                    <a:pt x="441" y="0"/>
                  </a:moveTo>
                  <a:cubicBezTo>
                    <a:pt x="184" y="0"/>
                    <a:pt x="1" y="183"/>
                    <a:pt x="1" y="440"/>
                  </a:cubicBezTo>
                  <a:lnTo>
                    <a:pt x="1" y="7919"/>
                  </a:lnTo>
                  <a:cubicBezTo>
                    <a:pt x="1" y="8175"/>
                    <a:pt x="184" y="8395"/>
                    <a:pt x="441" y="8395"/>
                  </a:cubicBezTo>
                  <a:cubicBezTo>
                    <a:pt x="697" y="8395"/>
                    <a:pt x="917" y="8175"/>
                    <a:pt x="917" y="7919"/>
                  </a:cubicBezTo>
                  <a:lnTo>
                    <a:pt x="917" y="440"/>
                  </a:lnTo>
                  <a:cubicBezTo>
                    <a:pt x="917" y="183"/>
                    <a:pt x="697" y="0"/>
                    <a:pt x="4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0"/>
            <p:cNvSpPr/>
            <p:nvPr/>
          </p:nvSpPr>
          <p:spPr>
            <a:xfrm flipH="1">
              <a:off x="7312097" y="4339155"/>
              <a:ext cx="169434" cy="139840"/>
            </a:xfrm>
            <a:custGeom>
              <a:avLst/>
              <a:gdLst/>
              <a:ahLst/>
              <a:cxnLst/>
              <a:rect l="l" t="t" r="r" b="b"/>
              <a:pathLst>
                <a:path w="6086" h="5023" extrusionOk="0">
                  <a:moveTo>
                    <a:pt x="0" y="0"/>
                  </a:moveTo>
                  <a:lnTo>
                    <a:pt x="3079" y="5022"/>
                  </a:lnTo>
                  <a:lnTo>
                    <a:pt x="6086" y="5022"/>
                  </a:lnTo>
                  <a:lnTo>
                    <a:pt x="44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0"/>
            <p:cNvSpPr/>
            <p:nvPr/>
          </p:nvSpPr>
          <p:spPr>
            <a:xfrm flipH="1">
              <a:off x="7600937" y="4339155"/>
              <a:ext cx="169434" cy="139840"/>
            </a:xfrm>
            <a:custGeom>
              <a:avLst/>
              <a:gdLst/>
              <a:ahLst/>
              <a:cxnLst/>
              <a:rect l="l" t="t" r="r" b="b"/>
              <a:pathLst>
                <a:path w="6086" h="5023" extrusionOk="0">
                  <a:moveTo>
                    <a:pt x="0" y="0"/>
                  </a:moveTo>
                  <a:lnTo>
                    <a:pt x="3043" y="5022"/>
                  </a:lnTo>
                  <a:lnTo>
                    <a:pt x="6086" y="5022"/>
                  </a:lnTo>
                  <a:lnTo>
                    <a:pt x="44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0"/>
            <p:cNvSpPr/>
            <p:nvPr/>
          </p:nvSpPr>
          <p:spPr>
            <a:xfrm flipH="1">
              <a:off x="7340661" y="4339155"/>
              <a:ext cx="140870" cy="51059"/>
            </a:xfrm>
            <a:custGeom>
              <a:avLst/>
              <a:gdLst/>
              <a:ahLst/>
              <a:cxnLst/>
              <a:rect l="l" t="t" r="r" b="b"/>
              <a:pathLst>
                <a:path w="5060" h="1834" extrusionOk="0">
                  <a:moveTo>
                    <a:pt x="0" y="0"/>
                  </a:moveTo>
                  <a:lnTo>
                    <a:pt x="1100" y="1833"/>
                  </a:lnTo>
                  <a:lnTo>
                    <a:pt x="5059" y="1833"/>
                  </a:lnTo>
                  <a:lnTo>
                    <a:pt x="44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0"/>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rgbClr val="EEC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0"/>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0"/>
            <p:cNvSpPr/>
            <p:nvPr/>
          </p:nvSpPr>
          <p:spPr>
            <a:xfrm flipH="1">
              <a:off x="8322522" y="4339155"/>
              <a:ext cx="169434" cy="139840"/>
            </a:xfrm>
            <a:custGeom>
              <a:avLst/>
              <a:gdLst/>
              <a:ahLst/>
              <a:cxnLst/>
              <a:rect l="l" t="t" r="r" b="b"/>
              <a:pathLst>
                <a:path w="6086" h="5023" extrusionOk="0">
                  <a:moveTo>
                    <a:pt x="1650" y="0"/>
                  </a:moveTo>
                  <a:lnTo>
                    <a:pt x="0" y="5022"/>
                  </a:lnTo>
                  <a:lnTo>
                    <a:pt x="3043" y="5022"/>
                  </a:lnTo>
                  <a:lnTo>
                    <a:pt x="60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0"/>
            <p:cNvSpPr/>
            <p:nvPr/>
          </p:nvSpPr>
          <p:spPr>
            <a:xfrm flipH="1">
              <a:off x="8322522" y="4339155"/>
              <a:ext cx="140870" cy="51059"/>
            </a:xfrm>
            <a:custGeom>
              <a:avLst/>
              <a:gdLst/>
              <a:ahLst/>
              <a:cxnLst/>
              <a:rect l="l" t="t" r="r" b="b"/>
              <a:pathLst>
                <a:path w="5060" h="1834" extrusionOk="0">
                  <a:moveTo>
                    <a:pt x="624" y="0"/>
                  </a:moveTo>
                  <a:lnTo>
                    <a:pt x="1" y="1833"/>
                  </a:lnTo>
                  <a:lnTo>
                    <a:pt x="3960" y="1833"/>
                  </a:lnTo>
                  <a:lnTo>
                    <a:pt x="5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0"/>
            <p:cNvSpPr/>
            <p:nvPr/>
          </p:nvSpPr>
          <p:spPr>
            <a:xfrm flipH="1">
              <a:off x="8611334" y="4339155"/>
              <a:ext cx="169462" cy="139840"/>
            </a:xfrm>
            <a:custGeom>
              <a:avLst/>
              <a:gdLst/>
              <a:ahLst/>
              <a:cxnLst/>
              <a:rect l="l" t="t" r="r" b="b"/>
              <a:pathLst>
                <a:path w="6087" h="5023" extrusionOk="0">
                  <a:moveTo>
                    <a:pt x="1614" y="0"/>
                  </a:moveTo>
                  <a:lnTo>
                    <a:pt x="1" y="5022"/>
                  </a:lnTo>
                  <a:lnTo>
                    <a:pt x="3007" y="5022"/>
                  </a:lnTo>
                  <a:lnTo>
                    <a:pt x="60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8" name="Google Shape;1438;p20"/>
            <p:cNvGrpSpPr/>
            <p:nvPr/>
          </p:nvGrpSpPr>
          <p:grpSpPr>
            <a:xfrm flipH="1">
              <a:off x="7399420" y="1088976"/>
              <a:ext cx="1190312" cy="437061"/>
              <a:chOff x="7183950" y="745675"/>
              <a:chExt cx="836775" cy="450950"/>
            </a:xfrm>
          </p:grpSpPr>
          <p:sp>
            <p:nvSpPr>
              <p:cNvPr id="1439" name="Google Shape;1439;p20"/>
              <p:cNvSpPr/>
              <p:nvPr/>
            </p:nvSpPr>
            <p:spPr>
              <a:xfrm>
                <a:off x="7644950" y="745675"/>
                <a:ext cx="285975" cy="450950"/>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0"/>
              <p:cNvSpPr/>
              <p:nvPr/>
            </p:nvSpPr>
            <p:spPr>
              <a:xfrm>
                <a:off x="7578950" y="756675"/>
                <a:ext cx="183325" cy="439950"/>
              </a:xfrm>
              <a:custGeom>
                <a:avLst/>
                <a:gdLst/>
                <a:ahLst/>
                <a:cxnLst/>
                <a:rect l="l" t="t" r="r" b="b"/>
                <a:pathLst>
                  <a:path w="7333" h="17598" extrusionOk="0">
                    <a:moveTo>
                      <a:pt x="37" y="1"/>
                    </a:moveTo>
                    <a:lnTo>
                      <a:pt x="1" y="17598"/>
                    </a:lnTo>
                    <a:lnTo>
                      <a:pt x="6380" y="17598"/>
                    </a:lnTo>
                    <a:lnTo>
                      <a:pt x="73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0"/>
              <p:cNvSpPr/>
              <p:nvPr/>
            </p:nvSpPr>
            <p:spPr>
              <a:xfrm>
                <a:off x="7264600" y="756675"/>
                <a:ext cx="183325" cy="439950"/>
              </a:xfrm>
              <a:custGeom>
                <a:avLst/>
                <a:gdLst/>
                <a:ahLst/>
                <a:cxnLst/>
                <a:rect l="l" t="t" r="r" b="b"/>
                <a:pathLst>
                  <a:path w="7333" h="17598" extrusionOk="0">
                    <a:moveTo>
                      <a:pt x="0" y="1"/>
                    </a:moveTo>
                    <a:lnTo>
                      <a:pt x="0" y="17598"/>
                    </a:lnTo>
                    <a:lnTo>
                      <a:pt x="6379" y="17598"/>
                    </a:lnTo>
                    <a:lnTo>
                      <a:pt x="73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0"/>
              <p:cNvSpPr/>
              <p:nvPr/>
            </p:nvSpPr>
            <p:spPr>
              <a:xfrm>
                <a:off x="7183950" y="820825"/>
                <a:ext cx="193400" cy="375800"/>
              </a:xfrm>
              <a:custGeom>
                <a:avLst/>
                <a:gdLst/>
                <a:ahLst/>
                <a:cxnLst/>
                <a:rect l="l" t="t" r="r" b="b"/>
                <a:pathLst>
                  <a:path w="7736" h="15032" extrusionOk="0">
                    <a:moveTo>
                      <a:pt x="0" y="1"/>
                    </a:moveTo>
                    <a:lnTo>
                      <a:pt x="0" y="15032"/>
                    </a:lnTo>
                    <a:lnTo>
                      <a:pt x="7296" y="15032"/>
                    </a:lnTo>
                    <a:lnTo>
                      <a:pt x="7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0"/>
              <p:cNvSpPr/>
              <p:nvPr/>
            </p:nvSpPr>
            <p:spPr>
              <a:xfrm>
                <a:off x="7366325" y="820825"/>
                <a:ext cx="57775" cy="375800"/>
              </a:xfrm>
              <a:custGeom>
                <a:avLst/>
                <a:gdLst/>
                <a:ahLst/>
                <a:cxnLst/>
                <a:rect l="l" t="t" r="r" b="b"/>
                <a:pathLst>
                  <a:path w="2311" h="15032" extrusionOk="0">
                    <a:moveTo>
                      <a:pt x="1" y="1"/>
                    </a:moveTo>
                    <a:lnTo>
                      <a:pt x="1" y="15032"/>
                    </a:lnTo>
                    <a:lnTo>
                      <a:pt x="2310" y="15032"/>
                    </a:lnTo>
                    <a:lnTo>
                      <a:pt x="2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0"/>
              <p:cNvSpPr/>
              <p:nvPr/>
            </p:nvSpPr>
            <p:spPr>
              <a:xfrm>
                <a:off x="7366325" y="956475"/>
                <a:ext cx="57775" cy="200750"/>
              </a:xfrm>
              <a:custGeom>
                <a:avLst/>
                <a:gdLst/>
                <a:ahLst/>
                <a:cxnLst/>
                <a:rect l="l" t="t" r="r" b="b"/>
                <a:pathLst>
                  <a:path w="2311" h="8030" extrusionOk="0">
                    <a:moveTo>
                      <a:pt x="1" y="1"/>
                    </a:moveTo>
                    <a:lnTo>
                      <a:pt x="1" y="8029"/>
                    </a:lnTo>
                    <a:lnTo>
                      <a:pt x="2310" y="8029"/>
                    </a:lnTo>
                    <a:lnTo>
                      <a:pt x="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0"/>
              <p:cNvSpPr/>
              <p:nvPr/>
            </p:nvSpPr>
            <p:spPr>
              <a:xfrm>
                <a:off x="7424075" y="756675"/>
                <a:ext cx="88925" cy="43995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0"/>
              <p:cNvSpPr/>
              <p:nvPr/>
            </p:nvSpPr>
            <p:spPr>
              <a:xfrm>
                <a:off x="7424075" y="795175"/>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0"/>
              <p:cNvSpPr/>
              <p:nvPr/>
            </p:nvSpPr>
            <p:spPr>
              <a:xfrm>
                <a:off x="7424075" y="1132450"/>
                <a:ext cx="88925" cy="25675"/>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0"/>
              <p:cNvSpPr/>
              <p:nvPr/>
            </p:nvSpPr>
            <p:spPr>
              <a:xfrm>
                <a:off x="7446975" y="876750"/>
                <a:ext cx="43100" cy="200725"/>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0"/>
              <p:cNvSpPr/>
              <p:nvPr/>
            </p:nvSpPr>
            <p:spPr>
              <a:xfrm>
                <a:off x="7608275" y="804350"/>
                <a:ext cx="62350" cy="392275"/>
              </a:xfrm>
              <a:custGeom>
                <a:avLst/>
                <a:gdLst/>
                <a:ahLst/>
                <a:cxnLst/>
                <a:rect l="l" t="t" r="r" b="b"/>
                <a:pathLst>
                  <a:path w="2494" h="15691" extrusionOk="0">
                    <a:moveTo>
                      <a:pt x="1" y="0"/>
                    </a:moveTo>
                    <a:lnTo>
                      <a:pt x="1" y="15691"/>
                    </a:lnTo>
                    <a:lnTo>
                      <a:pt x="2494" y="15691"/>
                    </a:lnTo>
                    <a:lnTo>
                      <a:pt x="24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0"/>
              <p:cNvSpPr/>
              <p:nvPr/>
            </p:nvSpPr>
            <p:spPr>
              <a:xfrm>
                <a:off x="7608275" y="909750"/>
                <a:ext cx="62350" cy="176900"/>
              </a:xfrm>
              <a:custGeom>
                <a:avLst/>
                <a:gdLst/>
                <a:ahLst/>
                <a:cxnLst/>
                <a:rect l="l" t="t" r="r" b="b"/>
                <a:pathLst>
                  <a:path w="2494" h="7076" extrusionOk="0">
                    <a:moveTo>
                      <a:pt x="1" y="0"/>
                    </a:moveTo>
                    <a:lnTo>
                      <a:pt x="1" y="7075"/>
                    </a:lnTo>
                    <a:lnTo>
                      <a:pt x="2494" y="7075"/>
                    </a:lnTo>
                    <a:lnTo>
                      <a:pt x="24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0"/>
              <p:cNvSpPr/>
              <p:nvPr/>
            </p:nvSpPr>
            <p:spPr>
              <a:xfrm>
                <a:off x="7512975" y="783250"/>
                <a:ext cx="98075" cy="413375"/>
              </a:xfrm>
              <a:custGeom>
                <a:avLst/>
                <a:gdLst/>
                <a:ahLst/>
                <a:cxnLst/>
                <a:rect l="l" t="t" r="r" b="b"/>
                <a:pathLst>
                  <a:path w="3923" h="16535" extrusionOk="0">
                    <a:moveTo>
                      <a:pt x="0" y="1"/>
                    </a:moveTo>
                    <a:lnTo>
                      <a:pt x="0" y="16535"/>
                    </a:lnTo>
                    <a:lnTo>
                      <a:pt x="3923" y="16535"/>
                    </a:lnTo>
                    <a:lnTo>
                      <a:pt x="39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0"/>
              <p:cNvSpPr/>
              <p:nvPr/>
            </p:nvSpPr>
            <p:spPr>
              <a:xfrm>
                <a:off x="7512975" y="837325"/>
                <a:ext cx="98075" cy="25700"/>
              </a:xfrm>
              <a:custGeom>
                <a:avLst/>
                <a:gdLst/>
                <a:ahLst/>
                <a:cxnLst/>
                <a:rect l="l" t="t" r="r" b="b"/>
                <a:pathLst>
                  <a:path w="3923" h="1028" extrusionOk="0">
                    <a:moveTo>
                      <a:pt x="0" y="1"/>
                    </a:moveTo>
                    <a:lnTo>
                      <a:pt x="0" y="1027"/>
                    </a:lnTo>
                    <a:lnTo>
                      <a:pt x="3923" y="1027"/>
                    </a:lnTo>
                    <a:lnTo>
                      <a:pt x="3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0"/>
              <p:cNvSpPr/>
              <p:nvPr/>
            </p:nvSpPr>
            <p:spPr>
              <a:xfrm>
                <a:off x="7737500" y="756675"/>
                <a:ext cx="98100" cy="439950"/>
              </a:xfrm>
              <a:custGeom>
                <a:avLst/>
                <a:gdLst/>
                <a:ahLst/>
                <a:cxnLst/>
                <a:rect l="l" t="t" r="r" b="b"/>
                <a:pathLst>
                  <a:path w="3924" h="17598" extrusionOk="0">
                    <a:moveTo>
                      <a:pt x="1" y="1"/>
                    </a:moveTo>
                    <a:lnTo>
                      <a:pt x="1" y="17598"/>
                    </a:lnTo>
                    <a:lnTo>
                      <a:pt x="3924" y="17598"/>
                    </a:lnTo>
                    <a:lnTo>
                      <a:pt x="3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0"/>
              <p:cNvSpPr/>
              <p:nvPr/>
            </p:nvSpPr>
            <p:spPr>
              <a:xfrm>
                <a:off x="7738425" y="795175"/>
                <a:ext cx="97175" cy="25675"/>
              </a:xfrm>
              <a:custGeom>
                <a:avLst/>
                <a:gdLst/>
                <a:ahLst/>
                <a:cxnLst/>
                <a:rect l="l" t="t" r="r" b="b"/>
                <a:pathLst>
                  <a:path w="3887" h="1027" extrusionOk="0">
                    <a:moveTo>
                      <a:pt x="1" y="0"/>
                    </a:moveTo>
                    <a:lnTo>
                      <a:pt x="1" y="1027"/>
                    </a:lnTo>
                    <a:lnTo>
                      <a:pt x="3887" y="1027"/>
                    </a:lnTo>
                    <a:lnTo>
                      <a:pt x="3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0"/>
              <p:cNvSpPr/>
              <p:nvPr/>
            </p:nvSpPr>
            <p:spPr>
              <a:xfrm>
                <a:off x="7737500" y="1132450"/>
                <a:ext cx="98100" cy="25675"/>
              </a:xfrm>
              <a:custGeom>
                <a:avLst/>
                <a:gdLst/>
                <a:ahLst/>
                <a:cxnLst/>
                <a:rect l="l" t="t" r="r" b="b"/>
                <a:pathLst>
                  <a:path w="3924" h="1027" extrusionOk="0">
                    <a:moveTo>
                      <a:pt x="1" y="0"/>
                    </a:moveTo>
                    <a:lnTo>
                      <a:pt x="1" y="1027"/>
                    </a:lnTo>
                    <a:lnTo>
                      <a:pt x="3924" y="1027"/>
                    </a:lnTo>
                    <a:lnTo>
                      <a:pt x="39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0"/>
              <p:cNvSpPr/>
              <p:nvPr/>
            </p:nvSpPr>
            <p:spPr>
              <a:xfrm>
                <a:off x="7761350" y="876750"/>
                <a:ext cx="51350" cy="200725"/>
              </a:xfrm>
              <a:custGeom>
                <a:avLst/>
                <a:gdLst/>
                <a:ahLst/>
                <a:cxnLst/>
                <a:rect l="l" t="t" r="r" b="b"/>
                <a:pathLst>
                  <a:path w="2054" h="8029" extrusionOk="0">
                    <a:moveTo>
                      <a:pt x="0" y="0"/>
                    </a:moveTo>
                    <a:lnTo>
                      <a:pt x="0" y="8029"/>
                    </a:lnTo>
                    <a:lnTo>
                      <a:pt x="2053" y="8029"/>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0"/>
              <p:cNvSpPr/>
              <p:nvPr/>
            </p:nvSpPr>
            <p:spPr>
              <a:xfrm>
                <a:off x="7835575" y="745675"/>
                <a:ext cx="185150" cy="450950"/>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0"/>
              <p:cNvSpPr/>
              <p:nvPr/>
            </p:nvSpPr>
            <p:spPr>
              <a:xfrm>
                <a:off x="7843825" y="784175"/>
                <a:ext cx="100850" cy="44925"/>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0"/>
              <p:cNvSpPr/>
              <p:nvPr/>
            </p:nvSpPr>
            <p:spPr>
              <a:xfrm>
                <a:off x="7912575" y="1114125"/>
                <a:ext cx="100825" cy="44925"/>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0"/>
              <p:cNvSpPr/>
              <p:nvPr/>
            </p:nvSpPr>
            <p:spPr>
              <a:xfrm>
                <a:off x="7882325" y="868500"/>
                <a:ext cx="91675" cy="20715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0"/>
              <p:cNvSpPr/>
              <p:nvPr/>
            </p:nvSpPr>
            <p:spPr>
              <a:xfrm>
                <a:off x="7678863" y="882250"/>
                <a:ext cx="67850" cy="314375"/>
              </a:xfrm>
              <a:custGeom>
                <a:avLst/>
                <a:gdLst/>
                <a:ahLst/>
                <a:cxnLst/>
                <a:rect l="l" t="t" r="r" b="b"/>
                <a:pathLst>
                  <a:path w="2714" h="12575" extrusionOk="0">
                    <a:moveTo>
                      <a:pt x="1" y="0"/>
                    </a:moveTo>
                    <a:lnTo>
                      <a:pt x="1" y="12575"/>
                    </a:lnTo>
                    <a:lnTo>
                      <a:pt x="2714" y="12575"/>
                    </a:lnTo>
                    <a:lnTo>
                      <a:pt x="2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2" name="Google Shape;1462;p20"/>
            <p:cNvSpPr/>
            <p:nvPr/>
          </p:nvSpPr>
          <p:spPr>
            <a:xfrm flipH="1">
              <a:off x="8248005" y="2189524"/>
              <a:ext cx="82185" cy="194567"/>
            </a:xfrm>
            <a:custGeom>
              <a:avLst/>
              <a:gdLst/>
              <a:ahLst/>
              <a:cxnLst/>
              <a:rect l="l" t="t" r="r" b="b"/>
              <a:pathLst>
                <a:path w="2311" h="8030" extrusionOk="0">
                  <a:moveTo>
                    <a:pt x="1" y="1"/>
                  </a:moveTo>
                  <a:lnTo>
                    <a:pt x="1" y="8029"/>
                  </a:lnTo>
                  <a:lnTo>
                    <a:pt x="2310" y="8029"/>
                  </a:lnTo>
                  <a:lnTo>
                    <a:pt x="23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0"/>
            <p:cNvSpPr/>
            <p:nvPr/>
          </p:nvSpPr>
          <p:spPr>
            <a:xfrm flipH="1">
              <a:off x="8121545" y="2360079"/>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0"/>
            <p:cNvSpPr/>
            <p:nvPr/>
          </p:nvSpPr>
          <p:spPr>
            <a:xfrm flipH="1">
              <a:off x="7507487" y="2022531"/>
              <a:ext cx="143459" cy="43541"/>
            </a:xfrm>
            <a:custGeom>
              <a:avLst/>
              <a:gdLst/>
              <a:ahLst/>
              <a:cxnLst/>
              <a:rect l="l" t="t" r="r" b="b"/>
              <a:pathLst>
                <a:path w="4034" h="1797" extrusionOk="0">
                  <a:moveTo>
                    <a:pt x="3813" y="1"/>
                  </a:moveTo>
                  <a:lnTo>
                    <a:pt x="1" y="770"/>
                  </a:lnTo>
                  <a:lnTo>
                    <a:pt x="184" y="1797"/>
                  </a:lnTo>
                  <a:lnTo>
                    <a:pt x="4033" y="990"/>
                  </a:lnTo>
                  <a:lnTo>
                    <a:pt x="38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5" name="Google Shape;1465;p20"/>
            <p:cNvGrpSpPr/>
            <p:nvPr/>
          </p:nvGrpSpPr>
          <p:grpSpPr>
            <a:xfrm>
              <a:off x="7430969" y="2591991"/>
              <a:ext cx="984368" cy="344707"/>
              <a:chOff x="937650" y="3222250"/>
              <a:chExt cx="895450" cy="355625"/>
            </a:xfrm>
          </p:grpSpPr>
          <p:sp>
            <p:nvSpPr>
              <p:cNvPr id="1466" name="Google Shape;1466;p20"/>
              <p:cNvSpPr/>
              <p:nvPr/>
            </p:nvSpPr>
            <p:spPr>
              <a:xfrm>
                <a:off x="1077875" y="3235100"/>
                <a:ext cx="220000" cy="342775"/>
              </a:xfrm>
              <a:custGeom>
                <a:avLst/>
                <a:gdLst/>
                <a:ahLst/>
                <a:cxnLst/>
                <a:rect l="l" t="t" r="r" b="b"/>
                <a:pathLst>
                  <a:path w="8800" h="13711" extrusionOk="0">
                    <a:moveTo>
                      <a:pt x="4363" y="0"/>
                    </a:moveTo>
                    <a:lnTo>
                      <a:pt x="1541" y="37"/>
                    </a:lnTo>
                    <a:cubicBezTo>
                      <a:pt x="1467" y="37"/>
                      <a:pt x="1431" y="110"/>
                      <a:pt x="1431" y="183"/>
                    </a:cubicBezTo>
                    <a:lnTo>
                      <a:pt x="1431" y="293"/>
                    </a:lnTo>
                    <a:cubicBezTo>
                      <a:pt x="1101" y="477"/>
                      <a:pt x="1467" y="697"/>
                      <a:pt x="1467" y="697"/>
                    </a:cubicBezTo>
                    <a:lnTo>
                      <a:pt x="1467" y="1173"/>
                    </a:lnTo>
                    <a:cubicBezTo>
                      <a:pt x="1137" y="1320"/>
                      <a:pt x="1137" y="1796"/>
                      <a:pt x="1467" y="1980"/>
                    </a:cubicBezTo>
                    <a:cubicBezTo>
                      <a:pt x="551" y="2713"/>
                      <a:pt x="1" y="3849"/>
                      <a:pt x="38" y="5059"/>
                    </a:cubicBezTo>
                    <a:cubicBezTo>
                      <a:pt x="38" y="6929"/>
                      <a:pt x="258" y="12208"/>
                      <a:pt x="441" y="13711"/>
                    </a:cubicBezTo>
                    <a:lnTo>
                      <a:pt x="8506" y="13711"/>
                    </a:lnTo>
                    <a:cubicBezTo>
                      <a:pt x="8653" y="12355"/>
                      <a:pt x="8799" y="6892"/>
                      <a:pt x="8763" y="4986"/>
                    </a:cubicBezTo>
                    <a:cubicBezTo>
                      <a:pt x="8763" y="3776"/>
                      <a:pt x="8249" y="2640"/>
                      <a:pt x="7296" y="1906"/>
                    </a:cubicBezTo>
                    <a:cubicBezTo>
                      <a:pt x="7626" y="1760"/>
                      <a:pt x="7626" y="1283"/>
                      <a:pt x="7296" y="1100"/>
                    </a:cubicBezTo>
                    <a:lnTo>
                      <a:pt x="7296" y="660"/>
                    </a:lnTo>
                    <a:cubicBezTo>
                      <a:pt x="7296" y="660"/>
                      <a:pt x="7626" y="440"/>
                      <a:pt x="7333" y="220"/>
                    </a:cubicBezTo>
                    <a:lnTo>
                      <a:pt x="7333" y="110"/>
                    </a:lnTo>
                    <a:cubicBezTo>
                      <a:pt x="7333" y="37"/>
                      <a:pt x="7260" y="0"/>
                      <a:pt x="7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0"/>
              <p:cNvSpPr/>
              <p:nvPr/>
            </p:nvSpPr>
            <p:spPr>
              <a:xfrm>
                <a:off x="1098975" y="3222250"/>
                <a:ext cx="176900" cy="33025"/>
              </a:xfrm>
              <a:custGeom>
                <a:avLst/>
                <a:gdLst/>
                <a:ahLst/>
                <a:cxnLst/>
                <a:rect l="l" t="t" r="r" b="b"/>
                <a:pathLst>
                  <a:path w="7076" h="1321" extrusionOk="0">
                    <a:moveTo>
                      <a:pt x="257" y="1"/>
                    </a:moveTo>
                    <a:lnTo>
                      <a:pt x="0" y="1321"/>
                    </a:lnTo>
                    <a:lnTo>
                      <a:pt x="7076" y="1321"/>
                    </a:lnTo>
                    <a:lnTo>
                      <a:pt x="68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0"/>
              <p:cNvSpPr/>
              <p:nvPr/>
            </p:nvSpPr>
            <p:spPr>
              <a:xfrm>
                <a:off x="937650" y="3313000"/>
                <a:ext cx="219075" cy="264875"/>
              </a:xfrm>
              <a:custGeom>
                <a:avLst/>
                <a:gdLst/>
                <a:ahLst/>
                <a:cxnLst/>
                <a:rect l="l" t="t" r="r" b="b"/>
                <a:pathLst>
                  <a:path w="8763" h="10595" extrusionOk="0">
                    <a:moveTo>
                      <a:pt x="7150" y="0"/>
                    </a:moveTo>
                    <a:lnTo>
                      <a:pt x="4363" y="37"/>
                    </a:lnTo>
                    <a:lnTo>
                      <a:pt x="1541" y="37"/>
                    </a:lnTo>
                    <a:cubicBezTo>
                      <a:pt x="1467" y="37"/>
                      <a:pt x="1394" y="110"/>
                      <a:pt x="1394" y="183"/>
                    </a:cubicBezTo>
                    <a:lnTo>
                      <a:pt x="1394" y="293"/>
                    </a:lnTo>
                    <a:cubicBezTo>
                      <a:pt x="1101" y="477"/>
                      <a:pt x="1431" y="697"/>
                      <a:pt x="1431" y="697"/>
                    </a:cubicBezTo>
                    <a:lnTo>
                      <a:pt x="1431" y="1137"/>
                    </a:lnTo>
                    <a:cubicBezTo>
                      <a:pt x="1101" y="1320"/>
                      <a:pt x="1101" y="1797"/>
                      <a:pt x="1431" y="1980"/>
                    </a:cubicBezTo>
                    <a:cubicBezTo>
                      <a:pt x="514" y="2713"/>
                      <a:pt x="1" y="3849"/>
                      <a:pt x="1" y="5059"/>
                    </a:cubicBezTo>
                    <a:cubicBezTo>
                      <a:pt x="1" y="6929"/>
                      <a:pt x="1504" y="9092"/>
                      <a:pt x="1651" y="10595"/>
                    </a:cubicBezTo>
                    <a:lnTo>
                      <a:pt x="6930" y="10595"/>
                    </a:lnTo>
                    <a:cubicBezTo>
                      <a:pt x="7076" y="9239"/>
                      <a:pt x="8763" y="6892"/>
                      <a:pt x="8726" y="4986"/>
                    </a:cubicBezTo>
                    <a:cubicBezTo>
                      <a:pt x="8763" y="3776"/>
                      <a:pt x="8213" y="2676"/>
                      <a:pt x="7260" y="1906"/>
                    </a:cubicBezTo>
                    <a:cubicBezTo>
                      <a:pt x="7590" y="1760"/>
                      <a:pt x="7590" y="1283"/>
                      <a:pt x="7260" y="1100"/>
                    </a:cubicBezTo>
                    <a:lnTo>
                      <a:pt x="7260" y="660"/>
                    </a:lnTo>
                    <a:cubicBezTo>
                      <a:pt x="7260" y="660"/>
                      <a:pt x="7626" y="440"/>
                      <a:pt x="7296" y="257"/>
                    </a:cubicBezTo>
                    <a:lnTo>
                      <a:pt x="7296" y="110"/>
                    </a:lnTo>
                    <a:cubicBezTo>
                      <a:pt x="7296" y="37"/>
                      <a:pt x="7223" y="0"/>
                      <a:pt x="71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0"/>
              <p:cNvSpPr/>
              <p:nvPr/>
            </p:nvSpPr>
            <p:spPr>
              <a:xfrm>
                <a:off x="957825" y="3300150"/>
                <a:ext cx="176900" cy="33950"/>
              </a:xfrm>
              <a:custGeom>
                <a:avLst/>
                <a:gdLst/>
                <a:ahLst/>
                <a:cxnLst/>
                <a:rect l="l" t="t" r="r" b="b"/>
                <a:pathLst>
                  <a:path w="7076" h="1358" extrusionOk="0">
                    <a:moveTo>
                      <a:pt x="257" y="1"/>
                    </a:moveTo>
                    <a:lnTo>
                      <a:pt x="0" y="1357"/>
                    </a:lnTo>
                    <a:lnTo>
                      <a:pt x="7076" y="1357"/>
                    </a:lnTo>
                    <a:lnTo>
                      <a:pt x="6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0"/>
              <p:cNvSpPr/>
              <p:nvPr/>
            </p:nvSpPr>
            <p:spPr>
              <a:xfrm>
                <a:off x="1390425" y="3280000"/>
                <a:ext cx="191575" cy="297875"/>
              </a:xfrm>
              <a:custGeom>
                <a:avLst/>
                <a:gdLst/>
                <a:ahLst/>
                <a:cxnLst/>
                <a:rect l="l" t="t" r="r" b="b"/>
                <a:pathLst>
                  <a:path w="7663" h="11915" extrusionOk="0">
                    <a:moveTo>
                      <a:pt x="6232" y="0"/>
                    </a:moveTo>
                    <a:lnTo>
                      <a:pt x="3776" y="37"/>
                    </a:lnTo>
                    <a:lnTo>
                      <a:pt x="1320" y="37"/>
                    </a:lnTo>
                    <a:cubicBezTo>
                      <a:pt x="1283" y="37"/>
                      <a:pt x="1210" y="74"/>
                      <a:pt x="1210" y="147"/>
                    </a:cubicBezTo>
                    <a:lnTo>
                      <a:pt x="1210" y="257"/>
                    </a:lnTo>
                    <a:cubicBezTo>
                      <a:pt x="953" y="440"/>
                      <a:pt x="1246" y="624"/>
                      <a:pt x="1246" y="624"/>
                    </a:cubicBezTo>
                    <a:lnTo>
                      <a:pt x="1246" y="990"/>
                    </a:lnTo>
                    <a:cubicBezTo>
                      <a:pt x="953" y="1100"/>
                      <a:pt x="953" y="1577"/>
                      <a:pt x="1246" y="1687"/>
                    </a:cubicBezTo>
                    <a:cubicBezTo>
                      <a:pt x="440" y="2347"/>
                      <a:pt x="0" y="3373"/>
                      <a:pt x="37" y="4400"/>
                    </a:cubicBezTo>
                    <a:cubicBezTo>
                      <a:pt x="37" y="6013"/>
                      <a:pt x="257" y="10632"/>
                      <a:pt x="403" y="11915"/>
                    </a:cubicBezTo>
                    <a:lnTo>
                      <a:pt x="7405" y="11915"/>
                    </a:lnTo>
                    <a:cubicBezTo>
                      <a:pt x="7515" y="10705"/>
                      <a:pt x="7662" y="5976"/>
                      <a:pt x="7625" y="4326"/>
                    </a:cubicBezTo>
                    <a:cubicBezTo>
                      <a:pt x="7625" y="3300"/>
                      <a:pt x="7149" y="2310"/>
                      <a:pt x="6342" y="1687"/>
                    </a:cubicBezTo>
                    <a:cubicBezTo>
                      <a:pt x="6636" y="1540"/>
                      <a:pt x="6636" y="1100"/>
                      <a:pt x="6342" y="954"/>
                    </a:cubicBezTo>
                    <a:lnTo>
                      <a:pt x="6342" y="587"/>
                    </a:lnTo>
                    <a:cubicBezTo>
                      <a:pt x="6342" y="587"/>
                      <a:pt x="6636" y="404"/>
                      <a:pt x="6342" y="220"/>
                    </a:cubicBezTo>
                    <a:lnTo>
                      <a:pt x="6342" y="110"/>
                    </a:lnTo>
                    <a:cubicBezTo>
                      <a:pt x="6342" y="74"/>
                      <a:pt x="6306" y="0"/>
                      <a:pt x="6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0"/>
              <p:cNvSpPr/>
              <p:nvPr/>
            </p:nvSpPr>
            <p:spPr>
              <a:xfrm>
                <a:off x="1408750" y="3269000"/>
                <a:ext cx="153075" cy="29350"/>
              </a:xfrm>
              <a:custGeom>
                <a:avLst/>
                <a:gdLst/>
                <a:ahLst/>
                <a:cxnLst/>
                <a:rect l="l" t="t" r="r" b="b"/>
                <a:pathLst>
                  <a:path w="6123" h="1174" extrusionOk="0">
                    <a:moveTo>
                      <a:pt x="220" y="0"/>
                    </a:moveTo>
                    <a:lnTo>
                      <a:pt x="0" y="1174"/>
                    </a:lnTo>
                    <a:lnTo>
                      <a:pt x="6123" y="1174"/>
                    </a:lnTo>
                    <a:lnTo>
                      <a:pt x="59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0"/>
              <p:cNvSpPr/>
              <p:nvPr/>
            </p:nvSpPr>
            <p:spPr>
              <a:xfrm>
                <a:off x="1250200" y="3390900"/>
                <a:ext cx="220900" cy="186975"/>
              </a:xfrm>
              <a:custGeom>
                <a:avLst/>
                <a:gdLst/>
                <a:ahLst/>
                <a:cxnLst/>
                <a:rect l="l" t="t" r="r" b="b"/>
                <a:pathLst>
                  <a:path w="8836" h="7479" extrusionOk="0">
                    <a:moveTo>
                      <a:pt x="7185" y="0"/>
                    </a:moveTo>
                    <a:lnTo>
                      <a:pt x="4363" y="37"/>
                    </a:lnTo>
                    <a:lnTo>
                      <a:pt x="1540" y="37"/>
                    </a:lnTo>
                    <a:cubicBezTo>
                      <a:pt x="1466" y="74"/>
                      <a:pt x="1430" y="110"/>
                      <a:pt x="1430" y="184"/>
                    </a:cubicBezTo>
                    <a:lnTo>
                      <a:pt x="1430" y="294"/>
                    </a:lnTo>
                    <a:cubicBezTo>
                      <a:pt x="1100" y="514"/>
                      <a:pt x="1466" y="697"/>
                      <a:pt x="1466" y="697"/>
                    </a:cubicBezTo>
                    <a:lnTo>
                      <a:pt x="1466" y="1173"/>
                    </a:lnTo>
                    <a:cubicBezTo>
                      <a:pt x="1137" y="1357"/>
                      <a:pt x="1137" y="1797"/>
                      <a:pt x="1466" y="1980"/>
                    </a:cubicBezTo>
                    <a:cubicBezTo>
                      <a:pt x="513" y="2750"/>
                      <a:pt x="0" y="3886"/>
                      <a:pt x="37" y="5059"/>
                    </a:cubicBezTo>
                    <a:cubicBezTo>
                      <a:pt x="37" y="6929"/>
                      <a:pt x="257" y="5976"/>
                      <a:pt x="440" y="7479"/>
                    </a:cubicBezTo>
                    <a:lnTo>
                      <a:pt x="8542" y="7479"/>
                    </a:lnTo>
                    <a:cubicBezTo>
                      <a:pt x="8652" y="6123"/>
                      <a:pt x="8835" y="6892"/>
                      <a:pt x="8762" y="4986"/>
                    </a:cubicBezTo>
                    <a:cubicBezTo>
                      <a:pt x="8762" y="3813"/>
                      <a:pt x="8249" y="2676"/>
                      <a:pt x="7295" y="1943"/>
                    </a:cubicBezTo>
                    <a:cubicBezTo>
                      <a:pt x="7625" y="1760"/>
                      <a:pt x="7625" y="1283"/>
                      <a:pt x="7295" y="1137"/>
                    </a:cubicBezTo>
                    <a:lnTo>
                      <a:pt x="7295" y="660"/>
                    </a:lnTo>
                    <a:cubicBezTo>
                      <a:pt x="7295" y="660"/>
                      <a:pt x="7662" y="440"/>
                      <a:pt x="7332" y="257"/>
                    </a:cubicBezTo>
                    <a:lnTo>
                      <a:pt x="7332" y="147"/>
                    </a:lnTo>
                    <a:cubicBezTo>
                      <a:pt x="7332" y="74"/>
                      <a:pt x="7259" y="0"/>
                      <a:pt x="7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0"/>
              <p:cNvSpPr/>
              <p:nvPr/>
            </p:nvSpPr>
            <p:spPr>
              <a:xfrm>
                <a:off x="1271275" y="3378075"/>
                <a:ext cx="176900" cy="33925"/>
              </a:xfrm>
              <a:custGeom>
                <a:avLst/>
                <a:gdLst/>
                <a:ahLst/>
                <a:cxnLst/>
                <a:rect l="l" t="t" r="r" b="b"/>
                <a:pathLst>
                  <a:path w="7076" h="1357" extrusionOk="0">
                    <a:moveTo>
                      <a:pt x="257" y="0"/>
                    </a:moveTo>
                    <a:lnTo>
                      <a:pt x="0" y="1356"/>
                    </a:lnTo>
                    <a:lnTo>
                      <a:pt x="7076"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0"/>
              <p:cNvSpPr/>
              <p:nvPr/>
            </p:nvSpPr>
            <p:spPr>
              <a:xfrm>
                <a:off x="1613125" y="3390900"/>
                <a:ext cx="219975" cy="186975"/>
              </a:xfrm>
              <a:custGeom>
                <a:avLst/>
                <a:gdLst/>
                <a:ahLst/>
                <a:cxnLst/>
                <a:rect l="l" t="t" r="r" b="b"/>
                <a:pathLst>
                  <a:path w="8799" h="7479" extrusionOk="0">
                    <a:moveTo>
                      <a:pt x="7149" y="0"/>
                    </a:moveTo>
                    <a:lnTo>
                      <a:pt x="4363" y="37"/>
                    </a:lnTo>
                    <a:lnTo>
                      <a:pt x="1540" y="37"/>
                    </a:lnTo>
                    <a:cubicBezTo>
                      <a:pt x="1467" y="74"/>
                      <a:pt x="1394" y="110"/>
                      <a:pt x="1394" y="184"/>
                    </a:cubicBezTo>
                    <a:lnTo>
                      <a:pt x="1394" y="294"/>
                    </a:lnTo>
                    <a:cubicBezTo>
                      <a:pt x="1064" y="514"/>
                      <a:pt x="1430" y="697"/>
                      <a:pt x="1430" y="697"/>
                    </a:cubicBezTo>
                    <a:lnTo>
                      <a:pt x="1430" y="1173"/>
                    </a:lnTo>
                    <a:cubicBezTo>
                      <a:pt x="1100" y="1357"/>
                      <a:pt x="1100" y="1797"/>
                      <a:pt x="1430" y="1980"/>
                    </a:cubicBezTo>
                    <a:cubicBezTo>
                      <a:pt x="514" y="2750"/>
                      <a:pt x="0" y="3886"/>
                      <a:pt x="37" y="5059"/>
                    </a:cubicBezTo>
                    <a:cubicBezTo>
                      <a:pt x="37" y="6929"/>
                      <a:pt x="257" y="5976"/>
                      <a:pt x="404" y="7479"/>
                    </a:cubicBezTo>
                    <a:lnTo>
                      <a:pt x="8506" y="7479"/>
                    </a:lnTo>
                    <a:cubicBezTo>
                      <a:pt x="8652" y="6123"/>
                      <a:pt x="8799" y="6892"/>
                      <a:pt x="8726" y="4986"/>
                    </a:cubicBezTo>
                    <a:cubicBezTo>
                      <a:pt x="8762" y="3813"/>
                      <a:pt x="8212" y="2676"/>
                      <a:pt x="7259" y="1943"/>
                    </a:cubicBezTo>
                    <a:cubicBezTo>
                      <a:pt x="7589" y="1760"/>
                      <a:pt x="7589" y="1283"/>
                      <a:pt x="7259" y="1137"/>
                    </a:cubicBezTo>
                    <a:lnTo>
                      <a:pt x="7259" y="660"/>
                    </a:lnTo>
                    <a:cubicBezTo>
                      <a:pt x="7259" y="660"/>
                      <a:pt x="7626" y="440"/>
                      <a:pt x="7296" y="257"/>
                    </a:cubicBezTo>
                    <a:lnTo>
                      <a:pt x="7296" y="147"/>
                    </a:lnTo>
                    <a:cubicBezTo>
                      <a:pt x="7296" y="74"/>
                      <a:pt x="7223" y="0"/>
                      <a:pt x="7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0"/>
              <p:cNvSpPr/>
              <p:nvPr/>
            </p:nvSpPr>
            <p:spPr>
              <a:xfrm>
                <a:off x="1633300" y="3378075"/>
                <a:ext cx="176900" cy="33925"/>
              </a:xfrm>
              <a:custGeom>
                <a:avLst/>
                <a:gdLst/>
                <a:ahLst/>
                <a:cxnLst/>
                <a:rect l="l" t="t" r="r" b="b"/>
                <a:pathLst>
                  <a:path w="7076" h="1357" extrusionOk="0">
                    <a:moveTo>
                      <a:pt x="257" y="0"/>
                    </a:moveTo>
                    <a:lnTo>
                      <a:pt x="0" y="1356"/>
                    </a:lnTo>
                    <a:lnTo>
                      <a:pt x="7075" y="1356"/>
                    </a:lnTo>
                    <a:lnTo>
                      <a:pt x="68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0"/>
              <p:cNvSpPr/>
              <p:nvPr/>
            </p:nvSpPr>
            <p:spPr>
              <a:xfrm>
                <a:off x="1503150" y="3337725"/>
                <a:ext cx="199825" cy="240150"/>
              </a:xfrm>
              <a:custGeom>
                <a:avLst/>
                <a:gdLst/>
                <a:ahLst/>
                <a:cxnLst/>
                <a:rect l="l" t="t" r="r" b="b"/>
                <a:pathLst>
                  <a:path w="7993" h="9606" extrusionOk="0">
                    <a:moveTo>
                      <a:pt x="6489" y="1"/>
                    </a:moveTo>
                    <a:lnTo>
                      <a:pt x="3960" y="38"/>
                    </a:lnTo>
                    <a:lnTo>
                      <a:pt x="1393" y="74"/>
                    </a:lnTo>
                    <a:cubicBezTo>
                      <a:pt x="1320" y="74"/>
                      <a:pt x="1283" y="111"/>
                      <a:pt x="1283" y="184"/>
                    </a:cubicBezTo>
                    <a:lnTo>
                      <a:pt x="1283" y="294"/>
                    </a:lnTo>
                    <a:cubicBezTo>
                      <a:pt x="990" y="441"/>
                      <a:pt x="1320" y="661"/>
                      <a:pt x="1320" y="661"/>
                    </a:cubicBezTo>
                    <a:lnTo>
                      <a:pt x="1320" y="1064"/>
                    </a:lnTo>
                    <a:cubicBezTo>
                      <a:pt x="953" y="1174"/>
                      <a:pt x="953" y="1651"/>
                      <a:pt x="1320" y="1797"/>
                    </a:cubicBezTo>
                    <a:cubicBezTo>
                      <a:pt x="477" y="2494"/>
                      <a:pt x="0" y="3520"/>
                      <a:pt x="37" y="4584"/>
                    </a:cubicBezTo>
                    <a:cubicBezTo>
                      <a:pt x="37" y="6270"/>
                      <a:pt x="1357" y="8250"/>
                      <a:pt x="1503" y="9606"/>
                    </a:cubicBezTo>
                    <a:lnTo>
                      <a:pt x="6306" y="9606"/>
                    </a:lnTo>
                    <a:cubicBezTo>
                      <a:pt x="6452" y="8360"/>
                      <a:pt x="7992" y="6233"/>
                      <a:pt x="7956" y="4510"/>
                    </a:cubicBezTo>
                    <a:cubicBezTo>
                      <a:pt x="7956" y="3447"/>
                      <a:pt x="7479" y="2421"/>
                      <a:pt x="6636" y="1761"/>
                    </a:cubicBezTo>
                    <a:cubicBezTo>
                      <a:pt x="6966" y="1614"/>
                      <a:pt x="6966" y="1137"/>
                      <a:pt x="6636" y="991"/>
                    </a:cubicBezTo>
                    <a:lnTo>
                      <a:pt x="6636" y="588"/>
                    </a:lnTo>
                    <a:cubicBezTo>
                      <a:pt x="6636" y="588"/>
                      <a:pt x="6929" y="404"/>
                      <a:pt x="6636" y="221"/>
                    </a:cubicBezTo>
                    <a:lnTo>
                      <a:pt x="6636" y="111"/>
                    </a:lnTo>
                    <a:cubicBezTo>
                      <a:pt x="6636" y="74"/>
                      <a:pt x="6562" y="1"/>
                      <a:pt x="6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0"/>
              <p:cNvSpPr/>
              <p:nvPr/>
            </p:nvSpPr>
            <p:spPr>
              <a:xfrm>
                <a:off x="1522400" y="3325825"/>
                <a:ext cx="160400" cy="30275"/>
              </a:xfrm>
              <a:custGeom>
                <a:avLst/>
                <a:gdLst/>
                <a:ahLst/>
                <a:cxnLst/>
                <a:rect l="l" t="t" r="r" b="b"/>
                <a:pathLst>
                  <a:path w="6416" h="1211" extrusionOk="0">
                    <a:moveTo>
                      <a:pt x="257" y="0"/>
                    </a:moveTo>
                    <a:lnTo>
                      <a:pt x="0" y="1210"/>
                    </a:lnTo>
                    <a:lnTo>
                      <a:pt x="6416" y="1210"/>
                    </a:lnTo>
                    <a:lnTo>
                      <a:pt x="61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 name="Google Shape;1478;p20"/>
            <p:cNvGrpSpPr/>
            <p:nvPr/>
          </p:nvGrpSpPr>
          <p:grpSpPr>
            <a:xfrm>
              <a:off x="7620410" y="3258750"/>
              <a:ext cx="605526" cy="208200"/>
              <a:chOff x="7138068" y="2592629"/>
              <a:chExt cx="701246" cy="232678"/>
            </a:xfrm>
          </p:grpSpPr>
          <p:sp>
            <p:nvSpPr>
              <p:cNvPr id="1479" name="Google Shape;1479;p20"/>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0"/>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0"/>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0"/>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0"/>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0"/>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0"/>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0"/>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0"/>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0"/>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20"/>
            <p:cNvGrpSpPr/>
            <p:nvPr/>
          </p:nvGrpSpPr>
          <p:grpSpPr>
            <a:xfrm>
              <a:off x="7246784" y="1909017"/>
              <a:ext cx="1343141" cy="628234"/>
              <a:chOff x="7246784" y="1909017"/>
              <a:chExt cx="1343141" cy="628234"/>
            </a:xfrm>
          </p:grpSpPr>
          <p:sp>
            <p:nvSpPr>
              <p:cNvPr id="1490" name="Google Shape;1490;p20"/>
              <p:cNvSpPr/>
              <p:nvPr/>
            </p:nvSpPr>
            <p:spPr>
              <a:xfrm flipH="1">
                <a:off x="7246784" y="2346227"/>
                <a:ext cx="1343141" cy="37779"/>
              </a:xfrm>
              <a:custGeom>
                <a:avLst/>
                <a:gdLst/>
                <a:ahLst/>
                <a:cxnLst/>
                <a:rect l="l" t="t" r="r" b="b"/>
                <a:pathLst>
                  <a:path w="48245" h="1357" extrusionOk="0">
                    <a:moveTo>
                      <a:pt x="0" y="0"/>
                    </a:moveTo>
                    <a:lnTo>
                      <a:pt x="0" y="1357"/>
                    </a:lnTo>
                    <a:lnTo>
                      <a:pt x="48245" y="1357"/>
                    </a:lnTo>
                    <a:lnTo>
                      <a:pt x="482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0"/>
              <p:cNvSpPr/>
              <p:nvPr/>
            </p:nvSpPr>
            <p:spPr>
              <a:xfrm flipH="1">
                <a:off x="7502940" y="2383978"/>
                <a:ext cx="1086985" cy="153120"/>
              </a:xfrm>
              <a:custGeom>
                <a:avLst/>
                <a:gdLst/>
                <a:ahLst/>
                <a:cxnLst/>
                <a:rect l="l" t="t" r="r" b="b"/>
                <a:pathLst>
                  <a:path w="39044" h="5500" extrusionOk="0">
                    <a:moveTo>
                      <a:pt x="0" y="1"/>
                    </a:moveTo>
                    <a:lnTo>
                      <a:pt x="0" y="5500"/>
                    </a:lnTo>
                    <a:lnTo>
                      <a:pt x="39043" y="5500"/>
                    </a:lnTo>
                    <a:lnTo>
                      <a:pt x="39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0"/>
              <p:cNvSpPr/>
              <p:nvPr/>
            </p:nvSpPr>
            <p:spPr>
              <a:xfrm flipH="1">
                <a:off x="7246784" y="2384131"/>
                <a:ext cx="256184" cy="153120"/>
              </a:xfrm>
              <a:custGeom>
                <a:avLst/>
                <a:gdLst/>
                <a:ahLst/>
                <a:cxnLst/>
                <a:rect l="l" t="t" r="r" b="b"/>
                <a:pathLst>
                  <a:path w="9202" h="5500" extrusionOk="0">
                    <a:moveTo>
                      <a:pt x="0" y="0"/>
                    </a:moveTo>
                    <a:lnTo>
                      <a:pt x="0" y="5499"/>
                    </a:lnTo>
                    <a:lnTo>
                      <a:pt x="92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0"/>
              <p:cNvSpPr/>
              <p:nvPr/>
            </p:nvSpPr>
            <p:spPr>
              <a:xfrm flipH="1">
                <a:off x="7527046" y="1909017"/>
                <a:ext cx="406799" cy="437061"/>
              </a:xfrm>
              <a:custGeom>
                <a:avLst/>
                <a:gdLst/>
                <a:ahLst/>
                <a:cxnLst/>
                <a:rect l="l" t="t" r="r" b="b"/>
                <a:pathLst>
                  <a:path w="11439" h="18038" extrusionOk="0">
                    <a:moveTo>
                      <a:pt x="3813" y="1"/>
                    </a:moveTo>
                    <a:lnTo>
                      <a:pt x="0" y="807"/>
                    </a:lnTo>
                    <a:lnTo>
                      <a:pt x="3630" y="18038"/>
                    </a:lnTo>
                    <a:lnTo>
                      <a:pt x="11218" y="18038"/>
                    </a:lnTo>
                    <a:lnTo>
                      <a:pt x="114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0"/>
              <p:cNvSpPr/>
              <p:nvPr/>
            </p:nvSpPr>
            <p:spPr>
              <a:xfrm flipH="1">
                <a:off x="7766951" y="1919678"/>
                <a:ext cx="260780" cy="426400"/>
              </a:xfrm>
              <a:custGeom>
                <a:avLst/>
                <a:gdLst/>
                <a:ahLst/>
                <a:cxnLst/>
                <a:rect l="l" t="t" r="r" b="b"/>
                <a:pathLst>
                  <a:path w="7333" h="17598" extrusionOk="0">
                    <a:moveTo>
                      <a:pt x="37" y="1"/>
                    </a:moveTo>
                    <a:lnTo>
                      <a:pt x="1" y="17598"/>
                    </a:lnTo>
                    <a:lnTo>
                      <a:pt x="6380" y="17598"/>
                    </a:lnTo>
                    <a:lnTo>
                      <a:pt x="7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0"/>
              <p:cNvSpPr/>
              <p:nvPr/>
            </p:nvSpPr>
            <p:spPr>
              <a:xfrm flipH="1">
                <a:off x="8214114" y="1919678"/>
                <a:ext cx="260780" cy="426400"/>
              </a:xfrm>
              <a:custGeom>
                <a:avLst/>
                <a:gdLst/>
                <a:ahLst/>
                <a:cxnLst/>
                <a:rect l="l" t="t" r="r" b="b"/>
                <a:pathLst>
                  <a:path w="7333" h="17598" extrusionOk="0">
                    <a:moveTo>
                      <a:pt x="0" y="1"/>
                    </a:moveTo>
                    <a:lnTo>
                      <a:pt x="0" y="17598"/>
                    </a:lnTo>
                    <a:lnTo>
                      <a:pt x="6379" y="17598"/>
                    </a:lnTo>
                    <a:lnTo>
                      <a:pt x="73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0"/>
              <p:cNvSpPr/>
              <p:nvPr/>
            </p:nvSpPr>
            <p:spPr>
              <a:xfrm flipH="1">
                <a:off x="8314507" y="1981852"/>
                <a:ext cx="275112" cy="364225"/>
              </a:xfrm>
              <a:custGeom>
                <a:avLst/>
                <a:gdLst/>
                <a:ahLst/>
                <a:cxnLst/>
                <a:rect l="l" t="t" r="r" b="b"/>
                <a:pathLst>
                  <a:path w="7736" h="15032" extrusionOk="0">
                    <a:moveTo>
                      <a:pt x="0" y="1"/>
                    </a:moveTo>
                    <a:lnTo>
                      <a:pt x="0" y="15032"/>
                    </a:lnTo>
                    <a:lnTo>
                      <a:pt x="7296" y="15032"/>
                    </a:lnTo>
                    <a:lnTo>
                      <a:pt x="7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0"/>
              <p:cNvSpPr/>
              <p:nvPr/>
            </p:nvSpPr>
            <p:spPr>
              <a:xfrm flipH="1">
                <a:off x="8248005" y="1981852"/>
                <a:ext cx="82185" cy="364225"/>
              </a:xfrm>
              <a:custGeom>
                <a:avLst/>
                <a:gdLst/>
                <a:ahLst/>
                <a:cxnLst/>
                <a:rect l="l" t="t" r="r" b="b"/>
                <a:pathLst>
                  <a:path w="2311" h="15032" extrusionOk="0">
                    <a:moveTo>
                      <a:pt x="1" y="1"/>
                    </a:moveTo>
                    <a:lnTo>
                      <a:pt x="1" y="15032"/>
                    </a:lnTo>
                    <a:lnTo>
                      <a:pt x="2310" y="15032"/>
                    </a:lnTo>
                    <a:lnTo>
                      <a:pt x="2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0"/>
              <p:cNvSpPr/>
              <p:nvPr/>
            </p:nvSpPr>
            <p:spPr>
              <a:xfrm flipH="1">
                <a:off x="8121545" y="1919678"/>
                <a:ext cx="126496" cy="426400"/>
              </a:xfrm>
              <a:custGeom>
                <a:avLst/>
                <a:gdLst/>
                <a:ahLst/>
                <a:cxnLst/>
                <a:rect l="l" t="t" r="r" b="b"/>
                <a:pathLst>
                  <a:path w="3557" h="17598" extrusionOk="0">
                    <a:moveTo>
                      <a:pt x="0" y="1"/>
                    </a:moveTo>
                    <a:lnTo>
                      <a:pt x="0" y="17598"/>
                    </a:lnTo>
                    <a:lnTo>
                      <a:pt x="3556" y="17598"/>
                    </a:lnTo>
                    <a:lnTo>
                      <a:pt x="35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0"/>
              <p:cNvSpPr/>
              <p:nvPr/>
            </p:nvSpPr>
            <p:spPr>
              <a:xfrm flipH="1">
                <a:off x="8121545" y="1956992"/>
                <a:ext cx="126496" cy="24884"/>
              </a:xfrm>
              <a:custGeom>
                <a:avLst/>
                <a:gdLst/>
                <a:ahLst/>
                <a:cxnLst/>
                <a:rect l="l" t="t" r="r" b="b"/>
                <a:pathLst>
                  <a:path w="3557" h="1027" extrusionOk="0">
                    <a:moveTo>
                      <a:pt x="0" y="0"/>
                    </a:moveTo>
                    <a:lnTo>
                      <a:pt x="0" y="1027"/>
                    </a:lnTo>
                    <a:lnTo>
                      <a:pt x="3556" y="1027"/>
                    </a:lnTo>
                    <a:lnTo>
                      <a:pt x="35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0"/>
              <p:cNvSpPr/>
              <p:nvPr/>
            </p:nvSpPr>
            <p:spPr>
              <a:xfrm flipH="1">
                <a:off x="8154155" y="2036055"/>
                <a:ext cx="61310" cy="194543"/>
              </a:xfrm>
              <a:custGeom>
                <a:avLst/>
                <a:gdLst/>
                <a:ahLst/>
                <a:cxnLst/>
                <a:rect l="l" t="t" r="r" b="b"/>
                <a:pathLst>
                  <a:path w="1724" h="8029" extrusionOk="0">
                    <a:moveTo>
                      <a:pt x="1" y="0"/>
                    </a:moveTo>
                    <a:lnTo>
                      <a:pt x="1" y="8029"/>
                    </a:lnTo>
                    <a:lnTo>
                      <a:pt x="1724" y="8029"/>
                    </a:lnTo>
                    <a:lnTo>
                      <a:pt x="17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0"/>
              <p:cNvSpPr/>
              <p:nvPr/>
            </p:nvSpPr>
            <p:spPr>
              <a:xfrm flipH="1">
                <a:off x="7897323" y="1965885"/>
                <a:ext cx="88693" cy="380193"/>
              </a:xfrm>
              <a:custGeom>
                <a:avLst/>
                <a:gdLst/>
                <a:ahLst/>
                <a:cxnLst/>
                <a:rect l="l" t="t" r="r" b="b"/>
                <a:pathLst>
                  <a:path w="2494" h="15691" extrusionOk="0">
                    <a:moveTo>
                      <a:pt x="1" y="0"/>
                    </a:moveTo>
                    <a:lnTo>
                      <a:pt x="1" y="15691"/>
                    </a:lnTo>
                    <a:lnTo>
                      <a:pt x="2494" y="15691"/>
                    </a:lnTo>
                    <a:lnTo>
                      <a:pt x="24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0"/>
              <p:cNvSpPr/>
              <p:nvPr/>
            </p:nvSpPr>
            <p:spPr>
              <a:xfrm flipH="1">
                <a:off x="7897323" y="2068038"/>
                <a:ext cx="88693" cy="171451"/>
              </a:xfrm>
              <a:custGeom>
                <a:avLst/>
                <a:gdLst/>
                <a:ahLst/>
                <a:cxnLst/>
                <a:rect l="l" t="t" r="r" b="b"/>
                <a:pathLst>
                  <a:path w="2494" h="7076" extrusionOk="0">
                    <a:moveTo>
                      <a:pt x="1" y="0"/>
                    </a:moveTo>
                    <a:lnTo>
                      <a:pt x="1" y="7075"/>
                    </a:lnTo>
                    <a:lnTo>
                      <a:pt x="2494" y="7075"/>
                    </a:lnTo>
                    <a:lnTo>
                      <a:pt x="2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0"/>
              <p:cNvSpPr/>
              <p:nvPr/>
            </p:nvSpPr>
            <p:spPr>
              <a:xfrm flipH="1">
                <a:off x="7982068" y="1945435"/>
                <a:ext cx="139512" cy="400643"/>
              </a:xfrm>
              <a:custGeom>
                <a:avLst/>
                <a:gdLst/>
                <a:ahLst/>
                <a:cxnLst/>
                <a:rect l="l" t="t" r="r" b="b"/>
                <a:pathLst>
                  <a:path w="3923" h="16535" extrusionOk="0">
                    <a:moveTo>
                      <a:pt x="0" y="1"/>
                    </a:moveTo>
                    <a:lnTo>
                      <a:pt x="0" y="16535"/>
                    </a:lnTo>
                    <a:lnTo>
                      <a:pt x="3923" y="16535"/>
                    </a:lnTo>
                    <a:lnTo>
                      <a:pt x="39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0"/>
              <p:cNvSpPr/>
              <p:nvPr/>
            </p:nvSpPr>
            <p:spPr>
              <a:xfrm flipH="1">
                <a:off x="7982068" y="1997844"/>
                <a:ext cx="139512" cy="24908"/>
              </a:xfrm>
              <a:custGeom>
                <a:avLst/>
                <a:gdLst/>
                <a:ahLst/>
                <a:cxnLst/>
                <a:rect l="l" t="t" r="r" b="b"/>
                <a:pathLst>
                  <a:path w="3923" h="1028" extrusionOk="0">
                    <a:moveTo>
                      <a:pt x="0" y="1"/>
                    </a:moveTo>
                    <a:lnTo>
                      <a:pt x="0" y="1027"/>
                    </a:lnTo>
                    <a:lnTo>
                      <a:pt x="3923" y="1027"/>
                    </a:lnTo>
                    <a:lnTo>
                      <a:pt x="39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0"/>
              <p:cNvSpPr/>
              <p:nvPr/>
            </p:nvSpPr>
            <p:spPr>
              <a:xfrm flipH="1">
                <a:off x="7662646" y="1919678"/>
                <a:ext cx="139547" cy="426400"/>
              </a:xfrm>
              <a:custGeom>
                <a:avLst/>
                <a:gdLst/>
                <a:ahLst/>
                <a:cxnLst/>
                <a:rect l="l" t="t" r="r" b="b"/>
                <a:pathLst>
                  <a:path w="3924" h="17598" extrusionOk="0">
                    <a:moveTo>
                      <a:pt x="1" y="1"/>
                    </a:moveTo>
                    <a:lnTo>
                      <a:pt x="1" y="17598"/>
                    </a:lnTo>
                    <a:lnTo>
                      <a:pt x="3924" y="17598"/>
                    </a:lnTo>
                    <a:lnTo>
                      <a:pt x="39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0"/>
              <p:cNvSpPr/>
              <p:nvPr/>
            </p:nvSpPr>
            <p:spPr>
              <a:xfrm flipH="1">
                <a:off x="7662646" y="1956992"/>
                <a:ext cx="138231" cy="24884"/>
              </a:xfrm>
              <a:custGeom>
                <a:avLst/>
                <a:gdLst/>
                <a:ahLst/>
                <a:cxnLst/>
                <a:rect l="l" t="t" r="r" b="b"/>
                <a:pathLst>
                  <a:path w="3887" h="1027" extrusionOk="0">
                    <a:moveTo>
                      <a:pt x="1" y="0"/>
                    </a:moveTo>
                    <a:lnTo>
                      <a:pt x="1" y="1027"/>
                    </a:lnTo>
                    <a:lnTo>
                      <a:pt x="3887" y="1027"/>
                    </a:lnTo>
                    <a:lnTo>
                      <a:pt x="3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0"/>
              <p:cNvSpPr/>
              <p:nvPr/>
            </p:nvSpPr>
            <p:spPr>
              <a:xfrm flipH="1">
                <a:off x="7662646" y="2283879"/>
                <a:ext cx="139547" cy="24884"/>
              </a:xfrm>
              <a:custGeom>
                <a:avLst/>
                <a:gdLst/>
                <a:ahLst/>
                <a:cxnLst/>
                <a:rect l="l" t="t" r="r" b="b"/>
                <a:pathLst>
                  <a:path w="3924" h="1027" extrusionOk="0">
                    <a:moveTo>
                      <a:pt x="1" y="0"/>
                    </a:moveTo>
                    <a:lnTo>
                      <a:pt x="1" y="1027"/>
                    </a:lnTo>
                    <a:lnTo>
                      <a:pt x="3924" y="1027"/>
                    </a:lnTo>
                    <a:lnTo>
                      <a:pt x="39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0"/>
              <p:cNvSpPr/>
              <p:nvPr/>
            </p:nvSpPr>
            <p:spPr>
              <a:xfrm flipH="1">
                <a:off x="7695221" y="2036055"/>
                <a:ext cx="73045" cy="194543"/>
              </a:xfrm>
              <a:custGeom>
                <a:avLst/>
                <a:gdLst/>
                <a:ahLst/>
                <a:cxnLst/>
                <a:rect l="l" t="t" r="r" b="b"/>
                <a:pathLst>
                  <a:path w="2054" h="8029" extrusionOk="0">
                    <a:moveTo>
                      <a:pt x="0" y="0"/>
                    </a:moveTo>
                    <a:lnTo>
                      <a:pt x="0" y="8029"/>
                    </a:lnTo>
                    <a:lnTo>
                      <a:pt x="2053" y="8029"/>
                    </a:lnTo>
                    <a:lnTo>
                      <a:pt x="2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0"/>
              <p:cNvSpPr/>
              <p:nvPr/>
            </p:nvSpPr>
            <p:spPr>
              <a:xfrm flipH="1">
                <a:off x="7399306" y="1909017"/>
                <a:ext cx="263376" cy="437061"/>
              </a:xfrm>
              <a:custGeom>
                <a:avLst/>
                <a:gdLst/>
                <a:ahLst/>
                <a:cxnLst/>
                <a:rect l="l" t="t" r="r" b="b"/>
                <a:pathLst>
                  <a:path w="7406" h="18038" extrusionOk="0">
                    <a:moveTo>
                      <a:pt x="3813" y="1"/>
                    </a:moveTo>
                    <a:lnTo>
                      <a:pt x="1" y="807"/>
                    </a:lnTo>
                    <a:lnTo>
                      <a:pt x="3593" y="18038"/>
                    </a:lnTo>
                    <a:lnTo>
                      <a:pt x="7406" y="17231"/>
                    </a:lnTo>
                    <a:lnTo>
                      <a:pt x="38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0"/>
              <p:cNvSpPr/>
              <p:nvPr/>
            </p:nvSpPr>
            <p:spPr>
              <a:xfrm flipH="1">
                <a:off x="7409726" y="2266119"/>
                <a:ext cx="143424" cy="43541"/>
              </a:xfrm>
              <a:custGeom>
                <a:avLst/>
                <a:gdLst/>
                <a:ahLst/>
                <a:cxnLst/>
                <a:rect l="l" t="t" r="r" b="b"/>
                <a:pathLst>
                  <a:path w="4033" h="1797" extrusionOk="0">
                    <a:moveTo>
                      <a:pt x="3813" y="0"/>
                    </a:moveTo>
                    <a:lnTo>
                      <a:pt x="0" y="807"/>
                    </a:lnTo>
                    <a:lnTo>
                      <a:pt x="220" y="1797"/>
                    </a:lnTo>
                    <a:lnTo>
                      <a:pt x="4033" y="990"/>
                    </a:lnTo>
                    <a:lnTo>
                      <a:pt x="38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0"/>
              <p:cNvSpPr/>
              <p:nvPr/>
            </p:nvSpPr>
            <p:spPr>
              <a:xfrm flipH="1">
                <a:off x="7465772" y="2028059"/>
                <a:ext cx="130408" cy="200770"/>
              </a:xfrm>
              <a:custGeom>
                <a:avLst/>
                <a:gdLst/>
                <a:ahLst/>
                <a:cxnLst/>
                <a:rect l="l" t="t" r="r" b="b"/>
                <a:pathLst>
                  <a:path w="3667" h="8286" extrusionOk="0">
                    <a:moveTo>
                      <a:pt x="2017" y="0"/>
                    </a:moveTo>
                    <a:lnTo>
                      <a:pt x="0" y="404"/>
                    </a:lnTo>
                    <a:lnTo>
                      <a:pt x="1650" y="8286"/>
                    </a:lnTo>
                    <a:lnTo>
                      <a:pt x="3666" y="7846"/>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0"/>
              <p:cNvSpPr/>
              <p:nvPr/>
            </p:nvSpPr>
            <p:spPr>
              <a:xfrm flipH="1">
                <a:off x="7789089" y="2041385"/>
                <a:ext cx="96517" cy="304692"/>
              </a:xfrm>
              <a:custGeom>
                <a:avLst/>
                <a:gdLst/>
                <a:ahLst/>
                <a:cxnLst/>
                <a:rect l="l" t="t" r="r" b="b"/>
                <a:pathLst>
                  <a:path w="2714" h="12575" extrusionOk="0">
                    <a:moveTo>
                      <a:pt x="1" y="0"/>
                    </a:moveTo>
                    <a:lnTo>
                      <a:pt x="1" y="12575"/>
                    </a:lnTo>
                    <a:lnTo>
                      <a:pt x="2714" y="12575"/>
                    </a:lnTo>
                    <a:lnTo>
                      <a:pt x="2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77"/>
        <p:cNvGrpSpPr/>
        <p:nvPr/>
      </p:nvGrpSpPr>
      <p:grpSpPr>
        <a:xfrm>
          <a:off x="0" y="0"/>
          <a:ext cx="0" cy="0"/>
          <a:chOff x="0" y="0"/>
          <a:chExt cx="0" cy="0"/>
        </a:xfrm>
      </p:grpSpPr>
      <p:sp>
        <p:nvSpPr>
          <p:cNvPr id="1978" name="Google Shape;1978;p26"/>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6"/>
          <p:cNvSpPr txBox="1">
            <a:spLocks noGrp="1"/>
          </p:cNvSpPr>
          <p:nvPr>
            <p:ph type="subTitle" idx="1"/>
          </p:nvPr>
        </p:nvSpPr>
        <p:spPr>
          <a:xfrm>
            <a:off x="982125" y="2934250"/>
            <a:ext cx="1812300" cy="24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1980" name="Google Shape;1980;p26"/>
          <p:cNvSpPr txBox="1">
            <a:spLocks noGrp="1"/>
          </p:cNvSpPr>
          <p:nvPr>
            <p:ph type="subTitle" idx="2"/>
          </p:nvPr>
        </p:nvSpPr>
        <p:spPr>
          <a:xfrm>
            <a:off x="720075" y="3380678"/>
            <a:ext cx="2336400" cy="6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81" name="Google Shape;1981;p26"/>
          <p:cNvSpPr txBox="1">
            <a:spLocks noGrp="1"/>
          </p:cNvSpPr>
          <p:nvPr>
            <p:ph type="subTitle" idx="3"/>
          </p:nvPr>
        </p:nvSpPr>
        <p:spPr>
          <a:xfrm>
            <a:off x="3403800" y="3380678"/>
            <a:ext cx="2336400" cy="6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82" name="Google Shape;1982;p26"/>
          <p:cNvSpPr txBox="1">
            <a:spLocks noGrp="1"/>
          </p:cNvSpPr>
          <p:nvPr>
            <p:ph type="subTitle" idx="4"/>
          </p:nvPr>
        </p:nvSpPr>
        <p:spPr>
          <a:xfrm>
            <a:off x="6087675" y="3380678"/>
            <a:ext cx="2336400" cy="6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83" name="Google Shape;1983;p26"/>
          <p:cNvSpPr txBox="1">
            <a:spLocks noGrp="1"/>
          </p:cNvSpPr>
          <p:nvPr>
            <p:ph type="subTitle" idx="5"/>
          </p:nvPr>
        </p:nvSpPr>
        <p:spPr>
          <a:xfrm>
            <a:off x="3665925" y="2934250"/>
            <a:ext cx="1812300" cy="24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1984" name="Google Shape;1984;p26"/>
          <p:cNvSpPr txBox="1">
            <a:spLocks noGrp="1"/>
          </p:cNvSpPr>
          <p:nvPr>
            <p:ph type="subTitle" idx="6"/>
          </p:nvPr>
        </p:nvSpPr>
        <p:spPr>
          <a:xfrm>
            <a:off x="6349725" y="2934250"/>
            <a:ext cx="1812300" cy="2475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1985" name="Google Shape;1985;p26"/>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6"/>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987" name="Google Shape;1987;p26"/>
          <p:cNvGrpSpPr/>
          <p:nvPr/>
        </p:nvGrpSpPr>
        <p:grpSpPr>
          <a:xfrm>
            <a:off x="2936544" y="-329546"/>
            <a:ext cx="2934233" cy="708308"/>
            <a:chOff x="2375925" y="3297600"/>
            <a:chExt cx="735950" cy="177650"/>
          </a:xfrm>
        </p:grpSpPr>
        <p:sp>
          <p:nvSpPr>
            <p:cNvPr id="1988" name="Google Shape;1988;p26"/>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6"/>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6"/>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6"/>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6"/>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6"/>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26"/>
          <p:cNvGrpSpPr/>
          <p:nvPr/>
        </p:nvGrpSpPr>
        <p:grpSpPr>
          <a:xfrm>
            <a:off x="412065" y="4665202"/>
            <a:ext cx="308013" cy="233671"/>
            <a:chOff x="745065" y="4677252"/>
            <a:chExt cx="308013" cy="233671"/>
          </a:xfrm>
        </p:grpSpPr>
        <p:sp>
          <p:nvSpPr>
            <p:cNvPr id="1995" name="Google Shape;1995;p26"/>
            <p:cNvSpPr/>
            <p:nvPr/>
          </p:nvSpPr>
          <p:spPr>
            <a:xfrm>
              <a:off x="830523" y="4844100"/>
              <a:ext cx="222556" cy="65676"/>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6" name="Google Shape;1996;p26"/>
            <p:cNvGrpSpPr/>
            <p:nvPr/>
          </p:nvGrpSpPr>
          <p:grpSpPr>
            <a:xfrm>
              <a:off x="745065" y="4677252"/>
              <a:ext cx="244411" cy="233671"/>
              <a:chOff x="745065" y="4677252"/>
              <a:chExt cx="244411" cy="233671"/>
            </a:xfrm>
          </p:grpSpPr>
          <p:sp>
            <p:nvSpPr>
              <p:cNvPr id="1997" name="Google Shape;1997;p26"/>
              <p:cNvSpPr/>
              <p:nvPr/>
            </p:nvSpPr>
            <p:spPr>
              <a:xfrm>
                <a:off x="745065" y="4677252"/>
                <a:ext cx="244411" cy="233671"/>
              </a:xfrm>
              <a:custGeom>
                <a:avLst/>
                <a:gdLst/>
                <a:ahLst/>
                <a:cxnLst/>
                <a:rect l="l" t="t" r="r" b="b"/>
                <a:pathLst>
                  <a:path w="5257" h="5026" extrusionOk="0">
                    <a:moveTo>
                      <a:pt x="2029" y="1"/>
                    </a:moveTo>
                    <a:lnTo>
                      <a:pt x="1662" y="175"/>
                    </a:lnTo>
                    <a:lnTo>
                      <a:pt x="1450" y="580"/>
                    </a:lnTo>
                    <a:lnTo>
                      <a:pt x="213" y="793"/>
                    </a:lnTo>
                    <a:lnTo>
                      <a:pt x="78" y="1585"/>
                    </a:lnTo>
                    <a:lnTo>
                      <a:pt x="271" y="2165"/>
                    </a:lnTo>
                    <a:lnTo>
                      <a:pt x="0" y="2880"/>
                    </a:lnTo>
                    <a:lnTo>
                      <a:pt x="194" y="3170"/>
                    </a:lnTo>
                    <a:lnTo>
                      <a:pt x="136" y="3440"/>
                    </a:lnTo>
                    <a:lnTo>
                      <a:pt x="0" y="3711"/>
                    </a:lnTo>
                    <a:lnTo>
                      <a:pt x="522" y="4484"/>
                    </a:lnTo>
                    <a:lnTo>
                      <a:pt x="947" y="4368"/>
                    </a:lnTo>
                    <a:lnTo>
                      <a:pt x="1372" y="4523"/>
                    </a:lnTo>
                    <a:lnTo>
                      <a:pt x="1759" y="4967"/>
                    </a:lnTo>
                    <a:lnTo>
                      <a:pt x="3672" y="5025"/>
                    </a:lnTo>
                    <a:lnTo>
                      <a:pt x="4213" y="4426"/>
                    </a:lnTo>
                    <a:lnTo>
                      <a:pt x="4329" y="4001"/>
                    </a:lnTo>
                    <a:lnTo>
                      <a:pt x="4967" y="3576"/>
                    </a:lnTo>
                    <a:lnTo>
                      <a:pt x="5257" y="2590"/>
                    </a:lnTo>
                    <a:lnTo>
                      <a:pt x="5063" y="2378"/>
                    </a:lnTo>
                    <a:lnTo>
                      <a:pt x="5160" y="2107"/>
                    </a:lnTo>
                    <a:lnTo>
                      <a:pt x="4754" y="1585"/>
                    </a:lnTo>
                    <a:lnTo>
                      <a:pt x="4754" y="851"/>
                    </a:lnTo>
                    <a:lnTo>
                      <a:pt x="4271" y="561"/>
                    </a:lnTo>
                    <a:lnTo>
                      <a:pt x="3827" y="387"/>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6"/>
              <p:cNvSpPr/>
              <p:nvPr/>
            </p:nvSpPr>
            <p:spPr>
              <a:xfrm>
                <a:off x="762128" y="4709611"/>
                <a:ext cx="105166" cy="84477"/>
              </a:xfrm>
              <a:custGeom>
                <a:avLst/>
                <a:gdLst/>
                <a:ahLst/>
                <a:cxnLst/>
                <a:rect l="l" t="t" r="r" b="b"/>
                <a:pathLst>
                  <a:path w="2262" h="1817" extrusionOk="0">
                    <a:moveTo>
                      <a:pt x="1334" y="0"/>
                    </a:moveTo>
                    <a:lnTo>
                      <a:pt x="522" y="271"/>
                    </a:lnTo>
                    <a:lnTo>
                      <a:pt x="252" y="580"/>
                    </a:lnTo>
                    <a:lnTo>
                      <a:pt x="812" y="561"/>
                    </a:lnTo>
                    <a:lnTo>
                      <a:pt x="1237" y="696"/>
                    </a:lnTo>
                    <a:lnTo>
                      <a:pt x="1315" y="1392"/>
                    </a:lnTo>
                    <a:lnTo>
                      <a:pt x="1121" y="1160"/>
                    </a:lnTo>
                    <a:lnTo>
                      <a:pt x="406" y="677"/>
                    </a:lnTo>
                    <a:lnTo>
                      <a:pt x="136" y="812"/>
                    </a:lnTo>
                    <a:lnTo>
                      <a:pt x="0" y="1218"/>
                    </a:lnTo>
                    <a:lnTo>
                      <a:pt x="406" y="1817"/>
                    </a:lnTo>
                    <a:lnTo>
                      <a:pt x="1624" y="1546"/>
                    </a:lnTo>
                    <a:lnTo>
                      <a:pt x="2261" y="1585"/>
                    </a:lnTo>
                    <a:lnTo>
                      <a:pt x="2261" y="1585"/>
                    </a:lnTo>
                    <a:lnTo>
                      <a:pt x="2165" y="1450"/>
                    </a:lnTo>
                    <a:cubicBezTo>
                      <a:pt x="2165" y="1450"/>
                      <a:pt x="1624" y="1102"/>
                      <a:pt x="1604" y="1063"/>
                    </a:cubicBezTo>
                    <a:cubicBezTo>
                      <a:pt x="1585" y="1044"/>
                      <a:pt x="1411" y="368"/>
                      <a:pt x="1411" y="368"/>
                    </a:cubicBezTo>
                    <a:lnTo>
                      <a:pt x="1411" y="368"/>
                    </a:lnTo>
                    <a:lnTo>
                      <a:pt x="1778" y="580"/>
                    </a:lnTo>
                    <a:lnTo>
                      <a:pt x="1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6"/>
              <p:cNvSpPr/>
              <p:nvPr/>
            </p:nvSpPr>
            <p:spPr>
              <a:xfrm>
                <a:off x="802577" y="4801248"/>
                <a:ext cx="119532" cy="54861"/>
              </a:xfrm>
              <a:custGeom>
                <a:avLst/>
                <a:gdLst/>
                <a:ahLst/>
                <a:cxnLst/>
                <a:rect l="l" t="t" r="r" b="b"/>
                <a:pathLst>
                  <a:path w="2571" h="1180" extrusionOk="0">
                    <a:moveTo>
                      <a:pt x="1643" y="0"/>
                    </a:moveTo>
                    <a:lnTo>
                      <a:pt x="503" y="194"/>
                    </a:lnTo>
                    <a:lnTo>
                      <a:pt x="0" y="658"/>
                    </a:lnTo>
                    <a:lnTo>
                      <a:pt x="831" y="329"/>
                    </a:lnTo>
                    <a:lnTo>
                      <a:pt x="1391" y="348"/>
                    </a:lnTo>
                    <a:lnTo>
                      <a:pt x="1391" y="600"/>
                    </a:lnTo>
                    <a:lnTo>
                      <a:pt x="1198" y="1005"/>
                    </a:lnTo>
                    <a:lnTo>
                      <a:pt x="947" y="1179"/>
                    </a:lnTo>
                    <a:lnTo>
                      <a:pt x="1063" y="1179"/>
                    </a:lnTo>
                    <a:lnTo>
                      <a:pt x="2570" y="677"/>
                    </a:lnTo>
                    <a:lnTo>
                      <a:pt x="2435" y="619"/>
                    </a:lnTo>
                    <a:lnTo>
                      <a:pt x="1817" y="619"/>
                    </a:lnTo>
                    <a:lnTo>
                      <a:pt x="1585" y="368"/>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6"/>
              <p:cNvSpPr/>
              <p:nvPr/>
            </p:nvSpPr>
            <p:spPr>
              <a:xfrm>
                <a:off x="835819" y="4687155"/>
                <a:ext cx="53931" cy="37752"/>
              </a:xfrm>
              <a:custGeom>
                <a:avLst/>
                <a:gdLst/>
                <a:ahLst/>
                <a:cxnLst/>
                <a:rect l="l" t="t" r="r" b="b"/>
                <a:pathLst>
                  <a:path w="1160" h="812" extrusionOk="0">
                    <a:moveTo>
                      <a:pt x="522" y="0"/>
                    </a:moveTo>
                    <a:lnTo>
                      <a:pt x="464" y="116"/>
                    </a:lnTo>
                    <a:lnTo>
                      <a:pt x="966" y="580"/>
                    </a:lnTo>
                    <a:lnTo>
                      <a:pt x="193" y="20"/>
                    </a:lnTo>
                    <a:lnTo>
                      <a:pt x="0" y="309"/>
                    </a:lnTo>
                    <a:lnTo>
                      <a:pt x="329" y="483"/>
                    </a:lnTo>
                    <a:lnTo>
                      <a:pt x="1102" y="812"/>
                    </a:lnTo>
                    <a:lnTo>
                      <a:pt x="1160" y="677"/>
                    </a:lnTo>
                    <a:lnTo>
                      <a:pt x="870" y="174"/>
                    </a:lnTo>
                    <a:lnTo>
                      <a:pt x="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6"/>
              <p:cNvSpPr/>
              <p:nvPr/>
            </p:nvSpPr>
            <p:spPr>
              <a:xfrm>
                <a:off x="904070" y="4724861"/>
                <a:ext cx="40495" cy="18922"/>
              </a:xfrm>
              <a:custGeom>
                <a:avLst/>
                <a:gdLst/>
                <a:ahLst/>
                <a:cxnLst/>
                <a:rect l="l" t="t" r="r" b="b"/>
                <a:pathLst>
                  <a:path w="871" h="407" extrusionOk="0">
                    <a:moveTo>
                      <a:pt x="175" y="1"/>
                    </a:moveTo>
                    <a:lnTo>
                      <a:pt x="1" y="136"/>
                    </a:lnTo>
                    <a:lnTo>
                      <a:pt x="175" y="329"/>
                    </a:lnTo>
                    <a:lnTo>
                      <a:pt x="870" y="407"/>
                    </a:lnTo>
                    <a:lnTo>
                      <a:pt x="870" y="407"/>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6"/>
              <p:cNvSpPr/>
              <p:nvPr/>
            </p:nvSpPr>
            <p:spPr>
              <a:xfrm>
                <a:off x="874454" y="4729370"/>
                <a:ext cx="76387" cy="99773"/>
              </a:xfrm>
              <a:custGeom>
                <a:avLst/>
                <a:gdLst/>
                <a:ahLst/>
                <a:cxnLst/>
                <a:rect l="l" t="t" r="r" b="b"/>
                <a:pathLst>
                  <a:path w="1643" h="2146" extrusionOk="0">
                    <a:moveTo>
                      <a:pt x="232" y="1"/>
                    </a:moveTo>
                    <a:lnTo>
                      <a:pt x="0" y="484"/>
                    </a:lnTo>
                    <a:lnTo>
                      <a:pt x="560" y="1450"/>
                    </a:lnTo>
                    <a:lnTo>
                      <a:pt x="560" y="1740"/>
                    </a:lnTo>
                    <a:lnTo>
                      <a:pt x="1333" y="2146"/>
                    </a:lnTo>
                    <a:lnTo>
                      <a:pt x="1643" y="1701"/>
                    </a:lnTo>
                    <a:lnTo>
                      <a:pt x="1546" y="1179"/>
                    </a:lnTo>
                    <a:lnTo>
                      <a:pt x="1372" y="1392"/>
                    </a:lnTo>
                    <a:lnTo>
                      <a:pt x="870" y="967"/>
                    </a:lnTo>
                    <a:lnTo>
                      <a:pt x="425" y="793"/>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3" name="Google Shape;2003;p26"/>
          <p:cNvGrpSpPr/>
          <p:nvPr/>
        </p:nvGrpSpPr>
        <p:grpSpPr>
          <a:xfrm>
            <a:off x="8218750" y="4074110"/>
            <a:ext cx="741900" cy="704490"/>
            <a:chOff x="8218750" y="4074110"/>
            <a:chExt cx="741900" cy="704490"/>
          </a:xfrm>
        </p:grpSpPr>
        <p:sp>
          <p:nvSpPr>
            <p:cNvPr id="2004" name="Google Shape;2004;p26"/>
            <p:cNvSpPr/>
            <p:nvPr/>
          </p:nvSpPr>
          <p:spPr>
            <a:xfrm>
              <a:off x="8218750" y="4665200"/>
              <a:ext cx="7419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26"/>
            <p:cNvGrpSpPr/>
            <p:nvPr/>
          </p:nvGrpSpPr>
          <p:grpSpPr>
            <a:xfrm>
              <a:off x="8352385" y="4074110"/>
              <a:ext cx="474643" cy="655339"/>
              <a:chOff x="2305875" y="238125"/>
              <a:chExt cx="646300" cy="892225"/>
            </a:xfrm>
          </p:grpSpPr>
          <p:sp>
            <p:nvSpPr>
              <p:cNvPr id="2006" name="Google Shape;2006;p26"/>
              <p:cNvSpPr/>
              <p:nvPr/>
            </p:nvSpPr>
            <p:spPr>
              <a:xfrm>
                <a:off x="2896675" y="302025"/>
                <a:ext cx="55500" cy="125400"/>
              </a:xfrm>
              <a:custGeom>
                <a:avLst/>
                <a:gdLst/>
                <a:ahLst/>
                <a:cxnLst/>
                <a:rect l="l" t="t" r="r" b="b"/>
                <a:pathLst>
                  <a:path w="2220" h="5016" extrusionOk="0">
                    <a:moveTo>
                      <a:pt x="1" y="0"/>
                    </a:moveTo>
                    <a:lnTo>
                      <a:pt x="1" y="5016"/>
                    </a:lnTo>
                    <a:lnTo>
                      <a:pt x="1833" y="5016"/>
                    </a:lnTo>
                    <a:cubicBezTo>
                      <a:pt x="2026" y="5016"/>
                      <a:pt x="2219" y="4871"/>
                      <a:pt x="2219" y="4678"/>
                    </a:cubicBezTo>
                    <a:lnTo>
                      <a:pt x="2219" y="386"/>
                    </a:lnTo>
                    <a:cubicBezTo>
                      <a:pt x="2219" y="145"/>
                      <a:pt x="2074" y="0"/>
                      <a:pt x="1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6"/>
              <p:cNvSpPr/>
              <p:nvPr/>
            </p:nvSpPr>
            <p:spPr>
              <a:xfrm>
                <a:off x="2896675" y="524875"/>
                <a:ext cx="55500" cy="125600"/>
              </a:xfrm>
              <a:custGeom>
                <a:avLst/>
                <a:gdLst/>
                <a:ahLst/>
                <a:cxnLst/>
                <a:rect l="l" t="t" r="r" b="b"/>
                <a:pathLst>
                  <a:path w="2220" h="5024" extrusionOk="0">
                    <a:moveTo>
                      <a:pt x="1906" y="1"/>
                    </a:moveTo>
                    <a:cubicBezTo>
                      <a:pt x="1883" y="1"/>
                      <a:pt x="1859" y="3"/>
                      <a:pt x="1833" y="8"/>
                    </a:cubicBezTo>
                    <a:lnTo>
                      <a:pt x="1" y="8"/>
                    </a:lnTo>
                    <a:lnTo>
                      <a:pt x="1" y="5024"/>
                    </a:lnTo>
                    <a:lnTo>
                      <a:pt x="1833" y="5024"/>
                    </a:lnTo>
                    <a:cubicBezTo>
                      <a:pt x="2074" y="5024"/>
                      <a:pt x="2219" y="4831"/>
                      <a:pt x="2219" y="4638"/>
                    </a:cubicBezTo>
                    <a:lnTo>
                      <a:pt x="2219" y="346"/>
                    </a:lnTo>
                    <a:cubicBezTo>
                      <a:pt x="2219" y="173"/>
                      <a:pt x="2103" y="1"/>
                      <a:pt x="19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6"/>
              <p:cNvSpPr/>
              <p:nvPr/>
            </p:nvSpPr>
            <p:spPr>
              <a:xfrm>
                <a:off x="2896675" y="446500"/>
                <a:ext cx="55500" cy="125625"/>
              </a:xfrm>
              <a:custGeom>
                <a:avLst/>
                <a:gdLst/>
                <a:ahLst/>
                <a:cxnLst/>
                <a:rect l="l" t="t" r="r" b="b"/>
                <a:pathLst>
                  <a:path w="2220" h="5025" extrusionOk="0">
                    <a:moveTo>
                      <a:pt x="1906" y="1"/>
                    </a:moveTo>
                    <a:cubicBezTo>
                      <a:pt x="1883" y="1"/>
                      <a:pt x="1859" y="3"/>
                      <a:pt x="1833" y="8"/>
                    </a:cubicBezTo>
                    <a:lnTo>
                      <a:pt x="1" y="8"/>
                    </a:lnTo>
                    <a:lnTo>
                      <a:pt x="1" y="5024"/>
                    </a:lnTo>
                    <a:lnTo>
                      <a:pt x="1833" y="5024"/>
                    </a:lnTo>
                    <a:cubicBezTo>
                      <a:pt x="2074" y="5024"/>
                      <a:pt x="2219" y="4831"/>
                      <a:pt x="2219" y="4638"/>
                    </a:cubicBezTo>
                    <a:lnTo>
                      <a:pt x="2219" y="346"/>
                    </a:lnTo>
                    <a:cubicBezTo>
                      <a:pt x="2219" y="173"/>
                      <a:pt x="2103" y="1"/>
                      <a:pt x="1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6"/>
              <p:cNvSpPr/>
              <p:nvPr/>
            </p:nvSpPr>
            <p:spPr>
              <a:xfrm>
                <a:off x="2896675" y="880750"/>
                <a:ext cx="55500" cy="125425"/>
              </a:xfrm>
              <a:custGeom>
                <a:avLst/>
                <a:gdLst/>
                <a:ahLst/>
                <a:cxnLst/>
                <a:rect l="l" t="t" r="r" b="b"/>
                <a:pathLst>
                  <a:path w="2220" h="5017" extrusionOk="0">
                    <a:moveTo>
                      <a:pt x="1" y="0"/>
                    </a:moveTo>
                    <a:lnTo>
                      <a:pt x="1" y="5016"/>
                    </a:lnTo>
                    <a:lnTo>
                      <a:pt x="1833" y="5016"/>
                    </a:lnTo>
                    <a:cubicBezTo>
                      <a:pt x="2074" y="5016"/>
                      <a:pt x="2219" y="4823"/>
                      <a:pt x="2219" y="4630"/>
                    </a:cubicBezTo>
                    <a:lnTo>
                      <a:pt x="2219" y="338"/>
                    </a:lnTo>
                    <a:cubicBezTo>
                      <a:pt x="2219" y="145"/>
                      <a:pt x="2074" y="0"/>
                      <a:pt x="18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6"/>
              <p:cNvSpPr/>
              <p:nvPr/>
            </p:nvSpPr>
            <p:spPr>
              <a:xfrm>
                <a:off x="2896675" y="691450"/>
                <a:ext cx="55500" cy="125425"/>
              </a:xfrm>
              <a:custGeom>
                <a:avLst/>
                <a:gdLst/>
                <a:ahLst/>
                <a:cxnLst/>
                <a:rect l="l" t="t" r="r" b="b"/>
                <a:pathLst>
                  <a:path w="2220" h="5017" extrusionOk="0">
                    <a:moveTo>
                      <a:pt x="1" y="1"/>
                    </a:moveTo>
                    <a:lnTo>
                      <a:pt x="1" y="5016"/>
                    </a:lnTo>
                    <a:lnTo>
                      <a:pt x="1833" y="5016"/>
                    </a:lnTo>
                    <a:cubicBezTo>
                      <a:pt x="2074" y="5016"/>
                      <a:pt x="2219" y="4872"/>
                      <a:pt x="2219" y="4631"/>
                    </a:cubicBezTo>
                    <a:lnTo>
                      <a:pt x="2219" y="338"/>
                    </a:lnTo>
                    <a:cubicBezTo>
                      <a:pt x="2219" y="145"/>
                      <a:pt x="2074"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6"/>
              <p:cNvSpPr/>
              <p:nvPr/>
            </p:nvSpPr>
            <p:spPr>
              <a:xfrm>
                <a:off x="2305875" y="238125"/>
                <a:ext cx="624575" cy="892225"/>
              </a:xfrm>
              <a:custGeom>
                <a:avLst/>
                <a:gdLst/>
                <a:ahLst/>
                <a:cxnLst/>
                <a:rect l="l" t="t" r="r" b="b"/>
                <a:pathLst>
                  <a:path w="24983" h="35689" extrusionOk="0">
                    <a:moveTo>
                      <a:pt x="1" y="0"/>
                    </a:moveTo>
                    <a:lnTo>
                      <a:pt x="1" y="35689"/>
                    </a:lnTo>
                    <a:lnTo>
                      <a:pt x="23633" y="35689"/>
                    </a:lnTo>
                    <a:cubicBezTo>
                      <a:pt x="24404" y="35689"/>
                      <a:pt x="24983" y="35062"/>
                      <a:pt x="24983" y="34338"/>
                    </a:cubicBezTo>
                    <a:lnTo>
                      <a:pt x="24983" y="1350"/>
                    </a:lnTo>
                    <a:cubicBezTo>
                      <a:pt x="24983" y="579"/>
                      <a:pt x="24404" y="0"/>
                      <a:pt x="236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6"/>
              <p:cNvSpPr/>
              <p:nvPr/>
            </p:nvSpPr>
            <p:spPr>
              <a:xfrm>
                <a:off x="2387875" y="238125"/>
                <a:ext cx="50675" cy="891025"/>
              </a:xfrm>
              <a:custGeom>
                <a:avLst/>
                <a:gdLst/>
                <a:ahLst/>
                <a:cxnLst/>
                <a:rect l="l" t="t" r="r" b="b"/>
                <a:pathLst>
                  <a:path w="2027" h="35641" extrusionOk="0">
                    <a:moveTo>
                      <a:pt x="0" y="0"/>
                    </a:moveTo>
                    <a:lnTo>
                      <a:pt x="0" y="35640"/>
                    </a:lnTo>
                    <a:lnTo>
                      <a:pt x="2026" y="35640"/>
                    </a:lnTo>
                    <a:lnTo>
                      <a:pt x="20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6"/>
              <p:cNvSpPr/>
              <p:nvPr/>
            </p:nvSpPr>
            <p:spPr>
              <a:xfrm>
                <a:off x="2490350" y="375550"/>
                <a:ext cx="262875" cy="37425"/>
              </a:xfrm>
              <a:custGeom>
                <a:avLst/>
                <a:gdLst/>
                <a:ahLst/>
                <a:cxnLst/>
                <a:rect l="l" t="t" r="r" b="b"/>
                <a:pathLst>
                  <a:path w="10515" h="1497" extrusionOk="0">
                    <a:moveTo>
                      <a:pt x="1" y="1"/>
                    </a:moveTo>
                    <a:lnTo>
                      <a:pt x="1" y="1496"/>
                    </a:lnTo>
                    <a:lnTo>
                      <a:pt x="10514" y="1496"/>
                    </a:lnTo>
                    <a:lnTo>
                      <a:pt x="105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4" name="Google Shape;2014;p26"/>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015"/>
        <p:cNvGrpSpPr/>
        <p:nvPr/>
      </p:nvGrpSpPr>
      <p:grpSpPr>
        <a:xfrm>
          <a:off x="0" y="0"/>
          <a:ext cx="0" cy="0"/>
          <a:chOff x="0" y="0"/>
          <a:chExt cx="0" cy="0"/>
        </a:xfrm>
      </p:grpSpPr>
      <p:grpSp>
        <p:nvGrpSpPr>
          <p:cNvPr id="2016" name="Google Shape;2016;p27"/>
          <p:cNvGrpSpPr/>
          <p:nvPr/>
        </p:nvGrpSpPr>
        <p:grpSpPr>
          <a:xfrm>
            <a:off x="-417335" y="1471357"/>
            <a:ext cx="1658342" cy="3137156"/>
            <a:chOff x="-985285" y="1471357"/>
            <a:chExt cx="1658342" cy="3137156"/>
          </a:xfrm>
        </p:grpSpPr>
        <p:grpSp>
          <p:nvGrpSpPr>
            <p:cNvPr id="2017" name="Google Shape;2017;p27"/>
            <p:cNvGrpSpPr/>
            <p:nvPr/>
          </p:nvGrpSpPr>
          <p:grpSpPr>
            <a:xfrm flipH="1">
              <a:off x="-985285" y="1471357"/>
              <a:ext cx="1658342" cy="3137156"/>
              <a:chOff x="6265575" y="1978274"/>
              <a:chExt cx="1536925" cy="2057017"/>
            </a:xfrm>
          </p:grpSpPr>
          <p:sp>
            <p:nvSpPr>
              <p:cNvPr id="2018" name="Google Shape;2018;p27"/>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9" name="Google Shape;2019;p27"/>
              <p:cNvGrpSpPr/>
              <p:nvPr/>
            </p:nvGrpSpPr>
            <p:grpSpPr>
              <a:xfrm>
                <a:off x="6265575" y="1978281"/>
                <a:ext cx="1179732" cy="2056993"/>
                <a:chOff x="-221497" y="1179358"/>
                <a:chExt cx="1179732" cy="2866889"/>
              </a:xfrm>
            </p:grpSpPr>
            <p:grpSp>
              <p:nvGrpSpPr>
                <p:cNvPr id="2020" name="Google Shape;2020;p27"/>
                <p:cNvGrpSpPr/>
                <p:nvPr/>
              </p:nvGrpSpPr>
              <p:grpSpPr>
                <a:xfrm>
                  <a:off x="-221497" y="1179358"/>
                  <a:ext cx="1179732" cy="2866889"/>
                  <a:chOff x="-221497" y="1179358"/>
                  <a:chExt cx="1179732" cy="2866889"/>
                </a:xfrm>
              </p:grpSpPr>
              <p:sp>
                <p:nvSpPr>
                  <p:cNvPr id="2021" name="Google Shape;2021;p27"/>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7"/>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7"/>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7"/>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7"/>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7"/>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7"/>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7"/>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9" name="Google Shape;2029;p27"/>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0" name="Google Shape;2030;p27"/>
            <p:cNvGrpSpPr/>
            <p:nvPr/>
          </p:nvGrpSpPr>
          <p:grpSpPr>
            <a:xfrm flipH="1">
              <a:off x="-117908" y="1761968"/>
              <a:ext cx="701573" cy="635200"/>
              <a:chOff x="791550" y="2156375"/>
              <a:chExt cx="1145425" cy="1118900"/>
            </a:xfrm>
          </p:grpSpPr>
          <p:sp>
            <p:nvSpPr>
              <p:cNvPr id="2031" name="Google Shape;2031;p2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7"/>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7"/>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7"/>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7"/>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7"/>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7"/>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27"/>
            <p:cNvGrpSpPr/>
            <p:nvPr/>
          </p:nvGrpSpPr>
          <p:grpSpPr>
            <a:xfrm flipH="1">
              <a:off x="-117908" y="2676904"/>
              <a:ext cx="701573" cy="635200"/>
              <a:chOff x="791550" y="2156375"/>
              <a:chExt cx="1145425" cy="1118900"/>
            </a:xfrm>
          </p:grpSpPr>
          <p:sp>
            <p:nvSpPr>
              <p:cNvPr id="2047" name="Google Shape;2047;p2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7"/>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7"/>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7"/>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7"/>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7"/>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1" name="Google Shape;2061;p27"/>
            <p:cNvGrpSpPr/>
            <p:nvPr/>
          </p:nvGrpSpPr>
          <p:grpSpPr>
            <a:xfrm flipH="1">
              <a:off x="-117865" y="3596586"/>
              <a:ext cx="701505" cy="635200"/>
              <a:chOff x="8817561" y="3596620"/>
              <a:chExt cx="650143" cy="635200"/>
            </a:xfrm>
          </p:grpSpPr>
          <p:grpSp>
            <p:nvGrpSpPr>
              <p:cNvPr id="2062" name="Google Shape;2062;p27"/>
              <p:cNvGrpSpPr/>
              <p:nvPr/>
            </p:nvGrpSpPr>
            <p:grpSpPr>
              <a:xfrm>
                <a:off x="8817561" y="3596620"/>
                <a:ext cx="650143" cy="635200"/>
                <a:chOff x="791550" y="2156375"/>
                <a:chExt cx="1145425" cy="1118900"/>
              </a:xfrm>
            </p:grpSpPr>
            <p:sp>
              <p:nvSpPr>
                <p:cNvPr id="2063" name="Google Shape;2063;p27"/>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7"/>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7"/>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7"/>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7"/>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7"/>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7"/>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7"/>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7"/>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7"/>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7"/>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7"/>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7"/>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6" name="Google Shape;2076;p27"/>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7"/>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8" name="Google Shape;2078;p27"/>
          <p:cNvSpPr txBox="1">
            <a:spLocks noGrp="1"/>
          </p:cNvSpPr>
          <p:nvPr>
            <p:ph type="subTitle" idx="1"/>
          </p:nvPr>
        </p:nvSpPr>
        <p:spPr>
          <a:xfrm>
            <a:off x="4258925" y="1261509"/>
            <a:ext cx="1829700" cy="31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079" name="Google Shape;2079;p27"/>
          <p:cNvSpPr txBox="1">
            <a:spLocks noGrp="1"/>
          </p:cNvSpPr>
          <p:nvPr>
            <p:ph type="subTitle" idx="2"/>
          </p:nvPr>
        </p:nvSpPr>
        <p:spPr>
          <a:xfrm>
            <a:off x="4005625" y="1622522"/>
            <a:ext cx="33501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080" name="Google Shape;2080;p27"/>
          <p:cNvSpPr txBox="1">
            <a:spLocks noGrp="1"/>
          </p:cNvSpPr>
          <p:nvPr>
            <p:ph type="subTitle" idx="3"/>
          </p:nvPr>
        </p:nvSpPr>
        <p:spPr>
          <a:xfrm>
            <a:off x="4005575" y="2637425"/>
            <a:ext cx="33501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081" name="Google Shape;2081;p27"/>
          <p:cNvSpPr txBox="1">
            <a:spLocks noGrp="1"/>
          </p:cNvSpPr>
          <p:nvPr>
            <p:ph type="subTitle" idx="4"/>
          </p:nvPr>
        </p:nvSpPr>
        <p:spPr>
          <a:xfrm>
            <a:off x="4005625" y="3651650"/>
            <a:ext cx="33501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082" name="Google Shape;2082;p27"/>
          <p:cNvSpPr txBox="1">
            <a:spLocks noGrp="1"/>
          </p:cNvSpPr>
          <p:nvPr>
            <p:ph type="subTitle" idx="5"/>
          </p:nvPr>
        </p:nvSpPr>
        <p:spPr>
          <a:xfrm>
            <a:off x="4258913" y="2275650"/>
            <a:ext cx="1829700" cy="31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083" name="Google Shape;2083;p27"/>
          <p:cNvSpPr txBox="1">
            <a:spLocks noGrp="1"/>
          </p:cNvSpPr>
          <p:nvPr>
            <p:ph type="subTitle" idx="6"/>
          </p:nvPr>
        </p:nvSpPr>
        <p:spPr>
          <a:xfrm>
            <a:off x="4258950" y="3289875"/>
            <a:ext cx="1829700" cy="314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2084" name="Google Shape;2084;p27"/>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7"/>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7"/>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087" name="Google Shape;2087;p27"/>
          <p:cNvGrpSpPr/>
          <p:nvPr/>
        </p:nvGrpSpPr>
        <p:grpSpPr>
          <a:xfrm>
            <a:off x="2936544" y="-329546"/>
            <a:ext cx="2934233" cy="708308"/>
            <a:chOff x="2375925" y="3297600"/>
            <a:chExt cx="735950" cy="177650"/>
          </a:xfrm>
        </p:grpSpPr>
        <p:sp>
          <p:nvSpPr>
            <p:cNvPr id="2088" name="Google Shape;2088;p2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4" name="Google Shape;2094;p27"/>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95" name="Google Shape;2095;p27"/>
          <p:cNvGrpSpPr/>
          <p:nvPr/>
        </p:nvGrpSpPr>
        <p:grpSpPr>
          <a:xfrm>
            <a:off x="7605780" y="2513555"/>
            <a:ext cx="1386940" cy="2226857"/>
            <a:chOff x="4897905" y="2970697"/>
            <a:chExt cx="1133491" cy="1819922"/>
          </a:xfrm>
        </p:grpSpPr>
        <p:sp>
          <p:nvSpPr>
            <p:cNvPr id="2096" name="Google Shape;2096;p27"/>
            <p:cNvSpPr/>
            <p:nvPr/>
          </p:nvSpPr>
          <p:spPr>
            <a:xfrm>
              <a:off x="5411805" y="46953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7" name="Google Shape;2097;p27"/>
            <p:cNvGrpSpPr/>
            <p:nvPr/>
          </p:nvGrpSpPr>
          <p:grpSpPr>
            <a:xfrm>
              <a:off x="4897905" y="2970697"/>
              <a:ext cx="1133491" cy="1819920"/>
              <a:chOff x="4627075" y="1583225"/>
              <a:chExt cx="1587300" cy="2548550"/>
            </a:xfrm>
          </p:grpSpPr>
          <p:sp>
            <p:nvSpPr>
              <p:cNvPr id="2098" name="Google Shape;2098;p27"/>
              <p:cNvSpPr/>
              <p:nvPr/>
            </p:nvSpPr>
            <p:spPr>
              <a:xfrm>
                <a:off x="5084400" y="3145300"/>
                <a:ext cx="650775" cy="986475"/>
              </a:xfrm>
              <a:custGeom>
                <a:avLst/>
                <a:gdLst/>
                <a:ahLst/>
                <a:cxnLst/>
                <a:rect l="l" t="t" r="r" b="b"/>
                <a:pathLst>
                  <a:path w="26031" h="39459" extrusionOk="0">
                    <a:moveTo>
                      <a:pt x="22533" y="0"/>
                    </a:moveTo>
                    <a:cubicBezTo>
                      <a:pt x="21602" y="0"/>
                      <a:pt x="20662" y="189"/>
                      <a:pt x="19731" y="189"/>
                    </a:cubicBezTo>
                    <a:lnTo>
                      <a:pt x="6216" y="189"/>
                    </a:lnTo>
                    <a:cubicBezTo>
                      <a:pt x="5778" y="189"/>
                      <a:pt x="5131" y="252"/>
                      <a:pt x="4693" y="272"/>
                    </a:cubicBezTo>
                    <a:cubicBezTo>
                      <a:pt x="4642" y="275"/>
                      <a:pt x="4590" y="276"/>
                      <a:pt x="4537" y="276"/>
                    </a:cubicBezTo>
                    <a:cubicBezTo>
                      <a:pt x="4001" y="276"/>
                      <a:pt x="3352" y="166"/>
                      <a:pt x="2718" y="166"/>
                    </a:cubicBezTo>
                    <a:cubicBezTo>
                      <a:pt x="1763" y="166"/>
                      <a:pt x="843" y="416"/>
                      <a:pt x="396" y="1670"/>
                    </a:cubicBezTo>
                    <a:cubicBezTo>
                      <a:pt x="0" y="2817"/>
                      <a:pt x="188" y="4799"/>
                      <a:pt x="188" y="6050"/>
                    </a:cubicBezTo>
                    <a:cubicBezTo>
                      <a:pt x="167" y="7447"/>
                      <a:pt x="167" y="8845"/>
                      <a:pt x="209" y="10242"/>
                    </a:cubicBezTo>
                    <a:cubicBezTo>
                      <a:pt x="230" y="10597"/>
                      <a:pt x="250" y="10952"/>
                      <a:pt x="250" y="11327"/>
                    </a:cubicBezTo>
                    <a:cubicBezTo>
                      <a:pt x="376" y="15624"/>
                      <a:pt x="772" y="19920"/>
                      <a:pt x="1418" y="24175"/>
                    </a:cubicBezTo>
                    <a:cubicBezTo>
                      <a:pt x="2002" y="28055"/>
                      <a:pt x="2795" y="32038"/>
                      <a:pt x="4693" y="35125"/>
                    </a:cubicBezTo>
                    <a:cubicBezTo>
                      <a:pt x="5569" y="36544"/>
                      <a:pt x="6695" y="37691"/>
                      <a:pt x="7968" y="38275"/>
                    </a:cubicBezTo>
                    <a:cubicBezTo>
                      <a:pt x="8510" y="38525"/>
                      <a:pt x="8948" y="38901"/>
                      <a:pt x="9532" y="39067"/>
                    </a:cubicBezTo>
                    <a:cubicBezTo>
                      <a:pt x="10262" y="39255"/>
                      <a:pt x="10992" y="39380"/>
                      <a:pt x="11743" y="39422"/>
                    </a:cubicBezTo>
                    <a:cubicBezTo>
                      <a:pt x="12187" y="39446"/>
                      <a:pt x="12633" y="39458"/>
                      <a:pt x="13080" y="39458"/>
                    </a:cubicBezTo>
                    <a:cubicBezTo>
                      <a:pt x="14165" y="39458"/>
                      <a:pt x="15253" y="39388"/>
                      <a:pt x="16332" y="39255"/>
                    </a:cubicBezTo>
                    <a:cubicBezTo>
                      <a:pt x="17959" y="39088"/>
                      <a:pt x="19231" y="38755"/>
                      <a:pt x="20503" y="37232"/>
                    </a:cubicBezTo>
                    <a:cubicBezTo>
                      <a:pt x="21171" y="36419"/>
                      <a:pt x="21546" y="35522"/>
                      <a:pt x="22005" y="34750"/>
                    </a:cubicBezTo>
                    <a:cubicBezTo>
                      <a:pt x="22818" y="33352"/>
                      <a:pt x="23402" y="31600"/>
                      <a:pt x="23861" y="29932"/>
                    </a:cubicBezTo>
                    <a:cubicBezTo>
                      <a:pt x="24800" y="26532"/>
                      <a:pt x="25238" y="22903"/>
                      <a:pt x="25488" y="19295"/>
                    </a:cubicBezTo>
                    <a:cubicBezTo>
                      <a:pt x="25676" y="16228"/>
                      <a:pt x="25759" y="13162"/>
                      <a:pt x="25738" y="10117"/>
                    </a:cubicBezTo>
                    <a:cubicBezTo>
                      <a:pt x="25738" y="9012"/>
                      <a:pt x="25697" y="7906"/>
                      <a:pt x="25655" y="6801"/>
                    </a:cubicBezTo>
                    <a:cubicBezTo>
                      <a:pt x="25572" y="4381"/>
                      <a:pt x="26031" y="856"/>
                      <a:pt x="23986"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7"/>
              <p:cNvSpPr/>
              <p:nvPr/>
            </p:nvSpPr>
            <p:spPr>
              <a:xfrm>
                <a:off x="5083875" y="3145300"/>
                <a:ext cx="650775" cy="318500"/>
              </a:xfrm>
              <a:custGeom>
                <a:avLst/>
                <a:gdLst/>
                <a:ahLst/>
                <a:cxnLst/>
                <a:rect l="l" t="t" r="r" b="b"/>
                <a:pathLst>
                  <a:path w="26031" h="12740" extrusionOk="0">
                    <a:moveTo>
                      <a:pt x="22533" y="0"/>
                    </a:moveTo>
                    <a:cubicBezTo>
                      <a:pt x="21602" y="0"/>
                      <a:pt x="20662" y="189"/>
                      <a:pt x="19732" y="189"/>
                    </a:cubicBezTo>
                    <a:lnTo>
                      <a:pt x="6216" y="189"/>
                    </a:lnTo>
                    <a:cubicBezTo>
                      <a:pt x="5778" y="189"/>
                      <a:pt x="5131" y="252"/>
                      <a:pt x="4693" y="272"/>
                    </a:cubicBezTo>
                    <a:cubicBezTo>
                      <a:pt x="4641" y="275"/>
                      <a:pt x="4588" y="276"/>
                      <a:pt x="4533" y="276"/>
                    </a:cubicBezTo>
                    <a:cubicBezTo>
                      <a:pt x="4004" y="276"/>
                      <a:pt x="3365" y="172"/>
                      <a:pt x="2740" y="172"/>
                    </a:cubicBezTo>
                    <a:cubicBezTo>
                      <a:pt x="1777" y="172"/>
                      <a:pt x="846" y="418"/>
                      <a:pt x="397" y="1670"/>
                    </a:cubicBezTo>
                    <a:cubicBezTo>
                      <a:pt x="0" y="2817"/>
                      <a:pt x="188" y="4799"/>
                      <a:pt x="188" y="6050"/>
                    </a:cubicBezTo>
                    <a:cubicBezTo>
                      <a:pt x="167" y="7447"/>
                      <a:pt x="167" y="8845"/>
                      <a:pt x="209" y="10242"/>
                    </a:cubicBezTo>
                    <a:lnTo>
                      <a:pt x="355" y="10326"/>
                    </a:lnTo>
                    <a:cubicBezTo>
                      <a:pt x="3953" y="12229"/>
                      <a:pt x="8298" y="12740"/>
                      <a:pt x="12281" y="12740"/>
                    </a:cubicBezTo>
                    <a:cubicBezTo>
                      <a:pt x="13101" y="12740"/>
                      <a:pt x="13905" y="12718"/>
                      <a:pt x="14684" y="12683"/>
                    </a:cubicBezTo>
                    <a:cubicBezTo>
                      <a:pt x="17479" y="12537"/>
                      <a:pt x="20253" y="12078"/>
                      <a:pt x="22944" y="11285"/>
                    </a:cubicBezTo>
                    <a:cubicBezTo>
                      <a:pt x="23924" y="10993"/>
                      <a:pt x="24863" y="10597"/>
                      <a:pt x="25759" y="10096"/>
                    </a:cubicBezTo>
                    <a:cubicBezTo>
                      <a:pt x="25739" y="9012"/>
                      <a:pt x="25697" y="7906"/>
                      <a:pt x="25655" y="6801"/>
                    </a:cubicBezTo>
                    <a:cubicBezTo>
                      <a:pt x="25572" y="4381"/>
                      <a:pt x="26031" y="877"/>
                      <a:pt x="23987"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7"/>
              <p:cNvSpPr/>
              <p:nvPr/>
            </p:nvSpPr>
            <p:spPr>
              <a:xfrm>
                <a:off x="5533875" y="3157325"/>
                <a:ext cx="53725" cy="26075"/>
              </a:xfrm>
              <a:custGeom>
                <a:avLst/>
                <a:gdLst/>
                <a:ahLst/>
                <a:cxnLst/>
                <a:rect l="l" t="t" r="r" b="b"/>
                <a:pathLst>
                  <a:path w="2149" h="1043" extrusionOk="0">
                    <a:moveTo>
                      <a:pt x="1481" y="0"/>
                    </a:moveTo>
                    <a:cubicBezTo>
                      <a:pt x="1377" y="0"/>
                      <a:pt x="1294" y="0"/>
                      <a:pt x="1189" y="21"/>
                    </a:cubicBezTo>
                    <a:lnTo>
                      <a:pt x="918" y="63"/>
                    </a:lnTo>
                    <a:lnTo>
                      <a:pt x="772" y="83"/>
                    </a:lnTo>
                    <a:cubicBezTo>
                      <a:pt x="689" y="83"/>
                      <a:pt x="605" y="104"/>
                      <a:pt x="522" y="125"/>
                    </a:cubicBezTo>
                    <a:cubicBezTo>
                      <a:pt x="397" y="146"/>
                      <a:pt x="292" y="209"/>
                      <a:pt x="188" y="292"/>
                    </a:cubicBezTo>
                    <a:cubicBezTo>
                      <a:pt x="63" y="355"/>
                      <a:pt x="0" y="501"/>
                      <a:pt x="21" y="647"/>
                    </a:cubicBezTo>
                    <a:cubicBezTo>
                      <a:pt x="42" y="793"/>
                      <a:pt x="146" y="918"/>
                      <a:pt x="292" y="960"/>
                    </a:cubicBezTo>
                    <a:cubicBezTo>
                      <a:pt x="397" y="1001"/>
                      <a:pt x="522" y="1043"/>
                      <a:pt x="647" y="1043"/>
                    </a:cubicBezTo>
                    <a:cubicBezTo>
                      <a:pt x="751" y="1043"/>
                      <a:pt x="835" y="1022"/>
                      <a:pt x="939" y="1001"/>
                    </a:cubicBezTo>
                    <a:lnTo>
                      <a:pt x="1210" y="980"/>
                    </a:lnTo>
                    <a:cubicBezTo>
                      <a:pt x="1335" y="980"/>
                      <a:pt x="1481" y="960"/>
                      <a:pt x="1606" y="918"/>
                    </a:cubicBezTo>
                    <a:cubicBezTo>
                      <a:pt x="2149" y="793"/>
                      <a:pt x="2044" y="0"/>
                      <a:pt x="1481"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7"/>
              <p:cNvSpPr/>
              <p:nvPr/>
            </p:nvSpPr>
            <p:spPr>
              <a:xfrm>
                <a:off x="5100550" y="3113525"/>
                <a:ext cx="616375" cy="130900"/>
              </a:xfrm>
              <a:custGeom>
                <a:avLst/>
                <a:gdLst/>
                <a:ahLst/>
                <a:cxnLst/>
                <a:rect l="l" t="t" r="r" b="b"/>
                <a:pathLst>
                  <a:path w="24655" h="5236" extrusionOk="0">
                    <a:moveTo>
                      <a:pt x="12328" y="0"/>
                    </a:moveTo>
                    <a:cubicBezTo>
                      <a:pt x="5528" y="0"/>
                      <a:pt x="1" y="1168"/>
                      <a:pt x="1" y="2607"/>
                    </a:cubicBezTo>
                    <a:cubicBezTo>
                      <a:pt x="1" y="4067"/>
                      <a:pt x="5528" y="5235"/>
                      <a:pt x="12328" y="5235"/>
                    </a:cubicBezTo>
                    <a:cubicBezTo>
                      <a:pt x="19127" y="5235"/>
                      <a:pt x="24654" y="4067"/>
                      <a:pt x="24654" y="2607"/>
                    </a:cubicBezTo>
                    <a:cubicBezTo>
                      <a:pt x="24654" y="1168"/>
                      <a:pt x="19127" y="0"/>
                      <a:pt x="12328" y="0"/>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7"/>
              <p:cNvSpPr/>
              <p:nvPr/>
            </p:nvSpPr>
            <p:spPr>
              <a:xfrm>
                <a:off x="5100550" y="3114025"/>
                <a:ext cx="616375" cy="129875"/>
              </a:xfrm>
              <a:custGeom>
                <a:avLst/>
                <a:gdLst/>
                <a:ahLst/>
                <a:cxnLst/>
                <a:rect l="l" t="t" r="r" b="b"/>
                <a:pathLst>
                  <a:path w="24655" h="5195" extrusionOk="0">
                    <a:moveTo>
                      <a:pt x="11681" y="1"/>
                    </a:moveTo>
                    <a:cubicBezTo>
                      <a:pt x="11306" y="1"/>
                      <a:pt x="10909" y="22"/>
                      <a:pt x="10555" y="22"/>
                    </a:cubicBezTo>
                    <a:cubicBezTo>
                      <a:pt x="10523" y="11"/>
                      <a:pt x="10492" y="6"/>
                      <a:pt x="10461" y="6"/>
                    </a:cubicBezTo>
                    <a:cubicBezTo>
                      <a:pt x="10430" y="6"/>
                      <a:pt x="10398" y="11"/>
                      <a:pt x="10367" y="22"/>
                    </a:cubicBezTo>
                    <a:cubicBezTo>
                      <a:pt x="9971" y="22"/>
                      <a:pt x="9574" y="43"/>
                      <a:pt x="9199" y="63"/>
                    </a:cubicBezTo>
                    <a:cubicBezTo>
                      <a:pt x="8844" y="84"/>
                      <a:pt x="8469" y="105"/>
                      <a:pt x="8114" y="126"/>
                    </a:cubicBezTo>
                    <a:cubicBezTo>
                      <a:pt x="7655" y="168"/>
                      <a:pt x="7197" y="209"/>
                      <a:pt x="6759" y="251"/>
                    </a:cubicBezTo>
                    <a:cubicBezTo>
                      <a:pt x="2754" y="689"/>
                      <a:pt x="1" y="1586"/>
                      <a:pt x="1" y="2608"/>
                    </a:cubicBezTo>
                    <a:cubicBezTo>
                      <a:pt x="1" y="3672"/>
                      <a:pt x="3046" y="4590"/>
                      <a:pt x="7405" y="5007"/>
                    </a:cubicBezTo>
                    <a:cubicBezTo>
                      <a:pt x="7864" y="5048"/>
                      <a:pt x="8323" y="5090"/>
                      <a:pt x="8803" y="5111"/>
                    </a:cubicBezTo>
                    <a:lnTo>
                      <a:pt x="9866" y="5174"/>
                    </a:lnTo>
                    <a:lnTo>
                      <a:pt x="10784" y="5194"/>
                    </a:lnTo>
                    <a:lnTo>
                      <a:pt x="14163" y="5194"/>
                    </a:lnTo>
                    <a:lnTo>
                      <a:pt x="14664" y="5174"/>
                    </a:lnTo>
                    <a:cubicBezTo>
                      <a:pt x="20358" y="4944"/>
                      <a:pt x="24654" y="3880"/>
                      <a:pt x="24654" y="2587"/>
                    </a:cubicBezTo>
                    <a:cubicBezTo>
                      <a:pt x="24654" y="1357"/>
                      <a:pt x="20420" y="272"/>
                      <a:pt x="14789" y="22"/>
                    </a:cubicBezTo>
                    <a:cubicBezTo>
                      <a:pt x="14622" y="22"/>
                      <a:pt x="14434" y="1"/>
                      <a:pt x="14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7"/>
              <p:cNvSpPr/>
              <p:nvPr/>
            </p:nvSpPr>
            <p:spPr>
              <a:xfrm>
                <a:off x="5326925" y="1670750"/>
                <a:ext cx="262775" cy="1572625"/>
              </a:xfrm>
              <a:custGeom>
                <a:avLst/>
                <a:gdLst/>
                <a:ahLst/>
                <a:cxnLst/>
                <a:rect l="l" t="t" r="r" b="b"/>
                <a:pathLst>
                  <a:path w="10511" h="62905" extrusionOk="0">
                    <a:moveTo>
                      <a:pt x="4235" y="0"/>
                    </a:moveTo>
                    <a:cubicBezTo>
                      <a:pt x="2610" y="0"/>
                      <a:pt x="1007" y="987"/>
                      <a:pt x="144" y="2960"/>
                    </a:cubicBezTo>
                    <a:cubicBezTo>
                      <a:pt x="1" y="3289"/>
                      <a:pt x="290" y="3599"/>
                      <a:pt x="560" y="3599"/>
                    </a:cubicBezTo>
                    <a:cubicBezTo>
                      <a:pt x="683" y="3599"/>
                      <a:pt x="802" y="3534"/>
                      <a:pt x="874" y="3377"/>
                    </a:cubicBezTo>
                    <a:cubicBezTo>
                      <a:pt x="1488" y="2037"/>
                      <a:pt x="2683" y="797"/>
                      <a:pt x="4208" y="797"/>
                    </a:cubicBezTo>
                    <a:cubicBezTo>
                      <a:pt x="4392" y="797"/>
                      <a:pt x="4581" y="815"/>
                      <a:pt x="4774" y="854"/>
                    </a:cubicBezTo>
                    <a:cubicBezTo>
                      <a:pt x="6339" y="1166"/>
                      <a:pt x="7340" y="2689"/>
                      <a:pt x="7840" y="4086"/>
                    </a:cubicBezTo>
                    <a:cubicBezTo>
                      <a:pt x="8862" y="6860"/>
                      <a:pt x="8487" y="10114"/>
                      <a:pt x="7840" y="12930"/>
                    </a:cubicBezTo>
                    <a:cubicBezTo>
                      <a:pt x="6506" y="18728"/>
                      <a:pt x="3648" y="24026"/>
                      <a:pt x="2626" y="29950"/>
                    </a:cubicBezTo>
                    <a:cubicBezTo>
                      <a:pt x="1917" y="34371"/>
                      <a:pt x="1583" y="38835"/>
                      <a:pt x="1646" y="43319"/>
                    </a:cubicBezTo>
                    <a:lnTo>
                      <a:pt x="1646" y="44195"/>
                    </a:lnTo>
                    <a:cubicBezTo>
                      <a:pt x="1708" y="49389"/>
                      <a:pt x="2105" y="54603"/>
                      <a:pt x="2438" y="59776"/>
                    </a:cubicBezTo>
                    <a:cubicBezTo>
                      <a:pt x="2480" y="60631"/>
                      <a:pt x="2543" y="61465"/>
                      <a:pt x="2584" y="62321"/>
                    </a:cubicBezTo>
                    <a:cubicBezTo>
                      <a:pt x="2605" y="62508"/>
                      <a:pt x="2626" y="62717"/>
                      <a:pt x="2626" y="62905"/>
                    </a:cubicBezTo>
                    <a:lnTo>
                      <a:pt x="3481" y="62905"/>
                    </a:lnTo>
                    <a:cubicBezTo>
                      <a:pt x="3439" y="61841"/>
                      <a:pt x="3419" y="60798"/>
                      <a:pt x="3398" y="59755"/>
                    </a:cubicBezTo>
                    <a:cubicBezTo>
                      <a:pt x="3273" y="56001"/>
                      <a:pt x="3189" y="52246"/>
                      <a:pt x="3043" y="48492"/>
                    </a:cubicBezTo>
                    <a:cubicBezTo>
                      <a:pt x="3001" y="47428"/>
                      <a:pt x="2960" y="46365"/>
                      <a:pt x="2939" y="45301"/>
                    </a:cubicBezTo>
                    <a:cubicBezTo>
                      <a:pt x="2918" y="44925"/>
                      <a:pt x="2918" y="44529"/>
                      <a:pt x="2918" y="44154"/>
                    </a:cubicBezTo>
                    <a:cubicBezTo>
                      <a:pt x="2835" y="40045"/>
                      <a:pt x="2918" y="35915"/>
                      <a:pt x="3481" y="31827"/>
                    </a:cubicBezTo>
                    <a:cubicBezTo>
                      <a:pt x="4253" y="26300"/>
                      <a:pt x="6443" y="21315"/>
                      <a:pt x="8112" y="16038"/>
                    </a:cubicBezTo>
                    <a:cubicBezTo>
                      <a:pt x="9405" y="11908"/>
                      <a:pt x="10510" y="6589"/>
                      <a:pt x="8258" y="2585"/>
                    </a:cubicBezTo>
                    <a:cubicBezTo>
                      <a:pt x="7290" y="862"/>
                      <a:pt x="5754" y="0"/>
                      <a:pt x="4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7"/>
              <p:cNvSpPr/>
              <p:nvPr/>
            </p:nvSpPr>
            <p:spPr>
              <a:xfrm>
                <a:off x="5446275" y="2178125"/>
                <a:ext cx="212575" cy="1064725"/>
              </a:xfrm>
              <a:custGeom>
                <a:avLst/>
                <a:gdLst/>
                <a:ahLst/>
                <a:cxnLst/>
                <a:rect l="l" t="t" r="r" b="b"/>
                <a:pathLst>
                  <a:path w="8503" h="42589" extrusionOk="0">
                    <a:moveTo>
                      <a:pt x="7477" y="1"/>
                    </a:moveTo>
                    <a:cubicBezTo>
                      <a:pt x="3669" y="1"/>
                      <a:pt x="1465" y="17195"/>
                      <a:pt x="1210" y="19604"/>
                    </a:cubicBezTo>
                    <a:cubicBezTo>
                      <a:pt x="939" y="22545"/>
                      <a:pt x="751" y="25506"/>
                      <a:pt x="605" y="28468"/>
                    </a:cubicBezTo>
                    <a:cubicBezTo>
                      <a:pt x="522" y="29970"/>
                      <a:pt x="459" y="31451"/>
                      <a:pt x="418" y="32953"/>
                    </a:cubicBezTo>
                    <a:cubicBezTo>
                      <a:pt x="334" y="35017"/>
                      <a:pt x="251" y="37082"/>
                      <a:pt x="167" y="39126"/>
                    </a:cubicBezTo>
                    <a:lnTo>
                      <a:pt x="167" y="39439"/>
                    </a:lnTo>
                    <a:cubicBezTo>
                      <a:pt x="126" y="40482"/>
                      <a:pt x="42" y="41546"/>
                      <a:pt x="0" y="42589"/>
                    </a:cubicBezTo>
                    <a:lnTo>
                      <a:pt x="1127" y="42589"/>
                    </a:lnTo>
                    <a:cubicBezTo>
                      <a:pt x="1210" y="41567"/>
                      <a:pt x="1231" y="40524"/>
                      <a:pt x="1231" y="39481"/>
                    </a:cubicBezTo>
                    <a:cubicBezTo>
                      <a:pt x="1252" y="38167"/>
                      <a:pt x="1252" y="36853"/>
                      <a:pt x="1294" y="35581"/>
                    </a:cubicBezTo>
                    <a:cubicBezTo>
                      <a:pt x="1440" y="31951"/>
                      <a:pt x="1586" y="28322"/>
                      <a:pt x="1794" y="24693"/>
                    </a:cubicBezTo>
                    <a:cubicBezTo>
                      <a:pt x="1982" y="20709"/>
                      <a:pt x="2399" y="16767"/>
                      <a:pt x="3046" y="12846"/>
                    </a:cubicBezTo>
                    <a:cubicBezTo>
                      <a:pt x="3326" y="11284"/>
                      <a:pt x="5316" y="712"/>
                      <a:pt x="7725" y="712"/>
                    </a:cubicBezTo>
                    <a:cubicBezTo>
                      <a:pt x="7826" y="712"/>
                      <a:pt x="7928" y="731"/>
                      <a:pt x="8031" y="769"/>
                    </a:cubicBezTo>
                    <a:cubicBezTo>
                      <a:pt x="8061" y="779"/>
                      <a:pt x="8090" y="784"/>
                      <a:pt x="8117" y="784"/>
                    </a:cubicBezTo>
                    <a:cubicBezTo>
                      <a:pt x="8375" y="784"/>
                      <a:pt x="8503" y="378"/>
                      <a:pt x="8239" y="227"/>
                    </a:cubicBezTo>
                    <a:cubicBezTo>
                      <a:pt x="7978" y="73"/>
                      <a:pt x="7724" y="1"/>
                      <a:pt x="7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7"/>
              <p:cNvSpPr/>
              <p:nvPr/>
            </p:nvSpPr>
            <p:spPr>
              <a:xfrm>
                <a:off x="4997475" y="2780325"/>
                <a:ext cx="353400" cy="461475"/>
              </a:xfrm>
              <a:custGeom>
                <a:avLst/>
                <a:gdLst/>
                <a:ahLst/>
                <a:cxnLst/>
                <a:rect l="l" t="t" r="r" b="b"/>
                <a:pathLst>
                  <a:path w="14136" h="18459" extrusionOk="0">
                    <a:moveTo>
                      <a:pt x="4270" y="0"/>
                    </a:moveTo>
                    <a:cubicBezTo>
                      <a:pt x="2539" y="104"/>
                      <a:pt x="912" y="939"/>
                      <a:pt x="77" y="2795"/>
                    </a:cubicBezTo>
                    <a:cubicBezTo>
                      <a:pt x="1" y="2963"/>
                      <a:pt x="149" y="3109"/>
                      <a:pt x="299" y="3109"/>
                    </a:cubicBezTo>
                    <a:cubicBezTo>
                      <a:pt x="353" y="3109"/>
                      <a:pt x="408" y="3090"/>
                      <a:pt x="453" y="3045"/>
                    </a:cubicBezTo>
                    <a:cubicBezTo>
                      <a:pt x="1621" y="1940"/>
                      <a:pt x="2997" y="1043"/>
                      <a:pt x="4499" y="876"/>
                    </a:cubicBezTo>
                    <a:cubicBezTo>
                      <a:pt x="4656" y="855"/>
                      <a:pt x="4812" y="845"/>
                      <a:pt x="4968" y="845"/>
                    </a:cubicBezTo>
                    <a:cubicBezTo>
                      <a:pt x="5125" y="845"/>
                      <a:pt x="5281" y="855"/>
                      <a:pt x="5438" y="876"/>
                    </a:cubicBezTo>
                    <a:cubicBezTo>
                      <a:pt x="5792" y="918"/>
                      <a:pt x="6147" y="980"/>
                      <a:pt x="6481" y="1106"/>
                    </a:cubicBezTo>
                    <a:cubicBezTo>
                      <a:pt x="6585" y="1126"/>
                      <a:pt x="6689" y="1168"/>
                      <a:pt x="6794" y="1210"/>
                    </a:cubicBezTo>
                    <a:cubicBezTo>
                      <a:pt x="7232" y="1398"/>
                      <a:pt x="7628" y="1627"/>
                      <a:pt x="7982" y="1919"/>
                    </a:cubicBezTo>
                    <a:cubicBezTo>
                      <a:pt x="9422" y="3087"/>
                      <a:pt x="10193" y="4985"/>
                      <a:pt x="10694" y="6737"/>
                    </a:cubicBezTo>
                    <a:cubicBezTo>
                      <a:pt x="11507" y="9595"/>
                      <a:pt x="11924" y="12577"/>
                      <a:pt x="12425" y="15539"/>
                    </a:cubicBezTo>
                    <a:cubicBezTo>
                      <a:pt x="12425" y="15601"/>
                      <a:pt x="12446" y="15664"/>
                      <a:pt x="12446" y="15748"/>
                    </a:cubicBezTo>
                    <a:cubicBezTo>
                      <a:pt x="12613" y="16624"/>
                      <a:pt x="12780" y="17520"/>
                      <a:pt x="12967" y="18396"/>
                    </a:cubicBezTo>
                    <a:cubicBezTo>
                      <a:pt x="13343" y="18417"/>
                      <a:pt x="13739" y="18438"/>
                      <a:pt x="14135" y="18459"/>
                    </a:cubicBezTo>
                    <a:cubicBezTo>
                      <a:pt x="13969" y="17479"/>
                      <a:pt x="13781" y="16498"/>
                      <a:pt x="13572" y="15497"/>
                    </a:cubicBezTo>
                    <a:cubicBezTo>
                      <a:pt x="13572" y="15497"/>
                      <a:pt x="13572" y="15476"/>
                      <a:pt x="13572" y="15455"/>
                    </a:cubicBezTo>
                    <a:cubicBezTo>
                      <a:pt x="13239" y="13808"/>
                      <a:pt x="12863" y="12181"/>
                      <a:pt x="12550" y="10554"/>
                    </a:cubicBezTo>
                    <a:cubicBezTo>
                      <a:pt x="12175" y="8635"/>
                      <a:pt x="11862" y="6633"/>
                      <a:pt x="11111" y="4797"/>
                    </a:cubicBezTo>
                    <a:cubicBezTo>
                      <a:pt x="10840" y="4088"/>
                      <a:pt x="10485" y="3421"/>
                      <a:pt x="10047" y="2795"/>
                    </a:cubicBezTo>
                    <a:cubicBezTo>
                      <a:pt x="9442" y="1961"/>
                      <a:pt x="8650" y="1252"/>
                      <a:pt x="7732" y="793"/>
                    </a:cubicBezTo>
                    <a:cubicBezTo>
                      <a:pt x="7273" y="563"/>
                      <a:pt x="6794" y="376"/>
                      <a:pt x="6314" y="230"/>
                    </a:cubicBezTo>
                    <a:cubicBezTo>
                      <a:pt x="5938" y="146"/>
                      <a:pt x="5584" y="63"/>
                      <a:pt x="5208" y="42"/>
                    </a:cubicBezTo>
                    <a:cubicBezTo>
                      <a:pt x="4895" y="0"/>
                      <a:pt x="4583" y="0"/>
                      <a:pt x="4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7"/>
              <p:cNvSpPr/>
              <p:nvPr/>
            </p:nvSpPr>
            <p:spPr>
              <a:xfrm>
                <a:off x="5105175" y="2187225"/>
                <a:ext cx="287925" cy="1056150"/>
              </a:xfrm>
              <a:custGeom>
                <a:avLst/>
                <a:gdLst/>
                <a:ahLst/>
                <a:cxnLst/>
                <a:rect l="l" t="t" r="r" b="b"/>
                <a:pathLst>
                  <a:path w="11517" h="42246" extrusionOk="0">
                    <a:moveTo>
                      <a:pt x="2711" y="0"/>
                    </a:moveTo>
                    <a:cubicBezTo>
                      <a:pt x="1873" y="0"/>
                      <a:pt x="1022" y="177"/>
                      <a:pt x="212" y="551"/>
                    </a:cubicBezTo>
                    <a:cubicBezTo>
                      <a:pt x="0" y="648"/>
                      <a:pt x="109" y="976"/>
                      <a:pt x="324" y="976"/>
                    </a:cubicBezTo>
                    <a:cubicBezTo>
                      <a:pt x="341" y="976"/>
                      <a:pt x="360" y="973"/>
                      <a:pt x="379" y="969"/>
                    </a:cubicBezTo>
                    <a:cubicBezTo>
                      <a:pt x="1021" y="759"/>
                      <a:pt x="1692" y="652"/>
                      <a:pt x="2358" y="652"/>
                    </a:cubicBezTo>
                    <a:cubicBezTo>
                      <a:pt x="4008" y="652"/>
                      <a:pt x="5629" y="1306"/>
                      <a:pt x="6699" y="2658"/>
                    </a:cubicBezTo>
                    <a:cubicBezTo>
                      <a:pt x="8075" y="4410"/>
                      <a:pt x="8201" y="6746"/>
                      <a:pt x="8221" y="8894"/>
                    </a:cubicBezTo>
                    <a:cubicBezTo>
                      <a:pt x="8263" y="12690"/>
                      <a:pt x="8305" y="16487"/>
                      <a:pt x="8493" y="20283"/>
                    </a:cubicBezTo>
                    <a:cubicBezTo>
                      <a:pt x="8513" y="20867"/>
                      <a:pt x="8534" y="21430"/>
                      <a:pt x="8576" y="21993"/>
                    </a:cubicBezTo>
                    <a:lnTo>
                      <a:pt x="8639" y="22890"/>
                    </a:lnTo>
                    <a:cubicBezTo>
                      <a:pt x="8805" y="26123"/>
                      <a:pt x="9077" y="29335"/>
                      <a:pt x="9410" y="32568"/>
                    </a:cubicBezTo>
                    <a:cubicBezTo>
                      <a:pt x="9640" y="34737"/>
                      <a:pt x="9848" y="36948"/>
                      <a:pt x="10161" y="39138"/>
                    </a:cubicBezTo>
                    <a:cubicBezTo>
                      <a:pt x="10328" y="40181"/>
                      <a:pt x="10516" y="41203"/>
                      <a:pt x="10724" y="42225"/>
                    </a:cubicBezTo>
                    <a:lnTo>
                      <a:pt x="11496" y="42246"/>
                    </a:lnTo>
                    <a:lnTo>
                      <a:pt x="11517" y="42246"/>
                    </a:lnTo>
                    <a:cubicBezTo>
                      <a:pt x="11496" y="42037"/>
                      <a:pt x="11475" y="41849"/>
                      <a:pt x="11475" y="41641"/>
                    </a:cubicBezTo>
                    <a:cubicBezTo>
                      <a:pt x="11371" y="40786"/>
                      <a:pt x="11267" y="39951"/>
                      <a:pt x="11141" y="39117"/>
                    </a:cubicBezTo>
                    <a:cubicBezTo>
                      <a:pt x="10766" y="36134"/>
                      <a:pt x="10328" y="33173"/>
                      <a:pt x="10057" y="30190"/>
                    </a:cubicBezTo>
                    <a:cubicBezTo>
                      <a:pt x="9848" y="27812"/>
                      <a:pt x="9681" y="25455"/>
                      <a:pt x="9535" y="23078"/>
                    </a:cubicBezTo>
                    <a:cubicBezTo>
                      <a:pt x="9515" y="22786"/>
                      <a:pt x="9494" y="22514"/>
                      <a:pt x="9494" y="22222"/>
                    </a:cubicBezTo>
                    <a:cubicBezTo>
                      <a:pt x="9369" y="20032"/>
                      <a:pt x="9285" y="17842"/>
                      <a:pt x="9223" y="15652"/>
                    </a:cubicBezTo>
                    <a:cubicBezTo>
                      <a:pt x="9118" y="11835"/>
                      <a:pt x="9869" y="7101"/>
                      <a:pt x="8201" y="3534"/>
                    </a:cubicBezTo>
                    <a:cubicBezTo>
                      <a:pt x="7193" y="1320"/>
                      <a:pt x="5000" y="0"/>
                      <a:pt x="2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7"/>
              <p:cNvSpPr/>
              <p:nvPr/>
            </p:nvSpPr>
            <p:spPr>
              <a:xfrm>
                <a:off x="4627075" y="2064850"/>
                <a:ext cx="633075" cy="586950"/>
              </a:xfrm>
              <a:custGeom>
                <a:avLst/>
                <a:gdLst/>
                <a:ahLst/>
                <a:cxnLst/>
                <a:rect l="l" t="t" r="r" b="b"/>
                <a:pathLst>
                  <a:path w="25323" h="23478" extrusionOk="0">
                    <a:moveTo>
                      <a:pt x="11524" y="1"/>
                    </a:moveTo>
                    <a:cubicBezTo>
                      <a:pt x="11297" y="1"/>
                      <a:pt x="11077" y="15"/>
                      <a:pt x="10868" y="44"/>
                    </a:cubicBezTo>
                    <a:cubicBezTo>
                      <a:pt x="8886" y="274"/>
                      <a:pt x="7030" y="1066"/>
                      <a:pt x="5487" y="2339"/>
                    </a:cubicBezTo>
                    <a:cubicBezTo>
                      <a:pt x="5636" y="2325"/>
                      <a:pt x="5785" y="2318"/>
                      <a:pt x="5933" y="2318"/>
                    </a:cubicBezTo>
                    <a:cubicBezTo>
                      <a:pt x="6673" y="2318"/>
                      <a:pt x="7392" y="2492"/>
                      <a:pt x="8052" y="2839"/>
                    </a:cubicBezTo>
                    <a:cubicBezTo>
                      <a:pt x="7813" y="2829"/>
                      <a:pt x="7573" y="2819"/>
                      <a:pt x="7333" y="2819"/>
                    </a:cubicBezTo>
                    <a:cubicBezTo>
                      <a:pt x="6632" y="2819"/>
                      <a:pt x="5936" y="2899"/>
                      <a:pt x="5299" y="3256"/>
                    </a:cubicBezTo>
                    <a:cubicBezTo>
                      <a:pt x="4569" y="3674"/>
                      <a:pt x="4026" y="4445"/>
                      <a:pt x="3526" y="5092"/>
                    </a:cubicBezTo>
                    <a:cubicBezTo>
                      <a:pt x="1711" y="7428"/>
                      <a:pt x="585" y="10223"/>
                      <a:pt x="293" y="13164"/>
                    </a:cubicBezTo>
                    <a:cubicBezTo>
                      <a:pt x="585" y="12872"/>
                      <a:pt x="940" y="12621"/>
                      <a:pt x="1315" y="12434"/>
                    </a:cubicBezTo>
                    <a:cubicBezTo>
                      <a:pt x="1628" y="12309"/>
                      <a:pt x="2274" y="12329"/>
                      <a:pt x="2525" y="12142"/>
                    </a:cubicBezTo>
                    <a:lnTo>
                      <a:pt x="2525" y="12142"/>
                    </a:lnTo>
                    <a:cubicBezTo>
                      <a:pt x="1816" y="12684"/>
                      <a:pt x="1211" y="13331"/>
                      <a:pt x="773" y="14102"/>
                    </a:cubicBezTo>
                    <a:cubicBezTo>
                      <a:pt x="272" y="14937"/>
                      <a:pt x="189" y="15667"/>
                      <a:pt x="105" y="16605"/>
                    </a:cubicBezTo>
                    <a:cubicBezTo>
                      <a:pt x="1" y="17919"/>
                      <a:pt x="189" y="18941"/>
                      <a:pt x="481" y="20214"/>
                    </a:cubicBezTo>
                    <a:cubicBezTo>
                      <a:pt x="668" y="21048"/>
                      <a:pt x="960" y="22362"/>
                      <a:pt x="1482" y="23071"/>
                    </a:cubicBezTo>
                    <a:cubicBezTo>
                      <a:pt x="1691" y="23361"/>
                      <a:pt x="1847" y="23477"/>
                      <a:pt x="1976" y="23477"/>
                    </a:cubicBezTo>
                    <a:cubicBezTo>
                      <a:pt x="2310" y="23477"/>
                      <a:pt x="2464" y="22701"/>
                      <a:pt x="2900" y="22174"/>
                    </a:cubicBezTo>
                    <a:cubicBezTo>
                      <a:pt x="3547" y="21361"/>
                      <a:pt x="4256" y="20610"/>
                      <a:pt x="5049" y="19922"/>
                    </a:cubicBezTo>
                    <a:cubicBezTo>
                      <a:pt x="5424" y="19567"/>
                      <a:pt x="5820" y="19254"/>
                      <a:pt x="6237" y="18941"/>
                    </a:cubicBezTo>
                    <a:cubicBezTo>
                      <a:pt x="6655" y="18628"/>
                      <a:pt x="6759" y="18211"/>
                      <a:pt x="6967" y="17711"/>
                    </a:cubicBezTo>
                    <a:cubicBezTo>
                      <a:pt x="7218" y="17001"/>
                      <a:pt x="7551" y="16355"/>
                      <a:pt x="7989" y="15750"/>
                    </a:cubicBezTo>
                    <a:lnTo>
                      <a:pt x="7989" y="15750"/>
                    </a:lnTo>
                    <a:lnTo>
                      <a:pt x="7489" y="18858"/>
                    </a:lnTo>
                    <a:cubicBezTo>
                      <a:pt x="8198" y="18357"/>
                      <a:pt x="8970" y="17919"/>
                      <a:pt x="9783" y="17585"/>
                    </a:cubicBezTo>
                    <a:cubicBezTo>
                      <a:pt x="10242" y="17419"/>
                      <a:pt x="10701" y="17273"/>
                      <a:pt x="11181" y="17127"/>
                    </a:cubicBezTo>
                    <a:cubicBezTo>
                      <a:pt x="11556" y="17022"/>
                      <a:pt x="12098" y="16751"/>
                      <a:pt x="12474" y="16751"/>
                    </a:cubicBezTo>
                    <a:cubicBezTo>
                      <a:pt x="13558" y="16438"/>
                      <a:pt x="14685" y="16230"/>
                      <a:pt x="15707" y="15729"/>
                    </a:cubicBezTo>
                    <a:cubicBezTo>
                      <a:pt x="16666" y="15249"/>
                      <a:pt x="17000" y="13727"/>
                      <a:pt x="17104" y="12747"/>
                    </a:cubicBezTo>
                    <a:lnTo>
                      <a:pt x="17104" y="12747"/>
                    </a:lnTo>
                    <a:cubicBezTo>
                      <a:pt x="17083" y="13039"/>
                      <a:pt x="17292" y="13456"/>
                      <a:pt x="17292" y="13748"/>
                    </a:cubicBezTo>
                    <a:cubicBezTo>
                      <a:pt x="17313" y="14165"/>
                      <a:pt x="17250" y="14561"/>
                      <a:pt x="17104" y="14937"/>
                    </a:cubicBezTo>
                    <a:cubicBezTo>
                      <a:pt x="16896" y="15521"/>
                      <a:pt x="16312" y="15771"/>
                      <a:pt x="15999" y="16313"/>
                    </a:cubicBezTo>
                    <a:cubicBezTo>
                      <a:pt x="16875" y="16313"/>
                      <a:pt x="17772" y="16251"/>
                      <a:pt x="18648" y="16105"/>
                    </a:cubicBezTo>
                    <a:cubicBezTo>
                      <a:pt x="19649" y="16000"/>
                      <a:pt x="20629" y="15750"/>
                      <a:pt x="21547" y="15354"/>
                    </a:cubicBezTo>
                    <a:cubicBezTo>
                      <a:pt x="22214" y="14999"/>
                      <a:pt x="22798" y="14561"/>
                      <a:pt x="23320" y="14040"/>
                    </a:cubicBezTo>
                    <a:cubicBezTo>
                      <a:pt x="24425" y="12955"/>
                      <a:pt x="25322" y="11537"/>
                      <a:pt x="25322" y="9993"/>
                    </a:cubicBezTo>
                    <a:cubicBezTo>
                      <a:pt x="25301" y="8429"/>
                      <a:pt x="24154" y="6865"/>
                      <a:pt x="22590" y="6823"/>
                    </a:cubicBezTo>
                    <a:cubicBezTo>
                      <a:pt x="22131" y="6823"/>
                      <a:pt x="21672" y="6906"/>
                      <a:pt x="21234" y="7073"/>
                    </a:cubicBezTo>
                    <a:cubicBezTo>
                      <a:pt x="20066" y="7511"/>
                      <a:pt x="19002" y="8200"/>
                      <a:pt x="18126" y="9096"/>
                    </a:cubicBezTo>
                    <a:cubicBezTo>
                      <a:pt x="18189" y="6260"/>
                      <a:pt x="17897" y="2985"/>
                      <a:pt x="15603" y="1275"/>
                    </a:cubicBezTo>
                    <a:cubicBezTo>
                      <a:pt x="14563" y="522"/>
                      <a:pt x="12909" y="1"/>
                      <a:pt x="11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7"/>
              <p:cNvSpPr/>
              <p:nvPr/>
            </p:nvSpPr>
            <p:spPr>
              <a:xfrm>
                <a:off x="4667250" y="2289650"/>
                <a:ext cx="404650" cy="300375"/>
              </a:xfrm>
              <a:custGeom>
                <a:avLst/>
                <a:gdLst/>
                <a:ahLst/>
                <a:cxnLst/>
                <a:rect l="l" t="t" r="r" b="b"/>
                <a:pathLst>
                  <a:path w="16186" h="12015" extrusionOk="0">
                    <a:moveTo>
                      <a:pt x="15977" y="0"/>
                    </a:moveTo>
                    <a:cubicBezTo>
                      <a:pt x="15622" y="0"/>
                      <a:pt x="15268" y="0"/>
                      <a:pt x="14934" y="42"/>
                    </a:cubicBezTo>
                    <a:cubicBezTo>
                      <a:pt x="14600" y="84"/>
                      <a:pt x="14267" y="125"/>
                      <a:pt x="13954" y="167"/>
                    </a:cubicBezTo>
                    <a:cubicBezTo>
                      <a:pt x="13307" y="292"/>
                      <a:pt x="12681" y="438"/>
                      <a:pt x="12077" y="626"/>
                    </a:cubicBezTo>
                    <a:cubicBezTo>
                      <a:pt x="10825" y="1001"/>
                      <a:pt x="9636" y="1544"/>
                      <a:pt x="8510" y="2190"/>
                    </a:cubicBezTo>
                    <a:cubicBezTo>
                      <a:pt x="6257" y="3504"/>
                      <a:pt x="4276" y="5235"/>
                      <a:pt x="2712" y="7342"/>
                    </a:cubicBezTo>
                    <a:cubicBezTo>
                      <a:pt x="1669" y="8739"/>
                      <a:pt x="772" y="10220"/>
                      <a:pt x="0" y="11806"/>
                    </a:cubicBezTo>
                    <a:cubicBezTo>
                      <a:pt x="104" y="11889"/>
                      <a:pt x="229" y="11952"/>
                      <a:pt x="334" y="12014"/>
                    </a:cubicBezTo>
                    <a:cubicBezTo>
                      <a:pt x="1189" y="10700"/>
                      <a:pt x="1940" y="9303"/>
                      <a:pt x="2858" y="8030"/>
                    </a:cubicBezTo>
                    <a:cubicBezTo>
                      <a:pt x="3608" y="6946"/>
                      <a:pt x="4484" y="5965"/>
                      <a:pt x="5465" y="5069"/>
                    </a:cubicBezTo>
                    <a:cubicBezTo>
                      <a:pt x="7342" y="3275"/>
                      <a:pt x="9574" y="1898"/>
                      <a:pt x="12035" y="1022"/>
                    </a:cubicBezTo>
                    <a:cubicBezTo>
                      <a:pt x="12702" y="793"/>
                      <a:pt x="13411" y="605"/>
                      <a:pt x="14100" y="459"/>
                    </a:cubicBezTo>
                    <a:cubicBezTo>
                      <a:pt x="14454" y="376"/>
                      <a:pt x="14809" y="313"/>
                      <a:pt x="15143" y="271"/>
                    </a:cubicBezTo>
                    <a:cubicBezTo>
                      <a:pt x="15497" y="209"/>
                      <a:pt x="15831" y="146"/>
                      <a:pt x="16186" y="125"/>
                    </a:cubicBezTo>
                    <a:cubicBezTo>
                      <a:pt x="16123" y="125"/>
                      <a:pt x="16060" y="0"/>
                      <a:pt x="15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7"/>
              <p:cNvSpPr/>
              <p:nvPr/>
            </p:nvSpPr>
            <p:spPr>
              <a:xfrm>
                <a:off x="5049450" y="2286525"/>
                <a:ext cx="43300" cy="163950"/>
              </a:xfrm>
              <a:custGeom>
                <a:avLst/>
                <a:gdLst/>
                <a:ahLst/>
                <a:cxnLst/>
                <a:rect l="l" t="t" r="r" b="b"/>
                <a:pathLst>
                  <a:path w="1732" h="6558" extrusionOk="0">
                    <a:moveTo>
                      <a:pt x="42" y="0"/>
                    </a:moveTo>
                    <a:cubicBezTo>
                      <a:pt x="1" y="0"/>
                      <a:pt x="1" y="0"/>
                      <a:pt x="22" y="42"/>
                    </a:cubicBezTo>
                    <a:cubicBezTo>
                      <a:pt x="1315" y="1377"/>
                      <a:pt x="1690" y="3337"/>
                      <a:pt x="1002" y="5068"/>
                    </a:cubicBezTo>
                    <a:cubicBezTo>
                      <a:pt x="898" y="5298"/>
                      <a:pt x="793" y="5527"/>
                      <a:pt x="647" y="5757"/>
                    </a:cubicBezTo>
                    <a:cubicBezTo>
                      <a:pt x="585" y="5861"/>
                      <a:pt x="522" y="5965"/>
                      <a:pt x="439" y="6070"/>
                    </a:cubicBezTo>
                    <a:cubicBezTo>
                      <a:pt x="355" y="6174"/>
                      <a:pt x="272" y="6278"/>
                      <a:pt x="209" y="6403"/>
                    </a:cubicBezTo>
                    <a:cubicBezTo>
                      <a:pt x="191" y="6457"/>
                      <a:pt x="359" y="6558"/>
                      <a:pt x="433" y="6558"/>
                    </a:cubicBezTo>
                    <a:cubicBezTo>
                      <a:pt x="444" y="6558"/>
                      <a:pt x="454" y="6555"/>
                      <a:pt x="460" y="6549"/>
                    </a:cubicBezTo>
                    <a:cubicBezTo>
                      <a:pt x="647" y="6403"/>
                      <a:pt x="793" y="6216"/>
                      <a:pt x="898" y="6007"/>
                    </a:cubicBezTo>
                    <a:cubicBezTo>
                      <a:pt x="1044" y="5819"/>
                      <a:pt x="1148" y="5590"/>
                      <a:pt x="1252" y="5381"/>
                    </a:cubicBezTo>
                    <a:cubicBezTo>
                      <a:pt x="1440" y="4943"/>
                      <a:pt x="1565" y="4484"/>
                      <a:pt x="1628" y="4005"/>
                    </a:cubicBezTo>
                    <a:cubicBezTo>
                      <a:pt x="1732" y="3108"/>
                      <a:pt x="1565" y="2169"/>
                      <a:pt x="1148" y="1356"/>
                    </a:cubicBezTo>
                    <a:cubicBezTo>
                      <a:pt x="898" y="876"/>
                      <a:pt x="564" y="459"/>
                      <a:pt x="188" y="83"/>
                    </a:cubicBezTo>
                    <a:cubicBezTo>
                      <a:pt x="168" y="63"/>
                      <a:pt x="105" y="0"/>
                      <a:pt x="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7"/>
              <p:cNvSpPr/>
              <p:nvPr/>
            </p:nvSpPr>
            <p:spPr>
              <a:xfrm>
                <a:off x="4818450" y="2330825"/>
                <a:ext cx="91800" cy="187750"/>
              </a:xfrm>
              <a:custGeom>
                <a:avLst/>
                <a:gdLst/>
                <a:ahLst/>
                <a:cxnLst/>
                <a:rect l="l" t="t" r="r" b="b"/>
                <a:pathLst>
                  <a:path w="3672" h="7510" extrusionOk="0">
                    <a:moveTo>
                      <a:pt x="3484" y="1"/>
                    </a:moveTo>
                    <a:cubicBezTo>
                      <a:pt x="3484" y="19"/>
                      <a:pt x="3500" y="37"/>
                      <a:pt x="3522" y="55"/>
                    </a:cubicBezTo>
                    <a:lnTo>
                      <a:pt x="3522" y="55"/>
                    </a:lnTo>
                    <a:cubicBezTo>
                      <a:pt x="3523" y="44"/>
                      <a:pt x="3524" y="33"/>
                      <a:pt x="3526" y="22"/>
                    </a:cubicBezTo>
                    <a:lnTo>
                      <a:pt x="3484" y="1"/>
                    </a:lnTo>
                    <a:close/>
                    <a:moveTo>
                      <a:pt x="3522" y="55"/>
                    </a:moveTo>
                    <a:cubicBezTo>
                      <a:pt x="3460" y="565"/>
                      <a:pt x="3377" y="1076"/>
                      <a:pt x="3255" y="1586"/>
                    </a:cubicBezTo>
                    <a:cubicBezTo>
                      <a:pt x="3129" y="2128"/>
                      <a:pt x="2983" y="2650"/>
                      <a:pt x="2796" y="3150"/>
                    </a:cubicBezTo>
                    <a:cubicBezTo>
                      <a:pt x="2399" y="4172"/>
                      <a:pt x="1878" y="5111"/>
                      <a:pt x="1210" y="5966"/>
                    </a:cubicBezTo>
                    <a:cubicBezTo>
                      <a:pt x="1023" y="6196"/>
                      <a:pt x="814" y="6425"/>
                      <a:pt x="606" y="6654"/>
                    </a:cubicBezTo>
                    <a:cubicBezTo>
                      <a:pt x="397" y="6884"/>
                      <a:pt x="209" y="7113"/>
                      <a:pt x="1" y="7364"/>
                    </a:cubicBezTo>
                    <a:cubicBezTo>
                      <a:pt x="42" y="7426"/>
                      <a:pt x="84" y="7468"/>
                      <a:pt x="126" y="7510"/>
                    </a:cubicBezTo>
                    <a:cubicBezTo>
                      <a:pt x="376" y="7364"/>
                      <a:pt x="585" y="7197"/>
                      <a:pt x="793" y="6988"/>
                    </a:cubicBezTo>
                    <a:cubicBezTo>
                      <a:pt x="981" y="6800"/>
                      <a:pt x="1148" y="6592"/>
                      <a:pt x="1315" y="6383"/>
                    </a:cubicBezTo>
                    <a:cubicBezTo>
                      <a:pt x="2337" y="5132"/>
                      <a:pt x="3088" y="3651"/>
                      <a:pt x="3442" y="2066"/>
                    </a:cubicBezTo>
                    <a:cubicBezTo>
                      <a:pt x="3526" y="1753"/>
                      <a:pt x="3567" y="1461"/>
                      <a:pt x="3609" y="1169"/>
                    </a:cubicBezTo>
                    <a:cubicBezTo>
                      <a:pt x="3651" y="835"/>
                      <a:pt x="3672" y="522"/>
                      <a:pt x="3672" y="189"/>
                    </a:cubicBezTo>
                    <a:cubicBezTo>
                      <a:pt x="3672" y="144"/>
                      <a:pt x="3576" y="100"/>
                      <a:pt x="3522" y="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7"/>
              <p:cNvSpPr/>
              <p:nvPr/>
            </p:nvSpPr>
            <p:spPr>
              <a:xfrm>
                <a:off x="4787700" y="2125775"/>
                <a:ext cx="239875" cy="164350"/>
              </a:xfrm>
              <a:custGeom>
                <a:avLst/>
                <a:gdLst/>
                <a:ahLst/>
                <a:cxnLst/>
                <a:rect l="l" t="t" r="r" b="b"/>
                <a:pathLst>
                  <a:path w="9595" h="6574" extrusionOk="0">
                    <a:moveTo>
                      <a:pt x="1874" y="1"/>
                    </a:moveTo>
                    <a:cubicBezTo>
                      <a:pt x="1792" y="1"/>
                      <a:pt x="1709" y="2"/>
                      <a:pt x="1627" y="6"/>
                    </a:cubicBezTo>
                    <a:cubicBezTo>
                      <a:pt x="1147" y="6"/>
                      <a:pt x="668" y="48"/>
                      <a:pt x="188" y="152"/>
                    </a:cubicBezTo>
                    <a:cubicBezTo>
                      <a:pt x="0" y="215"/>
                      <a:pt x="250" y="235"/>
                      <a:pt x="334" y="235"/>
                    </a:cubicBezTo>
                    <a:cubicBezTo>
                      <a:pt x="751" y="152"/>
                      <a:pt x="1168" y="110"/>
                      <a:pt x="1585" y="110"/>
                    </a:cubicBezTo>
                    <a:cubicBezTo>
                      <a:pt x="1684" y="105"/>
                      <a:pt x="1782" y="103"/>
                      <a:pt x="1881" y="103"/>
                    </a:cubicBezTo>
                    <a:cubicBezTo>
                      <a:pt x="2199" y="103"/>
                      <a:pt x="2518" y="130"/>
                      <a:pt x="2837" y="194"/>
                    </a:cubicBezTo>
                    <a:cubicBezTo>
                      <a:pt x="3650" y="298"/>
                      <a:pt x="4464" y="569"/>
                      <a:pt x="5194" y="945"/>
                    </a:cubicBezTo>
                    <a:cubicBezTo>
                      <a:pt x="6612" y="1654"/>
                      <a:pt x="7759" y="2780"/>
                      <a:pt x="8531" y="4157"/>
                    </a:cubicBezTo>
                    <a:cubicBezTo>
                      <a:pt x="8948" y="4907"/>
                      <a:pt x="9282" y="5721"/>
                      <a:pt x="9470" y="6555"/>
                    </a:cubicBezTo>
                    <a:cubicBezTo>
                      <a:pt x="9470" y="6569"/>
                      <a:pt x="9483" y="6574"/>
                      <a:pt x="9502" y="6574"/>
                    </a:cubicBezTo>
                    <a:cubicBezTo>
                      <a:pt x="9539" y="6574"/>
                      <a:pt x="9595" y="6555"/>
                      <a:pt x="9595" y="6555"/>
                    </a:cubicBezTo>
                    <a:cubicBezTo>
                      <a:pt x="9490" y="5763"/>
                      <a:pt x="9240" y="4970"/>
                      <a:pt x="8885" y="4240"/>
                    </a:cubicBezTo>
                    <a:cubicBezTo>
                      <a:pt x="8531" y="3531"/>
                      <a:pt x="8051" y="2884"/>
                      <a:pt x="7488" y="2321"/>
                    </a:cubicBezTo>
                    <a:cubicBezTo>
                      <a:pt x="6278" y="1132"/>
                      <a:pt x="4735" y="340"/>
                      <a:pt x="3045" y="110"/>
                    </a:cubicBezTo>
                    <a:cubicBezTo>
                      <a:pt x="2665" y="41"/>
                      <a:pt x="2271"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7"/>
              <p:cNvSpPr/>
              <p:nvPr/>
            </p:nvSpPr>
            <p:spPr>
              <a:xfrm>
                <a:off x="4642200" y="2320850"/>
                <a:ext cx="228425" cy="62350"/>
              </a:xfrm>
              <a:custGeom>
                <a:avLst/>
                <a:gdLst/>
                <a:ahLst/>
                <a:cxnLst/>
                <a:rect l="l" t="t" r="r" b="b"/>
                <a:pathLst>
                  <a:path w="9137" h="2494" extrusionOk="0">
                    <a:moveTo>
                      <a:pt x="5514" y="1"/>
                    </a:moveTo>
                    <a:cubicBezTo>
                      <a:pt x="5449" y="1"/>
                      <a:pt x="5384" y="2"/>
                      <a:pt x="5320" y="4"/>
                    </a:cubicBezTo>
                    <a:cubicBezTo>
                      <a:pt x="5277" y="3"/>
                      <a:pt x="5235" y="3"/>
                      <a:pt x="5192" y="3"/>
                    </a:cubicBezTo>
                    <a:cubicBezTo>
                      <a:pt x="3880" y="3"/>
                      <a:pt x="2591" y="315"/>
                      <a:pt x="1419" y="921"/>
                    </a:cubicBezTo>
                    <a:cubicBezTo>
                      <a:pt x="1085" y="1088"/>
                      <a:pt x="793" y="1297"/>
                      <a:pt x="543" y="1547"/>
                    </a:cubicBezTo>
                    <a:cubicBezTo>
                      <a:pt x="314" y="1756"/>
                      <a:pt x="1" y="2089"/>
                      <a:pt x="43" y="2423"/>
                    </a:cubicBezTo>
                    <a:cubicBezTo>
                      <a:pt x="43" y="2470"/>
                      <a:pt x="160" y="2494"/>
                      <a:pt x="236" y="2494"/>
                    </a:cubicBezTo>
                    <a:cubicBezTo>
                      <a:pt x="262" y="2494"/>
                      <a:pt x="282" y="2491"/>
                      <a:pt x="293" y="2486"/>
                    </a:cubicBezTo>
                    <a:cubicBezTo>
                      <a:pt x="522" y="2277"/>
                      <a:pt x="647" y="2006"/>
                      <a:pt x="856" y="1777"/>
                    </a:cubicBezTo>
                    <a:cubicBezTo>
                      <a:pt x="1065" y="1568"/>
                      <a:pt x="1294" y="1380"/>
                      <a:pt x="1544" y="1234"/>
                    </a:cubicBezTo>
                    <a:cubicBezTo>
                      <a:pt x="2045" y="901"/>
                      <a:pt x="2608" y="671"/>
                      <a:pt x="3192" y="504"/>
                    </a:cubicBezTo>
                    <a:cubicBezTo>
                      <a:pt x="3953" y="268"/>
                      <a:pt x="4738" y="148"/>
                      <a:pt x="5522" y="148"/>
                    </a:cubicBezTo>
                    <a:cubicBezTo>
                      <a:pt x="5985" y="148"/>
                      <a:pt x="6448" y="190"/>
                      <a:pt x="6905" y="275"/>
                    </a:cubicBezTo>
                    <a:cubicBezTo>
                      <a:pt x="7614" y="442"/>
                      <a:pt x="8302" y="713"/>
                      <a:pt x="8928" y="1130"/>
                    </a:cubicBezTo>
                    <a:cubicBezTo>
                      <a:pt x="8949" y="1140"/>
                      <a:pt x="9006" y="1146"/>
                      <a:pt x="9053" y="1146"/>
                    </a:cubicBezTo>
                    <a:cubicBezTo>
                      <a:pt x="9100" y="1146"/>
                      <a:pt x="9136" y="1140"/>
                      <a:pt x="9116" y="1130"/>
                    </a:cubicBezTo>
                    <a:cubicBezTo>
                      <a:pt x="8063" y="395"/>
                      <a:pt x="6802" y="1"/>
                      <a:pt x="5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7"/>
              <p:cNvSpPr/>
              <p:nvPr/>
            </p:nvSpPr>
            <p:spPr>
              <a:xfrm>
                <a:off x="4788525" y="2219800"/>
                <a:ext cx="155100" cy="96975"/>
              </a:xfrm>
              <a:custGeom>
                <a:avLst/>
                <a:gdLst/>
                <a:ahLst/>
                <a:cxnLst/>
                <a:rect l="l" t="t" r="r" b="b"/>
                <a:pathLst>
                  <a:path w="6204" h="3879" extrusionOk="0">
                    <a:moveTo>
                      <a:pt x="1406" y="1"/>
                    </a:moveTo>
                    <a:cubicBezTo>
                      <a:pt x="980" y="1"/>
                      <a:pt x="547" y="65"/>
                      <a:pt x="134" y="208"/>
                    </a:cubicBezTo>
                    <a:cubicBezTo>
                      <a:pt x="95" y="208"/>
                      <a:pt x="0" y="356"/>
                      <a:pt x="6" y="356"/>
                    </a:cubicBezTo>
                    <a:cubicBezTo>
                      <a:pt x="7" y="356"/>
                      <a:pt x="8" y="355"/>
                      <a:pt x="9" y="354"/>
                    </a:cubicBezTo>
                    <a:cubicBezTo>
                      <a:pt x="330" y="303"/>
                      <a:pt x="653" y="277"/>
                      <a:pt x="974" y="277"/>
                    </a:cubicBezTo>
                    <a:cubicBezTo>
                      <a:pt x="1698" y="277"/>
                      <a:pt x="2417" y="407"/>
                      <a:pt x="3096" y="667"/>
                    </a:cubicBezTo>
                    <a:cubicBezTo>
                      <a:pt x="3993" y="1042"/>
                      <a:pt x="4764" y="1647"/>
                      <a:pt x="5328" y="2440"/>
                    </a:cubicBezTo>
                    <a:cubicBezTo>
                      <a:pt x="5640" y="2878"/>
                      <a:pt x="5870" y="3378"/>
                      <a:pt x="6058" y="3879"/>
                    </a:cubicBezTo>
                    <a:cubicBezTo>
                      <a:pt x="6058" y="3879"/>
                      <a:pt x="6204" y="3774"/>
                      <a:pt x="6204" y="3733"/>
                    </a:cubicBezTo>
                    <a:cubicBezTo>
                      <a:pt x="5682" y="1751"/>
                      <a:pt x="4014" y="291"/>
                      <a:pt x="1990" y="41"/>
                    </a:cubicBezTo>
                    <a:cubicBezTo>
                      <a:pt x="1799" y="15"/>
                      <a:pt x="1603" y="1"/>
                      <a:pt x="1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7"/>
              <p:cNvSpPr/>
              <p:nvPr/>
            </p:nvSpPr>
            <p:spPr>
              <a:xfrm>
                <a:off x="5090650" y="2292250"/>
                <a:ext cx="85550" cy="105875"/>
              </a:xfrm>
              <a:custGeom>
                <a:avLst/>
                <a:gdLst/>
                <a:ahLst/>
                <a:cxnLst/>
                <a:rect l="l" t="t" r="r" b="b"/>
                <a:pathLst>
                  <a:path w="3422" h="4235" extrusionOk="0">
                    <a:moveTo>
                      <a:pt x="0" y="0"/>
                    </a:moveTo>
                    <a:cubicBezTo>
                      <a:pt x="1" y="1"/>
                      <a:pt x="2" y="1"/>
                      <a:pt x="3" y="1"/>
                    </a:cubicBezTo>
                    <a:lnTo>
                      <a:pt x="3" y="1"/>
                    </a:lnTo>
                    <a:cubicBezTo>
                      <a:pt x="2" y="1"/>
                      <a:pt x="1" y="0"/>
                      <a:pt x="0" y="0"/>
                    </a:cubicBezTo>
                    <a:close/>
                    <a:moveTo>
                      <a:pt x="3" y="1"/>
                    </a:moveTo>
                    <a:cubicBezTo>
                      <a:pt x="64" y="6"/>
                      <a:pt x="106" y="188"/>
                      <a:pt x="167" y="188"/>
                    </a:cubicBezTo>
                    <a:cubicBezTo>
                      <a:pt x="647" y="230"/>
                      <a:pt x="1127" y="376"/>
                      <a:pt x="1586" y="564"/>
                    </a:cubicBezTo>
                    <a:cubicBezTo>
                      <a:pt x="1794" y="668"/>
                      <a:pt x="2003" y="772"/>
                      <a:pt x="2211" y="918"/>
                    </a:cubicBezTo>
                    <a:cubicBezTo>
                      <a:pt x="2316" y="1002"/>
                      <a:pt x="2420" y="1085"/>
                      <a:pt x="2503" y="1169"/>
                    </a:cubicBezTo>
                    <a:cubicBezTo>
                      <a:pt x="2608" y="1252"/>
                      <a:pt x="2670" y="1335"/>
                      <a:pt x="2733" y="1419"/>
                    </a:cubicBezTo>
                    <a:cubicBezTo>
                      <a:pt x="3004" y="1815"/>
                      <a:pt x="3171" y="2274"/>
                      <a:pt x="3213" y="2754"/>
                    </a:cubicBezTo>
                    <a:cubicBezTo>
                      <a:pt x="3233" y="3233"/>
                      <a:pt x="3150" y="3692"/>
                      <a:pt x="2941" y="4130"/>
                    </a:cubicBezTo>
                    <a:cubicBezTo>
                      <a:pt x="2941" y="4130"/>
                      <a:pt x="3046" y="4235"/>
                      <a:pt x="3046" y="4235"/>
                    </a:cubicBezTo>
                    <a:cubicBezTo>
                      <a:pt x="3296" y="3901"/>
                      <a:pt x="3421" y="3505"/>
                      <a:pt x="3400" y="3087"/>
                    </a:cubicBezTo>
                    <a:cubicBezTo>
                      <a:pt x="3400" y="2670"/>
                      <a:pt x="3296" y="2274"/>
                      <a:pt x="3087" y="1899"/>
                    </a:cubicBezTo>
                    <a:cubicBezTo>
                      <a:pt x="2712" y="1210"/>
                      <a:pt x="2128" y="668"/>
                      <a:pt x="1419" y="334"/>
                    </a:cubicBezTo>
                    <a:cubicBezTo>
                      <a:pt x="982" y="147"/>
                      <a:pt x="503" y="22"/>
                      <a:pt x="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7"/>
              <p:cNvSpPr/>
              <p:nvPr/>
            </p:nvSpPr>
            <p:spPr>
              <a:xfrm>
                <a:off x="5140700" y="2406300"/>
                <a:ext cx="20800" cy="22600"/>
              </a:xfrm>
              <a:custGeom>
                <a:avLst/>
                <a:gdLst/>
                <a:ahLst/>
                <a:cxnLst/>
                <a:rect l="l" t="t" r="r" b="b"/>
                <a:pathLst>
                  <a:path w="832" h="904" extrusionOk="0">
                    <a:moveTo>
                      <a:pt x="794" y="1"/>
                    </a:moveTo>
                    <a:cubicBezTo>
                      <a:pt x="788" y="1"/>
                      <a:pt x="780" y="2"/>
                      <a:pt x="773" y="6"/>
                    </a:cubicBezTo>
                    <a:cubicBezTo>
                      <a:pt x="710" y="27"/>
                      <a:pt x="668" y="69"/>
                      <a:pt x="626" y="131"/>
                    </a:cubicBezTo>
                    <a:cubicBezTo>
                      <a:pt x="585" y="194"/>
                      <a:pt x="543" y="257"/>
                      <a:pt x="480" y="340"/>
                    </a:cubicBezTo>
                    <a:lnTo>
                      <a:pt x="418" y="423"/>
                    </a:lnTo>
                    <a:lnTo>
                      <a:pt x="397" y="444"/>
                    </a:lnTo>
                    <a:lnTo>
                      <a:pt x="355" y="486"/>
                    </a:lnTo>
                    <a:lnTo>
                      <a:pt x="209" y="674"/>
                    </a:lnTo>
                    <a:cubicBezTo>
                      <a:pt x="168" y="695"/>
                      <a:pt x="147" y="736"/>
                      <a:pt x="126" y="757"/>
                    </a:cubicBezTo>
                    <a:cubicBezTo>
                      <a:pt x="105" y="778"/>
                      <a:pt x="105" y="778"/>
                      <a:pt x="84" y="799"/>
                    </a:cubicBezTo>
                    <a:cubicBezTo>
                      <a:pt x="84" y="799"/>
                      <a:pt x="63" y="841"/>
                      <a:pt x="42" y="841"/>
                    </a:cubicBezTo>
                    <a:cubicBezTo>
                      <a:pt x="42" y="841"/>
                      <a:pt x="1" y="882"/>
                      <a:pt x="22" y="903"/>
                    </a:cubicBezTo>
                    <a:cubicBezTo>
                      <a:pt x="42" y="903"/>
                      <a:pt x="63" y="882"/>
                      <a:pt x="84" y="882"/>
                    </a:cubicBezTo>
                    <a:cubicBezTo>
                      <a:pt x="230" y="757"/>
                      <a:pt x="355" y="632"/>
                      <a:pt x="480" y="507"/>
                    </a:cubicBezTo>
                    <a:cubicBezTo>
                      <a:pt x="606" y="361"/>
                      <a:pt x="710" y="215"/>
                      <a:pt x="814" y="48"/>
                    </a:cubicBezTo>
                    <a:cubicBezTo>
                      <a:pt x="831" y="31"/>
                      <a:pt x="821"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7"/>
              <p:cNvSpPr/>
              <p:nvPr/>
            </p:nvSpPr>
            <p:spPr>
              <a:xfrm>
                <a:off x="4858600" y="2142075"/>
                <a:ext cx="153325" cy="131425"/>
              </a:xfrm>
              <a:custGeom>
                <a:avLst/>
                <a:gdLst/>
                <a:ahLst/>
                <a:cxnLst/>
                <a:rect l="l" t="t" r="r" b="b"/>
                <a:pathLst>
                  <a:path w="6133" h="5257" extrusionOk="0">
                    <a:moveTo>
                      <a:pt x="1" y="1"/>
                    </a:moveTo>
                    <a:cubicBezTo>
                      <a:pt x="3" y="1"/>
                      <a:pt x="6" y="1"/>
                      <a:pt x="9" y="2"/>
                    </a:cubicBezTo>
                    <a:lnTo>
                      <a:pt x="9" y="2"/>
                    </a:lnTo>
                    <a:cubicBezTo>
                      <a:pt x="6" y="1"/>
                      <a:pt x="3" y="1"/>
                      <a:pt x="1" y="1"/>
                    </a:cubicBezTo>
                    <a:close/>
                    <a:moveTo>
                      <a:pt x="9" y="2"/>
                    </a:moveTo>
                    <a:cubicBezTo>
                      <a:pt x="50" y="13"/>
                      <a:pt x="109" y="106"/>
                      <a:pt x="168" y="126"/>
                    </a:cubicBezTo>
                    <a:cubicBezTo>
                      <a:pt x="647" y="293"/>
                      <a:pt x="1148" y="418"/>
                      <a:pt x="1628" y="626"/>
                    </a:cubicBezTo>
                    <a:cubicBezTo>
                      <a:pt x="2107" y="835"/>
                      <a:pt x="2566" y="1085"/>
                      <a:pt x="2983" y="1377"/>
                    </a:cubicBezTo>
                    <a:cubicBezTo>
                      <a:pt x="3880" y="2003"/>
                      <a:pt x="4631" y="2775"/>
                      <a:pt x="5236" y="3692"/>
                    </a:cubicBezTo>
                    <a:cubicBezTo>
                      <a:pt x="5549" y="4151"/>
                      <a:pt x="5820" y="4673"/>
                      <a:pt x="6049" y="5194"/>
                    </a:cubicBezTo>
                    <a:cubicBezTo>
                      <a:pt x="6049" y="5215"/>
                      <a:pt x="6112" y="5236"/>
                      <a:pt x="6133" y="5257"/>
                    </a:cubicBezTo>
                    <a:cubicBezTo>
                      <a:pt x="5278" y="3213"/>
                      <a:pt x="3713" y="1565"/>
                      <a:pt x="1732" y="605"/>
                    </a:cubicBezTo>
                    <a:cubicBezTo>
                      <a:pt x="1461" y="480"/>
                      <a:pt x="1169" y="355"/>
                      <a:pt x="877" y="251"/>
                    </a:cubicBezTo>
                    <a:cubicBezTo>
                      <a:pt x="608" y="127"/>
                      <a:pt x="298" y="44"/>
                      <a:pt x="9"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7"/>
              <p:cNvSpPr/>
              <p:nvPr/>
            </p:nvSpPr>
            <p:spPr>
              <a:xfrm>
                <a:off x="4825750" y="2135825"/>
                <a:ext cx="19950" cy="6375"/>
              </a:xfrm>
              <a:custGeom>
                <a:avLst/>
                <a:gdLst/>
                <a:ahLst/>
                <a:cxnLst/>
                <a:rect l="l" t="t" r="r" b="b"/>
                <a:pathLst>
                  <a:path w="798" h="255" extrusionOk="0">
                    <a:moveTo>
                      <a:pt x="147" y="0"/>
                    </a:moveTo>
                    <a:cubicBezTo>
                      <a:pt x="105" y="0"/>
                      <a:pt x="84" y="21"/>
                      <a:pt x="63" y="21"/>
                    </a:cubicBezTo>
                    <a:lnTo>
                      <a:pt x="22" y="42"/>
                    </a:lnTo>
                    <a:cubicBezTo>
                      <a:pt x="1" y="42"/>
                      <a:pt x="1" y="42"/>
                      <a:pt x="1" y="63"/>
                    </a:cubicBezTo>
                    <a:cubicBezTo>
                      <a:pt x="1" y="105"/>
                      <a:pt x="42" y="125"/>
                      <a:pt x="42" y="125"/>
                    </a:cubicBezTo>
                    <a:cubicBezTo>
                      <a:pt x="63" y="146"/>
                      <a:pt x="84" y="167"/>
                      <a:pt x="105" y="188"/>
                    </a:cubicBezTo>
                    <a:lnTo>
                      <a:pt x="460" y="188"/>
                    </a:lnTo>
                    <a:cubicBezTo>
                      <a:pt x="564" y="188"/>
                      <a:pt x="668" y="209"/>
                      <a:pt x="752" y="251"/>
                    </a:cubicBezTo>
                    <a:cubicBezTo>
                      <a:pt x="761" y="254"/>
                      <a:pt x="767" y="255"/>
                      <a:pt x="771" y="255"/>
                    </a:cubicBezTo>
                    <a:cubicBezTo>
                      <a:pt x="798" y="255"/>
                      <a:pt x="752" y="209"/>
                      <a:pt x="752" y="209"/>
                    </a:cubicBezTo>
                    <a:cubicBezTo>
                      <a:pt x="752" y="167"/>
                      <a:pt x="731" y="146"/>
                      <a:pt x="710" y="125"/>
                    </a:cubicBezTo>
                    <a:cubicBezTo>
                      <a:pt x="689" y="105"/>
                      <a:pt x="668" y="105"/>
                      <a:pt x="647" y="84"/>
                    </a:cubicBezTo>
                    <a:lnTo>
                      <a:pt x="647" y="105"/>
                    </a:lnTo>
                    <a:cubicBezTo>
                      <a:pt x="543" y="42"/>
                      <a:pt x="418" y="21"/>
                      <a:pt x="3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7"/>
              <p:cNvSpPr/>
              <p:nvPr/>
            </p:nvSpPr>
            <p:spPr>
              <a:xfrm>
                <a:off x="5050500" y="2361600"/>
                <a:ext cx="22975" cy="75625"/>
              </a:xfrm>
              <a:custGeom>
                <a:avLst/>
                <a:gdLst/>
                <a:ahLst/>
                <a:cxnLst/>
                <a:rect l="l" t="t" r="r" b="b"/>
                <a:pathLst>
                  <a:path w="919" h="3025" extrusionOk="0">
                    <a:moveTo>
                      <a:pt x="584" y="1"/>
                    </a:moveTo>
                    <a:cubicBezTo>
                      <a:pt x="564" y="1"/>
                      <a:pt x="459" y="63"/>
                      <a:pt x="459" y="84"/>
                    </a:cubicBezTo>
                    <a:cubicBezTo>
                      <a:pt x="480" y="209"/>
                      <a:pt x="501" y="334"/>
                      <a:pt x="543" y="459"/>
                    </a:cubicBezTo>
                    <a:cubicBezTo>
                      <a:pt x="564" y="585"/>
                      <a:pt x="584" y="689"/>
                      <a:pt x="605" y="814"/>
                    </a:cubicBezTo>
                    <a:cubicBezTo>
                      <a:pt x="626" y="1043"/>
                      <a:pt x="626" y="1294"/>
                      <a:pt x="564" y="1523"/>
                    </a:cubicBezTo>
                    <a:cubicBezTo>
                      <a:pt x="439" y="2043"/>
                      <a:pt x="252" y="2542"/>
                      <a:pt x="3" y="3020"/>
                    </a:cubicBezTo>
                    <a:lnTo>
                      <a:pt x="3" y="3020"/>
                    </a:lnTo>
                    <a:cubicBezTo>
                      <a:pt x="24" y="2998"/>
                      <a:pt x="170" y="2959"/>
                      <a:pt x="209" y="2921"/>
                    </a:cubicBezTo>
                    <a:cubicBezTo>
                      <a:pt x="480" y="2441"/>
                      <a:pt x="710" y="1940"/>
                      <a:pt x="856" y="1419"/>
                    </a:cubicBezTo>
                    <a:cubicBezTo>
                      <a:pt x="897" y="1169"/>
                      <a:pt x="918" y="918"/>
                      <a:pt x="897" y="689"/>
                    </a:cubicBezTo>
                    <a:cubicBezTo>
                      <a:pt x="897" y="418"/>
                      <a:pt x="772" y="167"/>
                      <a:pt x="584" y="1"/>
                    </a:cubicBezTo>
                    <a:close/>
                    <a:moveTo>
                      <a:pt x="3" y="3020"/>
                    </a:moveTo>
                    <a:lnTo>
                      <a:pt x="3" y="3020"/>
                    </a:lnTo>
                    <a:cubicBezTo>
                      <a:pt x="1" y="3022"/>
                      <a:pt x="0" y="3023"/>
                      <a:pt x="0" y="3025"/>
                    </a:cubicBezTo>
                    <a:cubicBezTo>
                      <a:pt x="1" y="3023"/>
                      <a:pt x="2" y="3022"/>
                      <a:pt x="3" y="30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7"/>
              <p:cNvSpPr/>
              <p:nvPr/>
            </p:nvSpPr>
            <p:spPr>
              <a:xfrm>
                <a:off x="5131850" y="2295900"/>
                <a:ext cx="56850" cy="59625"/>
              </a:xfrm>
              <a:custGeom>
                <a:avLst/>
                <a:gdLst/>
                <a:ahLst/>
                <a:cxnLst/>
                <a:rect l="l" t="t" r="r" b="b"/>
                <a:pathLst>
                  <a:path w="2274" h="2385" extrusionOk="0">
                    <a:moveTo>
                      <a:pt x="209" y="0"/>
                    </a:moveTo>
                    <a:cubicBezTo>
                      <a:pt x="167" y="0"/>
                      <a:pt x="0" y="146"/>
                      <a:pt x="21" y="188"/>
                    </a:cubicBezTo>
                    <a:cubicBezTo>
                      <a:pt x="230" y="376"/>
                      <a:pt x="459" y="522"/>
                      <a:pt x="709" y="647"/>
                    </a:cubicBezTo>
                    <a:cubicBezTo>
                      <a:pt x="939" y="814"/>
                      <a:pt x="1168" y="960"/>
                      <a:pt x="1398" y="1148"/>
                    </a:cubicBezTo>
                    <a:cubicBezTo>
                      <a:pt x="1773" y="1440"/>
                      <a:pt x="2190" y="1857"/>
                      <a:pt x="2086" y="2378"/>
                    </a:cubicBezTo>
                    <a:cubicBezTo>
                      <a:pt x="2086" y="2382"/>
                      <a:pt x="2088" y="2384"/>
                      <a:pt x="2092" y="2384"/>
                    </a:cubicBezTo>
                    <a:cubicBezTo>
                      <a:pt x="2108" y="2384"/>
                      <a:pt x="2149" y="2357"/>
                      <a:pt x="2149" y="2357"/>
                    </a:cubicBezTo>
                    <a:cubicBezTo>
                      <a:pt x="2169" y="2337"/>
                      <a:pt x="2190" y="2295"/>
                      <a:pt x="2211" y="2274"/>
                    </a:cubicBezTo>
                    <a:cubicBezTo>
                      <a:pt x="2274" y="2003"/>
                      <a:pt x="2253" y="1732"/>
                      <a:pt x="2149" y="1502"/>
                    </a:cubicBezTo>
                    <a:cubicBezTo>
                      <a:pt x="2023" y="1273"/>
                      <a:pt x="1857" y="1064"/>
                      <a:pt x="1669" y="918"/>
                    </a:cubicBezTo>
                    <a:cubicBezTo>
                      <a:pt x="1439" y="730"/>
                      <a:pt x="1231" y="564"/>
                      <a:pt x="1001" y="418"/>
                    </a:cubicBezTo>
                    <a:cubicBezTo>
                      <a:pt x="772" y="209"/>
                      <a:pt x="501" y="84"/>
                      <a:pt x="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7"/>
              <p:cNvSpPr/>
              <p:nvPr/>
            </p:nvSpPr>
            <p:spPr>
              <a:xfrm>
                <a:off x="4776225" y="2306025"/>
                <a:ext cx="74075" cy="18625"/>
              </a:xfrm>
              <a:custGeom>
                <a:avLst/>
                <a:gdLst/>
                <a:ahLst/>
                <a:cxnLst/>
                <a:rect l="l" t="t" r="r" b="b"/>
                <a:pathLst>
                  <a:path w="2963" h="745" extrusionOk="0">
                    <a:moveTo>
                      <a:pt x="1016" y="1"/>
                    </a:moveTo>
                    <a:cubicBezTo>
                      <a:pt x="747" y="1"/>
                      <a:pt x="476" y="32"/>
                      <a:pt x="209" y="96"/>
                    </a:cubicBezTo>
                    <a:cubicBezTo>
                      <a:pt x="146" y="117"/>
                      <a:pt x="63" y="179"/>
                      <a:pt x="0" y="179"/>
                    </a:cubicBezTo>
                    <a:cubicBezTo>
                      <a:pt x="167" y="179"/>
                      <a:pt x="334" y="153"/>
                      <a:pt x="501" y="153"/>
                    </a:cubicBezTo>
                    <a:cubicBezTo>
                      <a:pt x="543" y="153"/>
                      <a:pt x="584" y="154"/>
                      <a:pt x="626" y="159"/>
                    </a:cubicBezTo>
                    <a:cubicBezTo>
                      <a:pt x="855" y="159"/>
                      <a:pt x="1085" y="179"/>
                      <a:pt x="1314" y="221"/>
                    </a:cubicBezTo>
                    <a:cubicBezTo>
                      <a:pt x="1815" y="305"/>
                      <a:pt x="2274" y="492"/>
                      <a:pt x="2691" y="743"/>
                    </a:cubicBezTo>
                    <a:cubicBezTo>
                      <a:pt x="2694" y="744"/>
                      <a:pt x="2697" y="745"/>
                      <a:pt x="2701" y="745"/>
                    </a:cubicBezTo>
                    <a:cubicBezTo>
                      <a:pt x="2751" y="745"/>
                      <a:pt x="2883" y="636"/>
                      <a:pt x="2948" y="636"/>
                    </a:cubicBezTo>
                    <a:cubicBezTo>
                      <a:pt x="2953" y="636"/>
                      <a:pt x="2958" y="637"/>
                      <a:pt x="2962" y="638"/>
                    </a:cubicBezTo>
                    <a:lnTo>
                      <a:pt x="2962" y="618"/>
                    </a:lnTo>
                    <a:cubicBezTo>
                      <a:pt x="2391" y="211"/>
                      <a:pt x="1710"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7"/>
              <p:cNvSpPr/>
              <p:nvPr/>
            </p:nvSpPr>
            <p:spPr>
              <a:xfrm>
                <a:off x="4861225" y="2382250"/>
                <a:ext cx="54775" cy="108325"/>
              </a:xfrm>
              <a:custGeom>
                <a:avLst/>
                <a:gdLst/>
                <a:ahLst/>
                <a:cxnLst/>
                <a:rect l="l" t="t" r="r" b="b"/>
                <a:pathLst>
                  <a:path w="2191" h="4333" extrusionOk="0">
                    <a:moveTo>
                      <a:pt x="2107" y="0"/>
                    </a:moveTo>
                    <a:cubicBezTo>
                      <a:pt x="2095" y="0"/>
                      <a:pt x="2086" y="3"/>
                      <a:pt x="2086" y="9"/>
                    </a:cubicBezTo>
                    <a:cubicBezTo>
                      <a:pt x="1961" y="801"/>
                      <a:pt x="1710" y="1594"/>
                      <a:pt x="1377" y="2324"/>
                    </a:cubicBezTo>
                    <a:cubicBezTo>
                      <a:pt x="1189" y="2679"/>
                      <a:pt x="980" y="3033"/>
                      <a:pt x="751" y="3367"/>
                    </a:cubicBezTo>
                    <a:cubicBezTo>
                      <a:pt x="522" y="3701"/>
                      <a:pt x="250" y="3993"/>
                      <a:pt x="0" y="4305"/>
                    </a:cubicBezTo>
                    <a:cubicBezTo>
                      <a:pt x="0" y="4305"/>
                      <a:pt x="40" y="4332"/>
                      <a:pt x="67" y="4332"/>
                    </a:cubicBezTo>
                    <a:cubicBezTo>
                      <a:pt x="73" y="4332"/>
                      <a:pt x="79" y="4331"/>
                      <a:pt x="83" y="4326"/>
                    </a:cubicBezTo>
                    <a:cubicBezTo>
                      <a:pt x="709" y="3805"/>
                      <a:pt x="1189" y="3137"/>
                      <a:pt x="1544" y="2387"/>
                    </a:cubicBezTo>
                    <a:cubicBezTo>
                      <a:pt x="1898" y="1657"/>
                      <a:pt x="2128" y="843"/>
                      <a:pt x="2190" y="30"/>
                    </a:cubicBezTo>
                    <a:cubicBezTo>
                      <a:pt x="2190" y="15"/>
                      <a:pt x="2138" y="0"/>
                      <a:pt x="2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7"/>
              <p:cNvSpPr/>
              <p:nvPr/>
            </p:nvSpPr>
            <p:spPr>
              <a:xfrm>
                <a:off x="4864875" y="2222900"/>
                <a:ext cx="70400" cy="49550"/>
              </a:xfrm>
              <a:custGeom>
                <a:avLst/>
                <a:gdLst/>
                <a:ahLst/>
                <a:cxnLst/>
                <a:rect l="l" t="t" r="r" b="b"/>
                <a:pathLst>
                  <a:path w="2816" h="1982" extrusionOk="0">
                    <a:moveTo>
                      <a:pt x="125" y="0"/>
                    </a:moveTo>
                    <a:cubicBezTo>
                      <a:pt x="104" y="0"/>
                      <a:pt x="0" y="84"/>
                      <a:pt x="0" y="84"/>
                    </a:cubicBezTo>
                    <a:cubicBezTo>
                      <a:pt x="250" y="209"/>
                      <a:pt x="522" y="251"/>
                      <a:pt x="793" y="355"/>
                    </a:cubicBezTo>
                    <a:cubicBezTo>
                      <a:pt x="1043" y="459"/>
                      <a:pt x="1293" y="584"/>
                      <a:pt x="1544" y="751"/>
                    </a:cubicBezTo>
                    <a:cubicBezTo>
                      <a:pt x="2002" y="1085"/>
                      <a:pt x="2399" y="1502"/>
                      <a:pt x="2691" y="1982"/>
                    </a:cubicBezTo>
                    <a:cubicBezTo>
                      <a:pt x="2691" y="1982"/>
                      <a:pt x="2816" y="1940"/>
                      <a:pt x="2816" y="1919"/>
                    </a:cubicBezTo>
                    <a:lnTo>
                      <a:pt x="2795" y="1919"/>
                    </a:lnTo>
                    <a:cubicBezTo>
                      <a:pt x="2524" y="1419"/>
                      <a:pt x="2148" y="981"/>
                      <a:pt x="1690" y="647"/>
                    </a:cubicBezTo>
                    <a:cubicBezTo>
                      <a:pt x="1231" y="272"/>
                      <a:pt x="688" y="63"/>
                      <a:pt x="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7"/>
              <p:cNvSpPr/>
              <p:nvPr/>
            </p:nvSpPr>
            <p:spPr>
              <a:xfrm>
                <a:off x="5029650" y="2122250"/>
                <a:ext cx="30775" cy="60000"/>
              </a:xfrm>
              <a:custGeom>
                <a:avLst/>
                <a:gdLst/>
                <a:ahLst/>
                <a:cxnLst/>
                <a:rect l="l" t="t" r="r" b="b"/>
                <a:pathLst>
                  <a:path w="1231" h="2400" extrusionOk="0">
                    <a:moveTo>
                      <a:pt x="146" y="1"/>
                    </a:moveTo>
                    <a:cubicBezTo>
                      <a:pt x="125" y="1"/>
                      <a:pt x="0" y="22"/>
                      <a:pt x="0" y="43"/>
                    </a:cubicBezTo>
                    <a:cubicBezTo>
                      <a:pt x="63" y="126"/>
                      <a:pt x="125" y="210"/>
                      <a:pt x="209" y="293"/>
                    </a:cubicBezTo>
                    <a:cubicBezTo>
                      <a:pt x="271" y="376"/>
                      <a:pt x="334" y="460"/>
                      <a:pt x="396" y="543"/>
                    </a:cubicBezTo>
                    <a:cubicBezTo>
                      <a:pt x="522" y="731"/>
                      <a:pt x="647" y="919"/>
                      <a:pt x="730" y="1127"/>
                    </a:cubicBezTo>
                    <a:cubicBezTo>
                      <a:pt x="918" y="1524"/>
                      <a:pt x="1022" y="1962"/>
                      <a:pt x="1022" y="2400"/>
                    </a:cubicBezTo>
                    <a:cubicBezTo>
                      <a:pt x="1022" y="2400"/>
                      <a:pt x="1189" y="2400"/>
                      <a:pt x="1210" y="2358"/>
                    </a:cubicBezTo>
                    <a:lnTo>
                      <a:pt x="1210" y="2337"/>
                    </a:lnTo>
                    <a:cubicBezTo>
                      <a:pt x="1231" y="1899"/>
                      <a:pt x="1147" y="1440"/>
                      <a:pt x="980" y="1023"/>
                    </a:cubicBezTo>
                    <a:cubicBezTo>
                      <a:pt x="814" y="606"/>
                      <a:pt x="522" y="230"/>
                      <a:pt x="146" y="1"/>
                    </a:cubicBezTo>
                    <a:close/>
                  </a:path>
                </a:pathLst>
              </a:custGeom>
              <a:solidFill>
                <a:srgbClr val="7483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7"/>
              <p:cNvSpPr/>
              <p:nvPr/>
            </p:nvSpPr>
            <p:spPr>
              <a:xfrm>
                <a:off x="5222575" y="2269300"/>
                <a:ext cx="32350" cy="86600"/>
              </a:xfrm>
              <a:custGeom>
                <a:avLst/>
                <a:gdLst/>
                <a:ahLst/>
                <a:cxnLst/>
                <a:rect l="l" t="t" r="r" b="b"/>
                <a:pathLst>
                  <a:path w="1294" h="3464" extrusionOk="0">
                    <a:moveTo>
                      <a:pt x="146" y="1"/>
                    </a:moveTo>
                    <a:cubicBezTo>
                      <a:pt x="105" y="1"/>
                      <a:pt x="0" y="63"/>
                      <a:pt x="0" y="63"/>
                    </a:cubicBezTo>
                    <a:cubicBezTo>
                      <a:pt x="251" y="168"/>
                      <a:pt x="438" y="355"/>
                      <a:pt x="584" y="606"/>
                    </a:cubicBezTo>
                    <a:cubicBezTo>
                      <a:pt x="730" y="835"/>
                      <a:pt x="814" y="1127"/>
                      <a:pt x="856" y="1398"/>
                    </a:cubicBezTo>
                    <a:cubicBezTo>
                      <a:pt x="918" y="1753"/>
                      <a:pt x="918" y="2107"/>
                      <a:pt x="856" y="2441"/>
                    </a:cubicBezTo>
                    <a:cubicBezTo>
                      <a:pt x="793" y="2796"/>
                      <a:pt x="689" y="3129"/>
                      <a:pt x="584" y="3463"/>
                    </a:cubicBezTo>
                    <a:cubicBezTo>
                      <a:pt x="584" y="3463"/>
                      <a:pt x="730" y="3442"/>
                      <a:pt x="751" y="3421"/>
                    </a:cubicBezTo>
                    <a:cubicBezTo>
                      <a:pt x="1148" y="2796"/>
                      <a:pt x="1294" y="2024"/>
                      <a:pt x="1168" y="1294"/>
                    </a:cubicBezTo>
                    <a:cubicBezTo>
                      <a:pt x="1127" y="1002"/>
                      <a:pt x="1022" y="731"/>
                      <a:pt x="856" y="501"/>
                    </a:cubicBezTo>
                    <a:cubicBezTo>
                      <a:pt x="689" y="251"/>
                      <a:pt x="438" y="84"/>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7"/>
              <p:cNvSpPr/>
              <p:nvPr/>
            </p:nvSpPr>
            <p:spPr>
              <a:xfrm>
                <a:off x="5405075" y="1904850"/>
                <a:ext cx="809300" cy="774375"/>
              </a:xfrm>
              <a:custGeom>
                <a:avLst/>
                <a:gdLst/>
                <a:ahLst/>
                <a:cxnLst/>
                <a:rect l="l" t="t" r="r" b="b"/>
                <a:pathLst>
                  <a:path w="32372" h="30975" extrusionOk="0">
                    <a:moveTo>
                      <a:pt x="18236" y="0"/>
                    </a:moveTo>
                    <a:cubicBezTo>
                      <a:pt x="16526" y="0"/>
                      <a:pt x="14554" y="548"/>
                      <a:pt x="13266" y="1418"/>
                    </a:cubicBezTo>
                    <a:cubicBezTo>
                      <a:pt x="10179" y="3462"/>
                      <a:pt x="9595" y="7675"/>
                      <a:pt x="9491" y="11367"/>
                    </a:cubicBezTo>
                    <a:cubicBezTo>
                      <a:pt x="8406" y="10136"/>
                      <a:pt x="7092" y="9156"/>
                      <a:pt x="5590" y="8530"/>
                    </a:cubicBezTo>
                    <a:cubicBezTo>
                      <a:pt x="5048" y="8280"/>
                      <a:pt x="4443" y="8134"/>
                      <a:pt x="3838" y="8113"/>
                    </a:cubicBezTo>
                    <a:cubicBezTo>
                      <a:pt x="3818" y="8113"/>
                      <a:pt x="3797" y="8112"/>
                      <a:pt x="3777" y="8112"/>
                    </a:cubicBezTo>
                    <a:cubicBezTo>
                      <a:pt x="1803" y="8112"/>
                      <a:pt x="229" y="10094"/>
                      <a:pt x="105" y="12076"/>
                    </a:cubicBezTo>
                    <a:cubicBezTo>
                      <a:pt x="1" y="14078"/>
                      <a:pt x="1085" y="15976"/>
                      <a:pt x="2441" y="17436"/>
                    </a:cubicBezTo>
                    <a:cubicBezTo>
                      <a:pt x="3088" y="18145"/>
                      <a:pt x="3818" y="18750"/>
                      <a:pt x="4652" y="19230"/>
                    </a:cubicBezTo>
                    <a:cubicBezTo>
                      <a:pt x="5778" y="19856"/>
                      <a:pt x="7071" y="20148"/>
                      <a:pt x="8365" y="20377"/>
                    </a:cubicBezTo>
                    <a:cubicBezTo>
                      <a:pt x="9309" y="20547"/>
                      <a:pt x="10391" y="20803"/>
                      <a:pt x="11377" y="20803"/>
                    </a:cubicBezTo>
                    <a:cubicBezTo>
                      <a:pt x="11480" y="20803"/>
                      <a:pt x="11581" y="20800"/>
                      <a:pt x="11681" y="20794"/>
                    </a:cubicBezTo>
                    <a:cubicBezTo>
                      <a:pt x="11472" y="20294"/>
                      <a:pt x="10555" y="19835"/>
                      <a:pt x="10158" y="19334"/>
                    </a:cubicBezTo>
                    <a:cubicBezTo>
                      <a:pt x="9679" y="18709"/>
                      <a:pt x="9324" y="17979"/>
                      <a:pt x="9178" y="17207"/>
                    </a:cubicBezTo>
                    <a:lnTo>
                      <a:pt x="9178" y="17207"/>
                    </a:lnTo>
                    <a:cubicBezTo>
                      <a:pt x="10263" y="19856"/>
                      <a:pt x="13892" y="20794"/>
                      <a:pt x="16290" y="21608"/>
                    </a:cubicBezTo>
                    <a:cubicBezTo>
                      <a:pt x="18647" y="22379"/>
                      <a:pt x="20900" y="23401"/>
                      <a:pt x="23027" y="24653"/>
                    </a:cubicBezTo>
                    <a:cubicBezTo>
                      <a:pt x="22861" y="23589"/>
                      <a:pt x="22110" y="22400"/>
                      <a:pt x="21672" y="21399"/>
                    </a:cubicBezTo>
                    <a:lnTo>
                      <a:pt x="21672" y="21399"/>
                    </a:lnTo>
                    <a:cubicBezTo>
                      <a:pt x="22339" y="21879"/>
                      <a:pt x="22944" y="22442"/>
                      <a:pt x="23465" y="23089"/>
                    </a:cubicBezTo>
                    <a:cubicBezTo>
                      <a:pt x="23757" y="23485"/>
                      <a:pt x="24049" y="23902"/>
                      <a:pt x="24321" y="24319"/>
                    </a:cubicBezTo>
                    <a:cubicBezTo>
                      <a:pt x="24926" y="25237"/>
                      <a:pt x="25447" y="26342"/>
                      <a:pt x="26302" y="27072"/>
                    </a:cubicBezTo>
                    <a:cubicBezTo>
                      <a:pt x="27074" y="27698"/>
                      <a:pt x="27762" y="28428"/>
                      <a:pt x="28346" y="29221"/>
                    </a:cubicBezTo>
                    <a:cubicBezTo>
                      <a:pt x="28892" y="29949"/>
                      <a:pt x="29041" y="30975"/>
                      <a:pt x="29483" y="30975"/>
                    </a:cubicBezTo>
                    <a:cubicBezTo>
                      <a:pt x="29649" y="30975"/>
                      <a:pt x="29856" y="30831"/>
                      <a:pt x="30140" y="30472"/>
                    </a:cubicBezTo>
                    <a:cubicBezTo>
                      <a:pt x="30849" y="29575"/>
                      <a:pt x="31308" y="27907"/>
                      <a:pt x="31600" y="26822"/>
                    </a:cubicBezTo>
                    <a:cubicBezTo>
                      <a:pt x="32059" y="25216"/>
                      <a:pt x="32372" y="23902"/>
                      <a:pt x="32309" y="22192"/>
                    </a:cubicBezTo>
                    <a:cubicBezTo>
                      <a:pt x="32267" y="20773"/>
                      <a:pt x="32267" y="19313"/>
                      <a:pt x="31433" y="18145"/>
                    </a:cubicBezTo>
                    <a:cubicBezTo>
                      <a:pt x="30557" y="16873"/>
                      <a:pt x="29493" y="15726"/>
                      <a:pt x="28304" y="14746"/>
                    </a:cubicBezTo>
                    <a:lnTo>
                      <a:pt x="28304" y="14746"/>
                    </a:lnTo>
                    <a:cubicBezTo>
                      <a:pt x="29764" y="15580"/>
                      <a:pt x="31266" y="16456"/>
                      <a:pt x="32205" y="17833"/>
                    </a:cubicBezTo>
                    <a:cubicBezTo>
                      <a:pt x="31996" y="13932"/>
                      <a:pt x="30912" y="10303"/>
                      <a:pt x="28638" y="7091"/>
                    </a:cubicBezTo>
                    <a:cubicBezTo>
                      <a:pt x="28033" y="6215"/>
                      <a:pt x="27595" y="5422"/>
                      <a:pt x="26615" y="4922"/>
                    </a:cubicBezTo>
                    <a:cubicBezTo>
                      <a:pt x="25927" y="4588"/>
                      <a:pt x="25218" y="4359"/>
                      <a:pt x="24467" y="4233"/>
                    </a:cubicBezTo>
                    <a:cubicBezTo>
                      <a:pt x="23653" y="4087"/>
                      <a:pt x="22861" y="3941"/>
                      <a:pt x="22047" y="3858"/>
                    </a:cubicBezTo>
                    <a:cubicBezTo>
                      <a:pt x="22722" y="3602"/>
                      <a:pt x="23430" y="3475"/>
                      <a:pt x="24141" y="3475"/>
                    </a:cubicBezTo>
                    <a:cubicBezTo>
                      <a:pt x="24242" y="3475"/>
                      <a:pt x="24344" y="3477"/>
                      <a:pt x="24446" y="3483"/>
                    </a:cubicBezTo>
                    <a:cubicBezTo>
                      <a:pt x="24834" y="3509"/>
                      <a:pt x="25205" y="3622"/>
                      <a:pt x="25576" y="3622"/>
                    </a:cubicBezTo>
                    <a:cubicBezTo>
                      <a:pt x="25782" y="3622"/>
                      <a:pt x="25989" y="3587"/>
                      <a:pt x="26198" y="3483"/>
                    </a:cubicBezTo>
                    <a:cubicBezTo>
                      <a:pt x="24446" y="1564"/>
                      <a:pt x="21943" y="583"/>
                      <a:pt x="19440" y="104"/>
                    </a:cubicBezTo>
                    <a:cubicBezTo>
                      <a:pt x="19064" y="33"/>
                      <a:pt x="18658" y="0"/>
                      <a:pt x="1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7"/>
              <p:cNvSpPr/>
              <p:nvPr/>
            </p:nvSpPr>
            <p:spPr>
              <a:xfrm>
                <a:off x="5637125" y="2222825"/>
                <a:ext cx="37550" cy="133075"/>
              </a:xfrm>
              <a:custGeom>
                <a:avLst/>
                <a:gdLst/>
                <a:ahLst/>
                <a:cxnLst/>
                <a:rect l="l" t="t" r="r" b="b"/>
                <a:pathLst>
                  <a:path w="1502" h="5323" extrusionOk="0">
                    <a:moveTo>
                      <a:pt x="958" y="1"/>
                    </a:moveTo>
                    <a:cubicBezTo>
                      <a:pt x="954" y="1"/>
                      <a:pt x="946" y="8"/>
                      <a:pt x="936" y="18"/>
                    </a:cubicBezTo>
                    <a:lnTo>
                      <a:pt x="936" y="18"/>
                    </a:lnTo>
                    <a:cubicBezTo>
                      <a:pt x="944" y="13"/>
                      <a:pt x="952" y="8"/>
                      <a:pt x="960" y="3"/>
                    </a:cubicBezTo>
                    <a:cubicBezTo>
                      <a:pt x="960" y="2"/>
                      <a:pt x="959" y="1"/>
                      <a:pt x="958" y="1"/>
                    </a:cubicBezTo>
                    <a:close/>
                    <a:moveTo>
                      <a:pt x="936" y="18"/>
                    </a:moveTo>
                    <a:cubicBezTo>
                      <a:pt x="633" y="206"/>
                      <a:pt x="372" y="492"/>
                      <a:pt x="230" y="817"/>
                    </a:cubicBezTo>
                    <a:cubicBezTo>
                      <a:pt x="42" y="1297"/>
                      <a:pt x="0" y="1839"/>
                      <a:pt x="146" y="2339"/>
                    </a:cubicBezTo>
                    <a:cubicBezTo>
                      <a:pt x="251" y="2882"/>
                      <a:pt x="438" y="3382"/>
                      <a:pt x="668" y="3883"/>
                    </a:cubicBezTo>
                    <a:cubicBezTo>
                      <a:pt x="855" y="4404"/>
                      <a:pt x="1127" y="4884"/>
                      <a:pt x="1439" y="5322"/>
                    </a:cubicBezTo>
                    <a:cubicBezTo>
                      <a:pt x="1439" y="5322"/>
                      <a:pt x="1502" y="5280"/>
                      <a:pt x="1481" y="5280"/>
                    </a:cubicBezTo>
                    <a:cubicBezTo>
                      <a:pt x="1022" y="4509"/>
                      <a:pt x="647" y="3674"/>
                      <a:pt x="397" y="2819"/>
                    </a:cubicBezTo>
                    <a:cubicBezTo>
                      <a:pt x="251" y="2339"/>
                      <a:pt x="188" y="1860"/>
                      <a:pt x="209" y="1359"/>
                    </a:cubicBezTo>
                    <a:cubicBezTo>
                      <a:pt x="230" y="859"/>
                      <a:pt x="459" y="400"/>
                      <a:pt x="855" y="108"/>
                    </a:cubicBezTo>
                    <a:cubicBezTo>
                      <a:pt x="869" y="94"/>
                      <a:pt x="910" y="45"/>
                      <a:pt x="936"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7"/>
              <p:cNvSpPr/>
              <p:nvPr/>
            </p:nvSpPr>
            <p:spPr>
              <a:xfrm>
                <a:off x="5485375" y="2213350"/>
                <a:ext cx="145500" cy="139050"/>
              </a:xfrm>
              <a:custGeom>
                <a:avLst/>
                <a:gdLst/>
                <a:ahLst/>
                <a:cxnLst/>
                <a:rect l="l" t="t" r="r" b="b"/>
                <a:pathLst>
                  <a:path w="5820" h="5562" extrusionOk="0">
                    <a:moveTo>
                      <a:pt x="5182" y="1"/>
                    </a:moveTo>
                    <a:cubicBezTo>
                      <a:pt x="4043" y="1"/>
                      <a:pt x="2926" y="318"/>
                      <a:pt x="1961" y="925"/>
                    </a:cubicBezTo>
                    <a:cubicBezTo>
                      <a:pt x="981" y="1530"/>
                      <a:pt x="126" y="2531"/>
                      <a:pt x="63" y="3740"/>
                    </a:cubicBezTo>
                    <a:cubicBezTo>
                      <a:pt x="1" y="4387"/>
                      <a:pt x="230" y="5034"/>
                      <a:pt x="668" y="5513"/>
                    </a:cubicBezTo>
                    <a:cubicBezTo>
                      <a:pt x="668" y="5528"/>
                      <a:pt x="727" y="5561"/>
                      <a:pt x="750" y="5561"/>
                    </a:cubicBezTo>
                    <a:cubicBezTo>
                      <a:pt x="761" y="5561"/>
                      <a:pt x="765" y="5554"/>
                      <a:pt x="752" y="5534"/>
                    </a:cubicBezTo>
                    <a:cubicBezTo>
                      <a:pt x="42" y="4596"/>
                      <a:pt x="188" y="3302"/>
                      <a:pt x="814" y="2364"/>
                    </a:cubicBezTo>
                    <a:cubicBezTo>
                      <a:pt x="1544" y="1363"/>
                      <a:pt x="2566" y="654"/>
                      <a:pt x="3755" y="362"/>
                    </a:cubicBezTo>
                    <a:cubicBezTo>
                      <a:pt x="4356" y="174"/>
                      <a:pt x="4975" y="87"/>
                      <a:pt x="5610" y="87"/>
                    </a:cubicBezTo>
                    <a:cubicBezTo>
                      <a:pt x="5680" y="87"/>
                      <a:pt x="5750" y="88"/>
                      <a:pt x="5820" y="90"/>
                    </a:cubicBezTo>
                    <a:cubicBezTo>
                      <a:pt x="5820" y="90"/>
                      <a:pt x="5778" y="28"/>
                      <a:pt x="5757" y="28"/>
                    </a:cubicBezTo>
                    <a:cubicBezTo>
                      <a:pt x="5565" y="10"/>
                      <a:pt x="5373" y="1"/>
                      <a:pt x="5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7"/>
              <p:cNvSpPr/>
              <p:nvPr/>
            </p:nvSpPr>
            <p:spPr>
              <a:xfrm>
                <a:off x="5696575" y="2125400"/>
                <a:ext cx="302450" cy="66350"/>
              </a:xfrm>
              <a:custGeom>
                <a:avLst/>
                <a:gdLst/>
                <a:ahLst/>
                <a:cxnLst/>
                <a:rect l="l" t="t" r="r" b="b"/>
                <a:pathLst>
                  <a:path w="12098" h="2654" extrusionOk="0">
                    <a:moveTo>
                      <a:pt x="7321" y="0"/>
                    </a:moveTo>
                    <a:cubicBezTo>
                      <a:pt x="5611" y="0"/>
                      <a:pt x="3900" y="355"/>
                      <a:pt x="2357" y="1085"/>
                    </a:cubicBezTo>
                    <a:cubicBezTo>
                      <a:pt x="1481" y="1460"/>
                      <a:pt x="688" y="1982"/>
                      <a:pt x="0" y="2607"/>
                    </a:cubicBezTo>
                    <a:cubicBezTo>
                      <a:pt x="0" y="2607"/>
                      <a:pt x="77" y="2653"/>
                      <a:pt x="112" y="2653"/>
                    </a:cubicBezTo>
                    <a:cubicBezTo>
                      <a:pt x="118" y="2653"/>
                      <a:pt x="122" y="2652"/>
                      <a:pt x="125" y="2649"/>
                    </a:cubicBezTo>
                    <a:cubicBezTo>
                      <a:pt x="793" y="2190"/>
                      <a:pt x="1481" y="1752"/>
                      <a:pt x="2190" y="1377"/>
                    </a:cubicBezTo>
                    <a:cubicBezTo>
                      <a:pt x="2920" y="1001"/>
                      <a:pt x="3671" y="730"/>
                      <a:pt x="4443" y="501"/>
                    </a:cubicBezTo>
                    <a:cubicBezTo>
                      <a:pt x="5430" y="234"/>
                      <a:pt x="6451" y="95"/>
                      <a:pt x="7473" y="95"/>
                    </a:cubicBezTo>
                    <a:cubicBezTo>
                      <a:pt x="8050" y="95"/>
                      <a:pt x="8627" y="139"/>
                      <a:pt x="9198" y="230"/>
                    </a:cubicBezTo>
                    <a:cubicBezTo>
                      <a:pt x="10199" y="355"/>
                      <a:pt x="11159" y="751"/>
                      <a:pt x="11972" y="1356"/>
                    </a:cubicBezTo>
                    <a:cubicBezTo>
                      <a:pt x="11993" y="1377"/>
                      <a:pt x="12097" y="1377"/>
                      <a:pt x="12097" y="1377"/>
                    </a:cubicBezTo>
                    <a:cubicBezTo>
                      <a:pt x="11451" y="855"/>
                      <a:pt x="10679" y="480"/>
                      <a:pt x="9866" y="313"/>
                    </a:cubicBezTo>
                    <a:cubicBezTo>
                      <a:pt x="9031" y="104"/>
                      <a:pt x="8176" y="0"/>
                      <a:pt x="7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7"/>
              <p:cNvSpPr/>
              <p:nvPr/>
            </p:nvSpPr>
            <p:spPr>
              <a:xfrm>
                <a:off x="5693425" y="1967400"/>
                <a:ext cx="218000" cy="201825"/>
              </a:xfrm>
              <a:custGeom>
                <a:avLst/>
                <a:gdLst/>
                <a:ahLst/>
                <a:cxnLst/>
                <a:rect l="l" t="t" r="r" b="b"/>
                <a:pathLst>
                  <a:path w="8720" h="8073" extrusionOk="0">
                    <a:moveTo>
                      <a:pt x="8573" y="0"/>
                    </a:moveTo>
                    <a:cubicBezTo>
                      <a:pt x="8115" y="84"/>
                      <a:pt x="7656" y="188"/>
                      <a:pt x="7197" y="334"/>
                    </a:cubicBezTo>
                    <a:lnTo>
                      <a:pt x="5841" y="709"/>
                    </a:lnTo>
                    <a:cubicBezTo>
                      <a:pt x="5069" y="897"/>
                      <a:pt x="4318" y="1168"/>
                      <a:pt x="3588" y="1502"/>
                    </a:cubicBezTo>
                    <a:cubicBezTo>
                      <a:pt x="2858" y="1857"/>
                      <a:pt x="2254" y="2420"/>
                      <a:pt x="1795" y="3087"/>
                    </a:cubicBezTo>
                    <a:cubicBezTo>
                      <a:pt x="1336" y="3775"/>
                      <a:pt x="919" y="4505"/>
                      <a:pt x="585" y="5256"/>
                    </a:cubicBezTo>
                    <a:cubicBezTo>
                      <a:pt x="189" y="6112"/>
                      <a:pt x="1" y="7071"/>
                      <a:pt x="22" y="8010"/>
                    </a:cubicBezTo>
                    <a:cubicBezTo>
                      <a:pt x="22" y="8030"/>
                      <a:pt x="147" y="8072"/>
                      <a:pt x="147" y="8072"/>
                    </a:cubicBezTo>
                    <a:cubicBezTo>
                      <a:pt x="209" y="6404"/>
                      <a:pt x="981" y="4839"/>
                      <a:pt x="1878" y="3463"/>
                    </a:cubicBezTo>
                    <a:cubicBezTo>
                      <a:pt x="2316" y="2774"/>
                      <a:pt x="2879" y="2190"/>
                      <a:pt x="3588" y="1773"/>
                    </a:cubicBezTo>
                    <a:cubicBezTo>
                      <a:pt x="4277" y="1419"/>
                      <a:pt x="5028" y="1127"/>
                      <a:pt x="5799" y="939"/>
                    </a:cubicBezTo>
                    <a:lnTo>
                      <a:pt x="7239" y="543"/>
                    </a:lnTo>
                    <a:cubicBezTo>
                      <a:pt x="7489" y="480"/>
                      <a:pt x="7739" y="397"/>
                      <a:pt x="7969" y="334"/>
                    </a:cubicBezTo>
                    <a:cubicBezTo>
                      <a:pt x="8219" y="271"/>
                      <a:pt x="8469" y="167"/>
                      <a:pt x="8719" y="63"/>
                    </a:cubicBezTo>
                    <a:cubicBezTo>
                      <a:pt x="8699" y="63"/>
                      <a:pt x="8615" y="0"/>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7"/>
              <p:cNvSpPr/>
              <p:nvPr/>
            </p:nvSpPr>
            <p:spPr>
              <a:xfrm>
                <a:off x="5667375" y="2207250"/>
                <a:ext cx="382225" cy="218500"/>
              </a:xfrm>
              <a:custGeom>
                <a:avLst/>
                <a:gdLst/>
                <a:ahLst/>
                <a:cxnLst/>
                <a:rect l="l" t="t" r="r" b="b"/>
                <a:pathLst>
                  <a:path w="15289" h="8740" extrusionOk="0">
                    <a:moveTo>
                      <a:pt x="83" y="1"/>
                    </a:moveTo>
                    <a:cubicBezTo>
                      <a:pt x="63" y="1"/>
                      <a:pt x="0" y="84"/>
                      <a:pt x="0" y="84"/>
                    </a:cubicBezTo>
                    <a:cubicBezTo>
                      <a:pt x="480" y="418"/>
                      <a:pt x="1043" y="647"/>
                      <a:pt x="1627" y="752"/>
                    </a:cubicBezTo>
                    <a:cubicBezTo>
                      <a:pt x="2211" y="898"/>
                      <a:pt x="2816" y="1002"/>
                      <a:pt x="3421" y="1106"/>
                    </a:cubicBezTo>
                    <a:cubicBezTo>
                      <a:pt x="4610" y="1315"/>
                      <a:pt x="5757" y="1648"/>
                      <a:pt x="6862" y="2086"/>
                    </a:cubicBezTo>
                    <a:cubicBezTo>
                      <a:pt x="9073" y="2921"/>
                      <a:pt x="11138" y="4151"/>
                      <a:pt x="12932" y="5716"/>
                    </a:cubicBezTo>
                    <a:cubicBezTo>
                      <a:pt x="13891" y="6550"/>
                      <a:pt x="14726" y="7530"/>
                      <a:pt x="15143" y="8740"/>
                    </a:cubicBezTo>
                    <a:cubicBezTo>
                      <a:pt x="15143" y="8740"/>
                      <a:pt x="15289" y="8657"/>
                      <a:pt x="15289" y="8636"/>
                    </a:cubicBezTo>
                    <a:cubicBezTo>
                      <a:pt x="14934" y="7551"/>
                      <a:pt x="14204" y="6654"/>
                      <a:pt x="13411" y="5883"/>
                    </a:cubicBezTo>
                    <a:cubicBezTo>
                      <a:pt x="12535" y="5069"/>
                      <a:pt x="11597" y="4360"/>
                      <a:pt x="10596" y="3734"/>
                    </a:cubicBezTo>
                    <a:cubicBezTo>
                      <a:pt x="8573" y="2483"/>
                      <a:pt x="6341" y="1586"/>
                      <a:pt x="4005" y="1085"/>
                    </a:cubicBezTo>
                    <a:cubicBezTo>
                      <a:pt x="3337" y="960"/>
                      <a:pt x="2691" y="835"/>
                      <a:pt x="2023" y="689"/>
                    </a:cubicBezTo>
                    <a:cubicBezTo>
                      <a:pt x="1356" y="501"/>
                      <a:pt x="709" y="272"/>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7"/>
              <p:cNvSpPr/>
              <p:nvPr/>
            </p:nvSpPr>
            <p:spPr>
              <a:xfrm>
                <a:off x="5425425" y="2143200"/>
                <a:ext cx="68325" cy="27050"/>
              </a:xfrm>
              <a:custGeom>
                <a:avLst/>
                <a:gdLst/>
                <a:ahLst/>
                <a:cxnLst/>
                <a:rect l="l" t="t" r="r" b="b"/>
                <a:pathLst>
                  <a:path w="2733" h="1082" extrusionOk="0">
                    <a:moveTo>
                      <a:pt x="2730" y="122"/>
                    </a:moveTo>
                    <a:cubicBezTo>
                      <a:pt x="2731" y="122"/>
                      <a:pt x="2731" y="122"/>
                      <a:pt x="2732" y="122"/>
                    </a:cubicBezTo>
                    <a:cubicBezTo>
                      <a:pt x="2731" y="122"/>
                      <a:pt x="2731" y="122"/>
                      <a:pt x="2730" y="122"/>
                    </a:cubicBezTo>
                    <a:close/>
                    <a:moveTo>
                      <a:pt x="2041" y="0"/>
                    </a:moveTo>
                    <a:cubicBezTo>
                      <a:pt x="1751" y="0"/>
                      <a:pt x="1463" y="48"/>
                      <a:pt x="1189" y="143"/>
                    </a:cubicBezTo>
                    <a:cubicBezTo>
                      <a:pt x="709" y="310"/>
                      <a:pt x="313" y="602"/>
                      <a:pt x="0" y="998"/>
                    </a:cubicBezTo>
                    <a:lnTo>
                      <a:pt x="83" y="1061"/>
                    </a:lnTo>
                    <a:lnTo>
                      <a:pt x="83" y="1082"/>
                    </a:lnTo>
                    <a:cubicBezTo>
                      <a:pt x="417" y="706"/>
                      <a:pt x="855" y="435"/>
                      <a:pt x="1335" y="289"/>
                    </a:cubicBezTo>
                    <a:cubicBezTo>
                      <a:pt x="1684" y="173"/>
                      <a:pt x="2059" y="110"/>
                      <a:pt x="2439" y="110"/>
                    </a:cubicBezTo>
                    <a:cubicBezTo>
                      <a:pt x="2536" y="110"/>
                      <a:pt x="2633" y="114"/>
                      <a:pt x="2730" y="122"/>
                    </a:cubicBezTo>
                    <a:lnTo>
                      <a:pt x="2730" y="122"/>
                    </a:lnTo>
                    <a:cubicBezTo>
                      <a:pt x="2710" y="119"/>
                      <a:pt x="2691" y="81"/>
                      <a:pt x="2691" y="81"/>
                    </a:cubicBezTo>
                    <a:cubicBezTo>
                      <a:pt x="2476" y="27"/>
                      <a:pt x="2258" y="0"/>
                      <a:pt x="2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7"/>
              <p:cNvSpPr/>
              <p:nvPr/>
            </p:nvSpPr>
            <p:spPr>
              <a:xfrm>
                <a:off x="5701775" y="2239075"/>
                <a:ext cx="300900" cy="140875"/>
              </a:xfrm>
              <a:custGeom>
                <a:avLst/>
                <a:gdLst/>
                <a:ahLst/>
                <a:cxnLst/>
                <a:rect l="l" t="t" r="r" b="b"/>
                <a:pathLst>
                  <a:path w="12036" h="5635" extrusionOk="0">
                    <a:moveTo>
                      <a:pt x="105" y="0"/>
                    </a:moveTo>
                    <a:cubicBezTo>
                      <a:pt x="84" y="0"/>
                      <a:pt x="1" y="63"/>
                      <a:pt x="21" y="83"/>
                    </a:cubicBezTo>
                    <a:cubicBezTo>
                      <a:pt x="1857" y="605"/>
                      <a:pt x="3755" y="939"/>
                      <a:pt x="5570" y="1523"/>
                    </a:cubicBezTo>
                    <a:cubicBezTo>
                      <a:pt x="7134" y="2023"/>
                      <a:pt x="8594" y="2774"/>
                      <a:pt x="9866" y="3775"/>
                    </a:cubicBezTo>
                    <a:cubicBezTo>
                      <a:pt x="10596" y="4338"/>
                      <a:pt x="11264" y="4964"/>
                      <a:pt x="11889" y="5632"/>
                    </a:cubicBezTo>
                    <a:cubicBezTo>
                      <a:pt x="11892" y="5634"/>
                      <a:pt x="11895" y="5635"/>
                      <a:pt x="11900" y="5635"/>
                    </a:cubicBezTo>
                    <a:cubicBezTo>
                      <a:pt x="11936" y="5635"/>
                      <a:pt x="12035" y="5567"/>
                      <a:pt x="12035" y="5548"/>
                    </a:cubicBezTo>
                    <a:cubicBezTo>
                      <a:pt x="11013" y="4297"/>
                      <a:pt x="9741" y="3254"/>
                      <a:pt x="8323" y="2482"/>
                    </a:cubicBezTo>
                    <a:cubicBezTo>
                      <a:pt x="7614" y="2086"/>
                      <a:pt x="6884" y="1752"/>
                      <a:pt x="6112" y="1502"/>
                    </a:cubicBezTo>
                    <a:cubicBezTo>
                      <a:pt x="5215" y="1189"/>
                      <a:pt x="4276" y="980"/>
                      <a:pt x="3359" y="751"/>
                    </a:cubicBezTo>
                    <a:cubicBezTo>
                      <a:pt x="2274" y="501"/>
                      <a:pt x="1190" y="229"/>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7"/>
              <p:cNvSpPr/>
              <p:nvPr/>
            </p:nvSpPr>
            <p:spPr>
              <a:xfrm>
                <a:off x="5614175" y="2222375"/>
                <a:ext cx="54250" cy="149150"/>
              </a:xfrm>
              <a:custGeom>
                <a:avLst/>
                <a:gdLst/>
                <a:ahLst/>
                <a:cxnLst/>
                <a:rect l="l" t="t" r="r" b="b"/>
                <a:pathLst>
                  <a:path w="2170" h="5966" extrusionOk="0">
                    <a:moveTo>
                      <a:pt x="1023" y="1"/>
                    </a:moveTo>
                    <a:cubicBezTo>
                      <a:pt x="1002" y="21"/>
                      <a:pt x="897" y="21"/>
                      <a:pt x="856" y="63"/>
                    </a:cubicBezTo>
                    <a:cubicBezTo>
                      <a:pt x="293" y="647"/>
                      <a:pt x="1" y="1461"/>
                      <a:pt x="63" y="2274"/>
                    </a:cubicBezTo>
                    <a:cubicBezTo>
                      <a:pt x="126" y="3150"/>
                      <a:pt x="418" y="4005"/>
                      <a:pt x="960" y="4735"/>
                    </a:cubicBezTo>
                    <a:cubicBezTo>
                      <a:pt x="1106" y="4965"/>
                      <a:pt x="1273" y="5173"/>
                      <a:pt x="1440" y="5382"/>
                    </a:cubicBezTo>
                    <a:cubicBezTo>
                      <a:pt x="1607" y="5611"/>
                      <a:pt x="1794" y="5799"/>
                      <a:pt x="2024" y="5966"/>
                    </a:cubicBezTo>
                    <a:cubicBezTo>
                      <a:pt x="2086" y="5966"/>
                      <a:pt x="2128" y="5945"/>
                      <a:pt x="2170" y="5924"/>
                    </a:cubicBezTo>
                    <a:cubicBezTo>
                      <a:pt x="2107" y="5778"/>
                      <a:pt x="2024" y="5653"/>
                      <a:pt x="1919" y="5570"/>
                    </a:cubicBezTo>
                    <a:lnTo>
                      <a:pt x="1648" y="5215"/>
                    </a:lnTo>
                    <a:cubicBezTo>
                      <a:pt x="1481" y="4965"/>
                      <a:pt x="1294" y="4735"/>
                      <a:pt x="1127" y="4485"/>
                    </a:cubicBezTo>
                    <a:cubicBezTo>
                      <a:pt x="814" y="4005"/>
                      <a:pt x="564" y="3463"/>
                      <a:pt x="418" y="2900"/>
                    </a:cubicBezTo>
                    <a:cubicBezTo>
                      <a:pt x="188" y="1919"/>
                      <a:pt x="293" y="772"/>
                      <a:pt x="1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7"/>
              <p:cNvSpPr/>
              <p:nvPr/>
            </p:nvSpPr>
            <p:spPr>
              <a:xfrm>
                <a:off x="5466075" y="2180475"/>
                <a:ext cx="130400" cy="113800"/>
              </a:xfrm>
              <a:custGeom>
                <a:avLst/>
                <a:gdLst/>
                <a:ahLst/>
                <a:cxnLst/>
                <a:rect l="l" t="t" r="r" b="b"/>
                <a:pathLst>
                  <a:path w="5216" h="4552" extrusionOk="0">
                    <a:moveTo>
                      <a:pt x="4798" y="0"/>
                    </a:moveTo>
                    <a:cubicBezTo>
                      <a:pt x="4493" y="0"/>
                      <a:pt x="4169" y="132"/>
                      <a:pt x="3901" y="217"/>
                    </a:cubicBezTo>
                    <a:cubicBezTo>
                      <a:pt x="3401" y="363"/>
                      <a:pt x="2921" y="571"/>
                      <a:pt x="2462" y="821"/>
                    </a:cubicBezTo>
                    <a:cubicBezTo>
                      <a:pt x="1544" y="1280"/>
                      <a:pt x="814" y="2010"/>
                      <a:pt x="376" y="2928"/>
                    </a:cubicBezTo>
                    <a:cubicBezTo>
                      <a:pt x="168" y="3429"/>
                      <a:pt x="1" y="4033"/>
                      <a:pt x="210" y="4534"/>
                    </a:cubicBezTo>
                    <a:cubicBezTo>
                      <a:pt x="216" y="4546"/>
                      <a:pt x="238" y="4551"/>
                      <a:pt x="266" y="4551"/>
                    </a:cubicBezTo>
                    <a:cubicBezTo>
                      <a:pt x="335" y="4551"/>
                      <a:pt x="439" y="4522"/>
                      <a:pt x="439" y="4492"/>
                    </a:cubicBezTo>
                    <a:cubicBezTo>
                      <a:pt x="460" y="4221"/>
                      <a:pt x="460" y="3950"/>
                      <a:pt x="481" y="3658"/>
                    </a:cubicBezTo>
                    <a:cubicBezTo>
                      <a:pt x="543" y="3387"/>
                      <a:pt x="606" y="3095"/>
                      <a:pt x="731" y="2845"/>
                    </a:cubicBezTo>
                    <a:cubicBezTo>
                      <a:pt x="960" y="2344"/>
                      <a:pt x="1273" y="1906"/>
                      <a:pt x="1670" y="1531"/>
                    </a:cubicBezTo>
                    <a:cubicBezTo>
                      <a:pt x="2128" y="1155"/>
                      <a:pt x="2629" y="821"/>
                      <a:pt x="3171" y="592"/>
                    </a:cubicBezTo>
                    <a:cubicBezTo>
                      <a:pt x="3422" y="467"/>
                      <a:pt x="3714" y="363"/>
                      <a:pt x="4006" y="258"/>
                    </a:cubicBezTo>
                    <a:cubicBezTo>
                      <a:pt x="4239" y="171"/>
                      <a:pt x="4482" y="63"/>
                      <a:pt x="4722" y="63"/>
                    </a:cubicBezTo>
                    <a:cubicBezTo>
                      <a:pt x="4825" y="63"/>
                      <a:pt x="4927" y="83"/>
                      <a:pt x="5028" y="133"/>
                    </a:cubicBezTo>
                    <a:cubicBezTo>
                      <a:pt x="5044" y="139"/>
                      <a:pt x="5061" y="141"/>
                      <a:pt x="5078" y="141"/>
                    </a:cubicBezTo>
                    <a:cubicBezTo>
                      <a:pt x="5120" y="141"/>
                      <a:pt x="5159" y="124"/>
                      <a:pt x="5189" y="97"/>
                    </a:cubicBezTo>
                    <a:lnTo>
                      <a:pt x="5189" y="97"/>
                    </a:lnTo>
                    <a:cubicBezTo>
                      <a:pt x="5198" y="102"/>
                      <a:pt x="5207" y="107"/>
                      <a:pt x="5215" y="112"/>
                    </a:cubicBezTo>
                    <a:lnTo>
                      <a:pt x="5195" y="91"/>
                    </a:lnTo>
                    <a:cubicBezTo>
                      <a:pt x="5193" y="93"/>
                      <a:pt x="5191" y="95"/>
                      <a:pt x="5189" y="97"/>
                    </a:cubicBezTo>
                    <a:lnTo>
                      <a:pt x="5189" y="97"/>
                    </a:lnTo>
                    <a:cubicBezTo>
                      <a:pt x="5067" y="27"/>
                      <a:pt x="4934" y="0"/>
                      <a:pt x="4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7"/>
              <p:cNvSpPr/>
              <p:nvPr/>
            </p:nvSpPr>
            <p:spPr>
              <a:xfrm>
                <a:off x="5753400" y="2094725"/>
                <a:ext cx="273775" cy="46950"/>
              </a:xfrm>
              <a:custGeom>
                <a:avLst/>
                <a:gdLst/>
                <a:ahLst/>
                <a:cxnLst/>
                <a:rect l="l" t="t" r="r" b="b"/>
                <a:pathLst>
                  <a:path w="10951" h="1878" extrusionOk="0">
                    <a:moveTo>
                      <a:pt x="5908" y="0"/>
                    </a:moveTo>
                    <a:cubicBezTo>
                      <a:pt x="4791" y="0"/>
                      <a:pt x="3683" y="168"/>
                      <a:pt x="2608" y="497"/>
                    </a:cubicBezTo>
                    <a:cubicBezTo>
                      <a:pt x="1732" y="727"/>
                      <a:pt x="856" y="1039"/>
                      <a:pt x="21" y="1415"/>
                    </a:cubicBezTo>
                    <a:cubicBezTo>
                      <a:pt x="1" y="1422"/>
                      <a:pt x="1" y="1424"/>
                      <a:pt x="11" y="1424"/>
                    </a:cubicBezTo>
                    <a:cubicBezTo>
                      <a:pt x="31" y="1424"/>
                      <a:pt x="91" y="1415"/>
                      <a:pt x="105" y="1415"/>
                    </a:cubicBezTo>
                    <a:cubicBezTo>
                      <a:pt x="1607" y="873"/>
                      <a:pt x="3129" y="309"/>
                      <a:pt x="4714" y="142"/>
                    </a:cubicBezTo>
                    <a:cubicBezTo>
                      <a:pt x="5048" y="103"/>
                      <a:pt x="5381" y="83"/>
                      <a:pt x="5713" y="83"/>
                    </a:cubicBezTo>
                    <a:cubicBezTo>
                      <a:pt x="6773" y="83"/>
                      <a:pt x="7818" y="283"/>
                      <a:pt x="8802" y="664"/>
                    </a:cubicBezTo>
                    <a:cubicBezTo>
                      <a:pt x="9157" y="810"/>
                      <a:pt x="9491" y="998"/>
                      <a:pt x="9804" y="1185"/>
                    </a:cubicBezTo>
                    <a:cubicBezTo>
                      <a:pt x="10137" y="1394"/>
                      <a:pt x="10429" y="1644"/>
                      <a:pt x="10742" y="1874"/>
                    </a:cubicBezTo>
                    <a:cubicBezTo>
                      <a:pt x="10745" y="1877"/>
                      <a:pt x="10752" y="1878"/>
                      <a:pt x="10760" y="1878"/>
                    </a:cubicBezTo>
                    <a:cubicBezTo>
                      <a:pt x="10813" y="1878"/>
                      <a:pt x="10951" y="1832"/>
                      <a:pt x="10951" y="1832"/>
                    </a:cubicBezTo>
                    <a:cubicBezTo>
                      <a:pt x="10721" y="1561"/>
                      <a:pt x="10471" y="1352"/>
                      <a:pt x="10179" y="1165"/>
                    </a:cubicBezTo>
                    <a:cubicBezTo>
                      <a:pt x="9887" y="956"/>
                      <a:pt x="9574" y="789"/>
                      <a:pt x="9240" y="643"/>
                    </a:cubicBezTo>
                    <a:cubicBezTo>
                      <a:pt x="8594" y="351"/>
                      <a:pt x="7926" y="163"/>
                      <a:pt x="7238" y="80"/>
                    </a:cubicBezTo>
                    <a:cubicBezTo>
                      <a:pt x="6794" y="27"/>
                      <a:pt x="6350" y="0"/>
                      <a:pt x="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7"/>
              <p:cNvSpPr/>
              <p:nvPr/>
            </p:nvSpPr>
            <p:spPr>
              <a:xfrm>
                <a:off x="5745700" y="1942350"/>
                <a:ext cx="182400" cy="72175"/>
              </a:xfrm>
              <a:custGeom>
                <a:avLst/>
                <a:gdLst/>
                <a:ahLst/>
                <a:cxnLst/>
                <a:rect l="l" t="t" r="r" b="b"/>
                <a:pathLst>
                  <a:path w="7296" h="2887" extrusionOk="0">
                    <a:moveTo>
                      <a:pt x="6434" y="0"/>
                    </a:moveTo>
                    <a:cubicBezTo>
                      <a:pt x="5693" y="0"/>
                      <a:pt x="4940" y="167"/>
                      <a:pt x="4251" y="377"/>
                    </a:cubicBezTo>
                    <a:cubicBezTo>
                      <a:pt x="3229" y="648"/>
                      <a:pt x="2290" y="1107"/>
                      <a:pt x="1414" y="1691"/>
                    </a:cubicBezTo>
                    <a:cubicBezTo>
                      <a:pt x="955" y="2024"/>
                      <a:pt x="496" y="2379"/>
                      <a:pt x="79" y="2796"/>
                    </a:cubicBezTo>
                    <a:cubicBezTo>
                      <a:pt x="63" y="2812"/>
                      <a:pt x="0" y="2887"/>
                      <a:pt x="6" y="2887"/>
                    </a:cubicBezTo>
                    <a:cubicBezTo>
                      <a:pt x="8" y="2887"/>
                      <a:pt x="17" y="2879"/>
                      <a:pt x="37" y="2859"/>
                    </a:cubicBezTo>
                    <a:cubicBezTo>
                      <a:pt x="1518" y="1461"/>
                      <a:pt x="3416" y="585"/>
                      <a:pt x="5419" y="335"/>
                    </a:cubicBezTo>
                    <a:cubicBezTo>
                      <a:pt x="6003" y="251"/>
                      <a:pt x="6587" y="231"/>
                      <a:pt x="7171" y="189"/>
                    </a:cubicBezTo>
                    <a:cubicBezTo>
                      <a:pt x="7208" y="189"/>
                      <a:pt x="7261" y="91"/>
                      <a:pt x="7287" y="83"/>
                    </a:cubicBezTo>
                    <a:lnTo>
                      <a:pt x="7287" y="83"/>
                    </a:lnTo>
                    <a:cubicBezTo>
                      <a:pt x="7290" y="83"/>
                      <a:pt x="7293" y="84"/>
                      <a:pt x="7296" y="85"/>
                    </a:cubicBezTo>
                    <a:cubicBezTo>
                      <a:pt x="7294" y="83"/>
                      <a:pt x="7292" y="82"/>
                      <a:pt x="7290" y="82"/>
                    </a:cubicBezTo>
                    <a:cubicBezTo>
                      <a:pt x="7289" y="82"/>
                      <a:pt x="7288" y="82"/>
                      <a:pt x="7287" y="83"/>
                    </a:cubicBezTo>
                    <a:lnTo>
                      <a:pt x="7287" y="83"/>
                    </a:lnTo>
                    <a:cubicBezTo>
                      <a:pt x="7008" y="25"/>
                      <a:pt x="6722" y="0"/>
                      <a:pt x="6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7"/>
              <p:cNvSpPr/>
              <p:nvPr/>
            </p:nvSpPr>
            <p:spPr>
              <a:xfrm>
                <a:off x="5468700" y="2122775"/>
                <a:ext cx="78750" cy="22450"/>
              </a:xfrm>
              <a:custGeom>
                <a:avLst/>
                <a:gdLst/>
                <a:ahLst/>
                <a:cxnLst/>
                <a:rect l="l" t="t" r="r" b="b"/>
                <a:pathLst>
                  <a:path w="3150" h="898" extrusionOk="0">
                    <a:moveTo>
                      <a:pt x="851" y="0"/>
                    </a:moveTo>
                    <a:cubicBezTo>
                      <a:pt x="602" y="0"/>
                      <a:pt x="353" y="27"/>
                      <a:pt x="105" y="84"/>
                    </a:cubicBezTo>
                    <a:cubicBezTo>
                      <a:pt x="84" y="84"/>
                      <a:pt x="0" y="189"/>
                      <a:pt x="21" y="189"/>
                    </a:cubicBezTo>
                    <a:cubicBezTo>
                      <a:pt x="522" y="189"/>
                      <a:pt x="1001" y="230"/>
                      <a:pt x="1502" y="335"/>
                    </a:cubicBezTo>
                    <a:cubicBezTo>
                      <a:pt x="1752" y="376"/>
                      <a:pt x="2023" y="460"/>
                      <a:pt x="2253" y="585"/>
                    </a:cubicBezTo>
                    <a:cubicBezTo>
                      <a:pt x="2503" y="668"/>
                      <a:pt x="2712" y="835"/>
                      <a:pt x="2962" y="898"/>
                    </a:cubicBezTo>
                    <a:cubicBezTo>
                      <a:pt x="3004" y="898"/>
                      <a:pt x="3150" y="793"/>
                      <a:pt x="3129" y="773"/>
                    </a:cubicBezTo>
                    <a:cubicBezTo>
                      <a:pt x="2941" y="564"/>
                      <a:pt x="2712" y="439"/>
                      <a:pt x="2441" y="355"/>
                    </a:cubicBezTo>
                    <a:cubicBezTo>
                      <a:pt x="2211" y="251"/>
                      <a:pt x="1961" y="168"/>
                      <a:pt x="1731" y="105"/>
                    </a:cubicBezTo>
                    <a:cubicBezTo>
                      <a:pt x="1438" y="37"/>
                      <a:pt x="114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7"/>
              <p:cNvSpPr/>
              <p:nvPr/>
            </p:nvSpPr>
            <p:spPr>
              <a:xfrm>
                <a:off x="5835800" y="2242725"/>
                <a:ext cx="314975" cy="428125"/>
              </a:xfrm>
              <a:custGeom>
                <a:avLst/>
                <a:gdLst/>
                <a:ahLst/>
                <a:cxnLst/>
                <a:rect l="l" t="t" r="r" b="b"/>
                <a:pathLst>
                  <a:path w="12599" h="17125" extrusionOk="0">
                    <a:moveTo>
                      <a:pt x="0" y="0"/>
                    </a:moveTo>
                    <a:cubicBezTo>
                      <a:pt x="3" y="0"/>
                      <a:pt x="6" y="1"/>
                      <a:pt x="8" y="1"/>
                    </a:cubicBezTo>
                    <a:lnTo>
                      <a:pt x="8" y="1"/>
                    </a:lnTo>
                    <a:cubicBezTo>
                      <a:pt x="6" y="1"/>
                      <a:pt x="3" y="0"/>
                      <a:pt x="0" y="0"/>
                    </a:cubicBezTo>
                    <a:close/>
                    <a:moveTo>
                      <a:pt x="8" y="1"/>
                    </a:moveTo>
                    <a:lnTo>
                      <a:pt x="8" y="1"/>
                    </a:lnTo>
                    <a:cubicBezTo>
                      <a:pt x="45" y="14"/>
                      <a:pt x="66" y="104"/>
                      <a:pt x="104" y="104"/>
                    </a:cubicBezTo>
                    <a:cubicBezTo>
                      <a:pt x="1460" y="438"/>
                      <a:pt x="2858" y="688"/>
                      <a:pt x="4130" y="1293"/>
                    </a:cubicBezTo>
                    <a:cubicBezTo>
                      <a:pt x="5465" y="1919"/>
                      <a:pt x="6528" y="2941"/>
                      <a:pt x="7488" y="4046"/>
                    </a:cubicBezTo>
                    <a:cubicBezTo>
                      <a:pt x="8447" y="5110"/>
                      <a:pt x="9261" y="6299"/>
                      <a:pt x="9907" y="7571"/>
                    </a:cubicBezTo>
                    <a:cubicBezTo>
                      <a:pt x="10575" y="8927"/>
                      <a:pt x="10950" y="10408"/>
                      <a:pt x="11367" y="11847"/>
                    </a:cubicBezTo>
                    <a:cubicBezTo>
                      <a:pt x="11597" y="12681"/>
                      <a:pt x="11826" y="13516"/>
                      <a:pt x="12014" y="14350"/>
                    </a:cubicBezTo>
                    <a:cubicBezTo>
                      <a:pt x="12223" y="15247"/>
                      <a:pt x="12348" y="16123"/>
                      <a:pt x="12494" y="17020"/>
                    </a:cubicBezTo>
                    <a:cubicBezTo>
                      <a:pt x="12494" y="17061"/>
                      <a:pt x="12596" y="17102"/>
                      <a:pt x="12598" y="17123"/>
                    </a:cubicBezTo>
                    <a:lnTo>
                      <a:pt x="12598" y="17123"/>
                    </a:lnTo>
                    <a:cubicBezTo>
                      <a:pt x="12556" y="16310"/>
                      <a:pt x="12431" y="15518"/>
                      <a:pt x="12243" y="14725"/>
                    </a:cubicBezTo>
                    <a:cubicBezTo>
                      <a:pt x="12056" y="13912"/>
                      <a:pt x="11847" y="13119"/>
                      <a:pt x="11618" y="12306"/>
                    </a:cubicBezTo>
                    <a:cubicBezTo>
                      <a:pt x="11201" y="10783"/>
                      <a:pt x="10804" y="9219"/>
                      <a:pt x="10095" y="7801"/>
                    </a:cubicBezTo>
                    <a:cubicBezTo>
                      <a:pt x="9469" y="6549"/>
                      <a:pt x="8698" y="5381"/>
                      <a:pt x="7759" y="4338"/>
                    </a:cubicBezTo>
                    <a:cubicBezTo>
                      <a:pt x="7321" y="3817"/>
                      <a:pt x="6841" y="3296"/>
                      <a:pt x="6341" y="2816"/>
                    </a:cubicBezTo>
                    <a:cubicBezTo>
                      <a:pt x="5819" y="2294"/>
                      <a:pt x="5256" y="1835"/>
                      <a:pt x="4630" y="1439"/>
                    </a:cubicBezTo>
                    <a:cubicBezTo>
                      <a:pt x="3235" y="627"/>
                      <a:pt x="1591" y="272"/>
                      <a:pt x="8" y="1"/>
                    </a:cubicBezTo>
                    <a:close/>
                    <a:moveTo>
                      <a:pt x="12598" y="17123"/>
                    </a:moveTo>
                    <a:cubicBezTo>
                      <a:pt x="12598" y="17124"/>
                      <a:pt x="12598" y="17124"/>
                      <a:pt x="12598" y="17124"/>
                    </a:cubicBezTo>
                    <a:cubicBezTo>
                      <a:pt x="12598" y="17124"/>
                      <a:pt x="12598" y="17124"/>
                      <a:pt x="12598" y="17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7"/>
              <p:cNvSpPr/>
              <p:nvPr/>
            </p:nvSpPr>
            <p:spPr>
              <a:xfrm>
                <a:off x="5396225" y="2466600"/>
                <a:ext cx="587150" cy="766875"/>
              </a:xfrm>
              <a:custGeom>
                <a:avLst/>
                <a:gdLst/>
                <a:ahLst/>
                <a:cxnLst/>
                <a:rect l="l" t="t" r="r" b="b"/>
                <a:pathLst>
                  <a:path w="23486" h="30675" extrusionOk="0">
                    <a:moveTo>
                      <a:pt x="8844" y="21329"/>
                    </a:moveTo>
                    <a:lnTo>
                      <a:pt x="8844" y="21329"/>
                    </a:lnTo>
                    <a:cubicBezTo>
                      <a:pt x="8844" y="21329"/>
                      <a:pt x="8844" y="21330"/>
                      <a:pt x="8844" y="21330"/>
                    </a:cubicBezTo>
                    <a:cubicBezTo>
                      <a:pt x="8844" y="21330"/>
                      <a:pt x="8844" y="21329"/>
                      <a:pt x="8844" y="21329"/>
                    </a:cubicBezTo>
                    <a:close/>
                    <a:moveTo>
                      <a:pt x="11846" y="1"/>
                    </a:moveTo>
                    <a:cubicBezTo>
                      <a:pt x="11573" y="1"/>
                      <a:pt x="11337" y="13"/>
                      <a:pt x="11159" y="35"/>
                    </a:cubicBezTo>
                    <a:cubicBezTo>
                      <a:pt x="10867" y="55"/>
                      <a:pt x="10596" y="139"/>
                      <a:pt x="10325" y="222"/>
                    </a:cubicBezTo>
                    <a:cubicBezTo>
                      <a:pt x="8990" y="723"/>
                      <a:pt x="8135" y="1286"/>
                      <a:pt x="7571" y="2684"/>
                    </a:cubicBezTo>
                    <a:cubicBezTo>
                      <a:pt x="7321" y="3247"/>
                      <a:pt x="6654" y="6104"/>
                      <a:pt x="7488" y="6480"/>
                    </a:cubicBezTo>
                    <a:cubicBezTo>
                      <a:pt x="7121" y="6321"/>
                      <a:pt x="6658" y="6255"/>
                      <a:pt x="6157" y="6255"/>
                    </a:cubicBezTo>
                    <a:cubicBezTo>
                      <a:pt x="4946" y="6255"/>
                      <a:pt x="3510" y="6638"/>
                      <a:pt x="2670" y="7022"/>
                    </a:cubicBezTo>
                    <a:cubicBezTo>
                      <a:pt x="1502" y="7564"/>
                      <a:pt x="584" y="8544"/>
                      <a:pt x="313" y="9838"/>
                    </a:cubicBezTo>
                    <a:cubicBezTo>
                      <a:pt x="125" y="10901"/>
                      <a:pt x="0" y="12403"/>
                      <a:pt x="897" y="13154"/>
                    </a:cubicBezTo>
                    <a:cubicBezTo>
                      <a:pt x="1272" y="12403"/>
                      <a:pt x="1794" y="11757"/>
                      <a:pt x="2399" y="11193"/>
                    </a:cubicBezTo>
                    <a:lnTo>
                      <a:pt x="2399" y="11193"/>
                    </a:lnTo>
                    <a:cubicBezTo>
                      <a:pt x="2128" y="11882"/>
                      <a:pt x="1919" y="12591"/>
                      <a:pt x="1752" y="13321"/>
                    </a:cubicBezTo>
                    <a:cubicBezTo>
                      <a:pt x="1564" y="14197"/>
                      <a:pt x="1502" y="15240"/>
                      <a:pt x="2128" y="15886"/>
                    </a:cubicBezTo>
                    <a:cubicBezTo>
                      <a:pt x="3004" y="16825"/>
                      <a:pt x="4172" y="17659"/>
                      <a:pt x="5110" y="18556"/>
                    </a:cubicBezTo>
                    <a:cubicBezTo>
                      <a:pt x="5673" y="19119"/>
                      <a:pt x="6278" y="19620"/>
                      <a:pt x="6904" y="20100"/>
                    </a:cubicBezTo>
                    <a:cubicBezTo>
                      <a:pt x="7112" y="20266"/>
                      <a:pt x="8833" y="21179"/>
                      <a:pt x="8844" y="21329"/>
                    </a:cubicBezTo>
                    <a:lnTo>
                      <a:pt x="8844" y="21329"/>
                    </a:lnTo>
                    <a:cubicBezTo>
                      <a:pt x="8781" y="19577"/>
                      <a:pt x="8823" y="18326"/>
                      <a:pt x="9824" y="16741"/>
                    </a:cubicBezTo>
                    <a:lnTo>
                      <a:pt x="9824" y="16741"/>
                    </a:lnTo>
                    <a:cubicBezTo>
                      <a:pt x="9407" y="17805"/>
                      <a:pt x="9177" y="18952"/>
                      <a:pt x="9094" y="20100"/>
                    </a:cubicBezTo>
                    <a:cubicBezTo>
                      <a:pt x="9052" y="20454"/>
                      <a:pt x="9094" y="20809"/>
                      <a:pt x="9240" y="21142"/>
                    </a:cubicBezTo>
                    <a:cubicBezTo>
                      <a:pt x="9386" y="21351"/>
                      <a:pt x="9553" y="21518"/>
                      <a:pt x="9741" y="21664"/>
                    </a:cubicBezTo>
                    <a:cubicBezTo>
                      <a:pt x="10742" y="22456"/>
                      <a:pt x="11785" y="23145"/>
                      <a:pt x="12911" y="23750"/>
                    </a:cubicBezTo>
                    <a:cubicBezTo>
                      <a:pt x="13280" y="23963"/>
                      <a:pt x="14842" y="25189"/>
                      <a:pt x="15359" y="25189"/>
                    </a:cubicBezTo>
                    <a:cubicBezTo>
                      <a:pt x="15397" y="25189"/>
                      <a:pt x="15430" y="25182"/>
                      <a:pt x="15456" y="25168"/>
                    </a:cubicBezTo>
                    <a:cubicBezTo>
                      <a:pt x="15581" y="25084"/>
                      <a:pt x="15685" y="24959"/>
                      <a:pt x="15727" y="24813"/>
                    </a:cubicBezTo>
                    <a:cubicBezTo>
                      <a:pt x="15873" y="24396"/>
                      <a:pt x="15998" y="23958"/>
                      <a:pt x="16081" y="23520"/>
                    </a:cubicBezTo>
                    <a:lnTo>
                      <a:pt x="16415" y="21998"/>
                    </a:lnTo>
                    <a:cubicBezTo>
                      <a:pt x="16415" y="23270"/>
                      <a:pt x="16540" y="24500"/>
                      <a:pt x="16478" y="25814"/>
                    </a:cubicBezTo>
                    <a:cubicBezTo>
                      <a:pt x="16394" y="26148"/>
                      <a:pt x="16582" y="26482"/>
                      <a:pt x="16916" y="26586"/>
                    </a:cubicBezTo>
                    <a:cubicBezTo>
                      <a:pt x="18770" y="27566"/>
                      <a:pt x="20334" y="28670"/>
                      <a:pt x="21231" y="30669"/>
                    </a:cubicBezTo>
                    <a:lnTo>
                      <a:pt x="21231" y="30669"/>
                    </a:lnTo>
                    <a:cubicBezTo>
                      <a:pt x="21008" y="30162"/>
                      <a:pt x="21734" y="28336"/>
                      <a:pt x="21859" y="27775"/>
                    </a:cubicBezTo>
                    <a:cubicBezTo>
                      <a:pt x="22213" y="26086"/>
                      <a:pt x="22318" y="24438"/>
                      <a:pt x="21859" y="22769"/>
                    </a:cubicBezTo>
                    <a:cubicBezTo>
                      <a:pt x="21546" y="21539"/>
                      <a:pt x="21045" y="20350"/>
                      <a:pt x="20733" y="19119"/>
                    </a:cubicBezTo>
                    <a:lnTo>
                      <a:pt x="20733" y="19119"/>
                    </a:lnTo>
                    <a:cubicBezTo>
                      <a:pt x="21483" y="19787"/>
                      <a:pt x="22109" y="20579"/>
                      <a:pt x="22589" y="21455"/>
                    </a:cubicBezTo>
                    <a:cubicBezTo>
                      <a:pt x="23486" y="18848"/>
                      <a:pt x="23131" y="15657"/>
                      <a:pt x="22485" y="13029"/>
                    </a:cubicBezTo>
                    <a:cubicBezTo>
                      <a:pt x="22213" y="11965"/>
                      <a:pt x="22047" y="11506"/>
                      <a:pt x="21129" y="10880"/>
                    </a:cubicBezTo>
                    <a:cubicBezTo>
                      <a:pt x="20378" y="10338"/>
                      <a:pt x="19565" y="9921"/>
                      <a:pt x="18688" y="9608"/>
                    </a:cubicBezTo>
                    <a:lnTo>
                      <a:pt x="18688" y="9608"/>
                    </a:lnTo>
                    <a:cubicBezTo>
                      <a:pt x="20107" y="9671"/>
                      <a:pt x="21483" y="9942"/>
                      <a:pt x="22818" y="10380"/>
                    </a:cubicBezTo>
                    <a:cubicBezTo>
                      <a:pt x="22193" y="9379"/>
                      <a:pt x="22067" y="8190"/>
                      <a:pt x="21567" y="7147"/>
                    </a:cubicBezTo>
                    <a:cubicBezTo>
                      <a:pt x="20649" y="5291"/>
                      <a:pt x="19189" y="2600"/>
                      <a:pt x="16957" y="2266"/>
                    </a:cubicBezTo>
                    <a:cubicBezTo>
                      <a:pt x="16446" y="2193"/>
                      <a:pt x="15930" y="2188"/>
                      <a:pt x="15414" y="2188"/>
                    </a:cubicBezTo>
                    <a:cubicBezTo>
                      <a:pt x="15328" y="2188"/>
                      <a:pt x="15242" y="2188"/>
                      <a:pt x="15156" y="2188"/>
                    </a:cubicBezTo>
                    <a:cubicBezTo>
                      <a:pt x="14726" y="2188"/>
                      <a:pt x="14296" y="2185"/>
                      <a:pt x="13870" y="2141"/>
                    </a:cubicBezTo>
                    <a:cubicBezTo>
                      <a:pt x="14434" y="1724"/>
                      <a:pt x="15038" y="1390"/>
                      <a:pt x="15685" y="1140"/>
                    </a:cubicBezTo>
                    <a:cubicBezTo>
                      <a:pt x="15254" y="278"/>
                      <a:pt x="13143" y="1"/>
                      <a:pt x="11846" y="1"/>
                    </a:cubicBezTo>
                    <a:close/>
                    <a:moveTo>
                      <a:pt x="21231" y="30669"/>
                    </a:moveTo>
                    <a:cubicBezTo>
                      <a:pt x="21232" y="30671"/>
                      <a:pt x="21232" y="30673"/>
                      <a:pt x="21233" y="30674"/>
                    </a:cubicBezTo>
                    <a:cubicBezTo>
                      <a:pt x="21232" y="30673"/>
                      <a:pt x="21232" y="30671"/>
                      <a:pt x="21231" y="30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7"/>
              <p:cNvSpPr/>
              <p:nvPr/>
            </p:nvSpPr>
            <p:spPr>
              <a:xfrm>
                <a:off x="5591225" y="2632600"/>
                <a:ext cx="333750" cy="550800"/>
              </a:xfrm>
              <a:custGeom>
                <a:avLst/>
                <a:gdLst/>
                <a:ahLst/>
                <a:cxnLst/>
                <a:rect l="l" t="t" r="r" b="b"/>
                <a:pathLst>
                  <a:path w="13350" h="22032" extrusionOk="0">
                    <a:moveTo>
                      <a:pt x="88" y="1"/>
                    </a:moveTo>
                    <a:cubicBezTo>
                      <a:pt x="61" y="1"/>
                      <a:pt x="17" y="27"/>
                      <a:pt x="1" y="27"/>
                    </a:cubicBezTo>
                    <a:cubicBezTo>
                      <a:pt x="1211" y="841"/>
                      <a:pt x="2316" y="1800"/>
                      <a:pt x="3275" y="2885"/>
                    </a:cubicBezTo>
                    <a:cubicBezTo>
                      <a:pt x="4402" y="4094"/>
                      <a:pt x="5445" y="5388"/>
                      <a:pt x="6383" y="6764"/>
                    </a:cubicBezTo>
                    <a:cubicBezTo>
                      <a:pt x="7322" y="8099"/>
                      <a:pt x="8177" y="9497"/>
                      <a:pt x="8949" y="10936"/>
                    </a:cubicBezTo>
                    <a:cubicBezTo>
                      <a:pt x="9720" y="12396"/>
                      <a:pt x="10409" y="13918"/>
                      <a:pt x="10993" y="15462"/>
                    </a:cubicBezTo>
                    <a:cubicBezTo>
                      <a:pt x="11848" y="17610"/>
                      <a:pt x="12620" y="19800"/>
                      <a:pt x="13245" y="22032"/>
                    </a:cubicBezTo>
                    <a:lnTo>
                      <a:pt x="13350" y="22032"/>
                    </a:lnTo>
                    <a:cubicBezTo>
                      <a:pt x="12787" y="20030"/>
                      <a:pt x="12140" y="18069"/>
                      <a:pt x="11431" y="16129"/>
                    </a:cubicBezTo>
                    <a:cubicBezTo>
                      <a:pt x="10826" y="14523"/>
                      <a:pt x="10158" y="12938"/>
                      <a:pt x="9387" y="11395"/>
                    </a:cubicBezTo>
                    <a:cubicBezTo>
                      <a:pt x="7906" y="8454"/>
                      <a:pt x="6070" y="5742"/>
                      <a:pt x="3901" y="3281"/>
                    </a:cubicBezTo>
                    <a:cubicBezTo>
                      <a:pt x="2817" y="2009"/>
                      <a:pt x="1523" y="903"/>
                      <a:pt x="105" y="6"/>
                    </a:cubicBezTo>
                    <a:cubicBezTo>
                      <a:pt x="101" y="2"/>
                      <a:pt x="95"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7"/>
              <p:cNvSpPr/>
              <p:nvPr/>
            </p:nvSpPr>
            <p:spPr>
              <a:xfrm>
                <a:off x="5579250" y="2735475"/>
                <a:ext cx="46425" cy="227375"/>
              </a:xfrm>
              <a:custGeom>
                <a:avLst/>
                <a:gdLst/>
                <a:ahLst/>
                <a:cxnLst/>
                <a:rect l="l" t="t" r="r" b="b"/>
                <a:pathLst>
                  <a:path w="1857" h="9095" extrusionOk="0">
                    <a:moveTo>
                      <a:pt x="1794" y="0"/>
                    </a:moveTo>
                    <a:cubicBezTo>
                      <a:pt x="1544" y="543"/>
                      <a:pt x="1252" y="1064"/>
                      <a:pt x="897" y="1565"/>
                    </a:cubicBezTo>
                    <a:cubicBezTo>
                      <a:pt x="563" y="2044"/>
                      <a:pt x="313" y="2608"/>
                      <a:pt x="167" y="3192"/>
                    </a:cubicBezTo>
                    <a:cubicBezTo>
                      <a:pt x="21" y="3796"/>
                      <a:pt x="0" y="4401"/>
                      <a:pt x="125" y="5027"/>
                    </a:cubicBezTo>
                    <a:cubicBezTo>
                      <a:pt x="167" y="5319"/>
                      <a:pt x="250" y="5611"/>
                      <a:pt x="355" y="5882"/>
                    </a:cubicBezTo>
                    <a:cubicBezTo>
                      <a:pt x="480" y="6195"/>
                      <a:pt x="626" y="6487"/>
                      <a:pt x="751" y="6800"/>
                    </a:cubicBezTo>
                    <a:cubicBezTo>
                      <a:pt x="1022" y="7530"/>
                      <a:pt x="897" y="8260"/>
                      <a:pt x="814" y="9011"/>
                    </a:cubicBezTo>
                    <a:cubicBezTo>
                      <a:pt x="814" y="9053"/>
                      <a:pt x="980" y="9094"/>
                      <a:pt x="980" y="9094"/>
                    </a:cubicBezTo>
                    <a:cubicBezTo>
                      <a:pt x="1106" y="8448"/>
                      <a:pt x="1085" y="7759"/>
                      <a:pt x="939" y="7113"/>
                    </a:cubicBezTo>
                    <a:cubicBezTo>
                      <a:pt x="772" y="6487"/>
                      <a:pt x="417" y="5945"/>
                      <a:pt x="271" y="5319"/>
                    </a:cubicBezTo>
                    <a:cubicBezTo>
                      <a:pt x="0" y="4109"/>
                      <a:pt x="209" y="2858"/>
                      <a:pt x="855" y="1815"/>
                    </a:cubicBezTo>
                    <a:cubicBezTo>
                      <a:pt x="1210" y="1231"/>
                      <a:pt x="1627" y="689"/>
                      <a:pt x="1856" y="42"/>
                    </a:cubicBezTo>
                    <a:cubicBezTo>
                      <a:pt x="1856" y="42"/>
                      <a:pt x="1794" y="0"/>
                      <a:pt x="1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7"/>
              <p:cNvSpPr/>
              <p:nvPr/>
            </p:nvSpPr>
            <p:spPr>
              <a:xfrm>
                <a:off x="5682475" y="2662350"/>
                <a:ext cx="230000" cy="36125"/>
              </a:xfrm>
              <a:custGeom>
                <a:avLst/>
                <a:gdLst/>
                <a:ahLst/>
                <a:cxnLst/>
                <a:rect l="l" t="t" r="r" b="b"/>
                <a:pathLst>
                  <a:path w="9200" h="1445" extrusionOk="0">
                    <a:moveTo>
                      <a:pt x="4927" y="0"/>
                    </a:moveTo>
                    <a:cubicBezTo>
                      <a:pt x="3976" y="0"/>
                      <a:pt x="3025" y="160"/>
                      <a:pt x="2128" y="464"/>
                    </a:cubicBezTo>
                    <a:cubicBezTo>
                      <a:pt x="1398" y="714"/>
                      <a:pt x="689" y="1027"/>
                      <a:pt x="1" y="1424"/>
                    </a:cubicBezTo>
                    <a:cubicBezTo>
                      <a:pt x="1" y="1424"/>
                      <a:pt x="43" y="1444"/>
                      <a:pt x="63" y="1444"/>
                    </a:cubicBezTo>
                    <a:lnTo>
                      <a:pt x="84" y="1444"/>
                    </a:lnTo>
                    <a:cubicBezTo>
                      <a:pt x="1610" y="645"/>
                      <a:pt x="3349" y="58"/>
                      <a:pt x="5082" y="58"/>
                    </a:cubicBezTo>
                    <a:cubicBezTo>
                      <a:pt x="5836" y="58"/>
                      <a:pt x="6588" y="170"/>
                      <a:pt x="7322" y="422"/>
                    </a:cubicBezTo>
                    <a:cubicBezTo>
                      <a:pt x="7989" y="673"/>
                      <a:pt x="8594" y="1006"/>
                      <a:pt x="9137" y="1424"/>
                    </a:cubicBezTo>
                    <a:cubicBezTo>
                      <a:pt x="9137" y="1424"/>
                      <a:pt x="9162" y="1424"/>
                      <a:pt x="9181" y="1429"/>
                    </a:cubicBezTo>
                    <a:lnTo>
                      <a:pt x="9181" y="1429"/>
                    </a:lnTo>
                    <a:cubicBezTo>
                      <a:pt x="8267" y="667"/>
                      <a:pt x="7168" y="213"/>
                      <a:pt x="5987" y="68"/>
                    </a:cubicBezTo>
                    <a:cubicBezTo>
                      <a:pt x="5636" y="23"/>
                      <a:pt x="5282" y="0"/>
                      <a:pt x="4927" y="0"/>
                    </a:cubicBezTo>
                    <a:close/>
                    <a:moveTo>
                      <a:pt x="9181" y="1429"/>
                    </a:moveTo>
                    <a:cubicBezTo>
                      <a:pt x="9187" y="1434"/>
                      <a:pt x="9193" y="1439"/>
                      <a:pt x="9199" y="1444"/>
                    </a:cubicBezTo>
                    <a:cubicBezTo>
                      <a:pt x="9199" y="1437"/>
                      <a:pt x="9191" y="1432"/>
                      <a:pt x="9181" y="14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7"/>
              <p:cNvSpPr/>
              <p:nvPr/>
            </p:nvSpPr>
            <p:spPr>
              <a:xfrm>
                <a:off x="5774775" y="2826200"/>
                <a:ext cx="168975" cy="165325"/>
              </a:xfrm>
              <a:custGeom>
                <a:avLst/>
                <a:gdLst/>
                <a:ahLst/>
                <a:cxnLst/>
                <a:rect l="l" t="t" r="r" b="b"/>
                <a:pathLst>
                  <a:path w="6759" h="6613" extrusionOk="0">
                    <a:moveTo>
                      <a:pt x="1" y="1"/>
                    </a:moveTo>
                    <a:cubicBezTo>
                      <a:pt x="1" y="1"/>
                      <a:pt x="22" y="21"/>
                      <a:pt x="22" y="21"/>
                    </a:cubicBezTo>
                    <a:cubicBezTo>
                      <a:pt x="1252" y="251"/>
                      <a:pt x="2420" y="793"/>
                      <a:pt x="3380" y="1607"/>
                    </a:cubicBezTo>
                    <a:cubicBezTo>
                      <a:pt x="4360" y="2441"/>
                      <a:pt x="5153" y="3463"/>
                      <a:pt x="5757" y="4589"/>
                    </a:cubicBezTo>
                    <a:cubicBezTo>
                      <a:pt x="6112" y="5236"/>
                      <a:pt x="6425" y="5903"/>
                      <a:pt x="6717" y="6592"/>
                    </a:cubicBezTo>
                    <a:lnTo>
                      <a:pt x="6759" y="6612"/>
                    </a:lnTo>
                    <a:cubicBezTo>
                      <a:pt x="5883" y="4193"/>
                      <a:pt x="4318" y="1836"/>
                      <a:pt x="1982" y="647"/>
                    </a:cubicBezTo>
                    <a:cubicBezTo>
                      <a:pt x="1356" y="313"/>
                      <a:pt x="689" y="10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7"/>
              <p:cNvSpPr/>
              <p:nvPr/>
            </p:nvSpPr>
            <p:spPr>
              <a:xfrm>
                <a:off x="5815975" y="2923200"/>
                <a:ext cx="16200" cy="165825"/>
              </a:xfrm>
              <a:custGeom>
                <a:avLst/>
                <a:gdLst/>
                <a:ahLst/>
                <a:cxnLst/>
                <a:rect l="l" t="t" r="r" b="b"/>
                <a:pathLst>
                  <a:path w="648" h="6633" extrusionOk="0">
                    <a:moveTo>
                      <a:pt x="397" y="0"/>
                    </a:moveTo>
                    <a:cubicBezTo>
                      <a:pt x="397" y="0"/>
                      <a:pt x="334" y="42"/>
                      <a:pt x="334" y="63"/>
                    </a:cubicBezTo>
                    <a:cubicBezTo>
                      <a:pt x="626" y="2232"/>
                      <a:pt x="376" y="4484"/>
                      <a:pt x="0" y="6633"/>
                    </a:cubicBezTo>
                    <a:cubicBezTo>
                      <a:pt x="0" y="6633"/>
                      <a:pt x="42" y="6612"/>
                      <a:pt x="42" y="6591"/>
                    </a:cubicBezTo>
                    <a:cubicBezTo>
                      <a:pt x="292" y="5506"/>
                      <a:pt x="459" y="4401"/>
                      <a:pt x="564" y="3275"/>
                    </a:cubicBezTo>
                    <a:cubicBezTo>
                      <a:pt x="647" y="2190"/>
                      <a:pt x="584" y="1085"/>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7"/>
              <p:cNvSpPr/>
              <p:nvPr/>
            </p:nvSpPr>
            <p:spPr>
              <a:xfrm>
                <a:off x="5707525" y="2777700"/>
                <a:ext cx="31300" cy="247725"/>
              </a:xfrm>
              <a:custGeom>
                <a:avLst/>
                <a:gdLst/>
                <a:ahLst/>
                <a:cxnLst/>
                <a:rect l="l" t="t" r="r" b="b"/>
                <a:pathLst>
                  <a:path w="1252" h="9909" extrusionOk="0">
                    <a:moveTo>
                      <a:pt x="521" y="1"/>
                    </a:moveTo>
                    <a:cubicBezTo>
                      <a:pt x="167" y="1273"/>
                      <a:pt x="0" y="2587"/>
                      <a:pt x="0" y="3922"/>
                    </a:cubicBezTo>
                    <a:cubicBezTo>
                      <a:pt x="0" y="5215"/>
                      <a:pt x="146" y="6529"/>
                      <a:pt x="459" y="7802"/>
                    </a:cubicBezTo>
                    <a:cubicBezTo>
                      <a:pt x="542" y="8156"/>
                      <a:pt x="647" y="8511"/>
                      <a:pt x="772" y="8865"/>
                    </a:cubicBezTo>
                    <a:cubicBezTo>
                      <a:pt x="897" y="9220"/>
                      <a:pt x="1043" y="9574"/>
                      <a:pt x="1210" y="9908"/>
                    </a:cubicBezTo>
                    <a:lnTo>
                      <a:pt x="1252" y="9908"/>
                    </a:lnTo>
                    <a:cubicBezTo>
                      <a:pt x="1147" y="9595"/>
                      <a:pt x="1022" y="9282"/>
                      <a:pt x="918" y="8970"/>
                    </a:cubicBezTo>
                    <a:cubicBezTo>
                      <a:pt x="834" y="8657"/>
                      <a:pt x="730" y="8344"/>
                      <a:pt x="647" y="8031"/>
                    </a:cubicBezTo>
                    <a:cubicBezTo>
                      <a:pt x="459" y="7384"/>
                      <a:pt x="334" y="6738"/>
                      <a:pt x="229" y="6091"/>
                    </a:cubicBezTo>
                    <a:cubicBezTo>
                      <a:pt x="42" y="4798"/>
                      <a:pt x="21" y="3484"/>
                      <a:pt x="188" y="2191"/>
                    </a:cubicBezTo>
                    <a:cubicBezTo>
                      <a:pt x="271" y="1440"/>
                      <a:pt x="396" y="710"/>
                      <a:pt x="584" y="1"/>
                    </a:cubicBezTo>
                    <a:lnTo>
                      <a:pt x="584" y="1"/>
                    </a:lnTo>
                    <a:cubicBezTo>
                      <a:pt x="584" y="1"/>
                      <a:pt x="521" y="1"/>
                      <a:pt x="521" y="22"/>
                    </a:cubicBezTo>
                    <a:lnTo>
                      <a:pt x="5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7"/>
              <p:cNvSpPr/>
              <p:nvPr/>
            </p:nvSpPr>
            <p:spPr>
              <a:xfrm>
                <a:off x="5459825" y="2716175"/>
                <a:ext cx="119950" cy="113700"/>
              </a:xfrm>
              <a:custGeom>
                <a:avLst/>
                <a:gdLst/>
                <a:ahLst/>
                <a:cxnLst/>
                <a:rect l="l" t="t" r="r" b="b"/>
                <a:pathLst>
                  <a:path w="4798" h="4548" extrusionOk="0">
                    <a:moveTo>
                      <a:pt x="4798" y="1"/>
                    </a:moveTo>
                    <a:lnTo>
                      <a:pt x="4798" y="1"/>
                    </a:lnTo>
                    <a:cubicBezTo>
                      <a:pt x="4381" y="84"/>
                      <a:pt x="3964" y="230"/>
                      <a:pt x="3588" y="418"/>
                    </a:cubicBezTo>
                    <a:cubicBezTo>
                      <a:pt x="3150" y="626"/>
                      <a:pt x="2712" y="835"/>
                      <a:pt x="2295" y="1085"/>
                    </a:cubicBezTo>
                    <a:cubicBezTo>
                      <a:pt x="1461" y="1544"/>
                      <a:pt x="668" y="2149"/>
                      <a:pt x="272" y="3025"/>
                    </a:cubicBezTo>
                    <a:cubicBezTo>
                      <a:pt x="168" y="3275"/>
                      <a:pt x="84" y="3526"/>
                      <a:pt x="63" y="3776"/>
                    </a:cubicBezTo>
                    <a:cubicBezTo>
                      <a:pt x="1" y="4026"/>
                      <a:pt x="42" y="4297"/>
                      <a:pt x="147" y="4548"/>
                    </a:cubicBezTo>
                    <a:cubicBezTo>
                      <a:pt x="209" y="4527"/>
                      <a:pt x="293" y="4485"/>
                      <a:pt x="355" y="4464"/>
                    </a:cubicBezTo>
                    <a:cubicBezTo>
                      <a:pt x="376" y="4193"/>
                      <a:pt x="355" y="3943"/>
                      <a:pt x="397" y="3651"/>
                    </a:cubicBezTo>
                    <a:cubicBezTo>
                      <a:pt x="439" y="3421"/>
                      <a:pt x="501" y="3192"/>
                      <a:pt x="606" y="2962"/>
                    </a:cubicBezTo>
                    <a:cubicBezTo>
                      <a:pt x="814" y="2483"/>
                      <a:pt x="1127" y="2045"/>
                      <a:pt x="1523" y="1690"/>
                    </a:cubicBezTo>
                    <a:cubicBezTo>
                      <a:pt x="1940" y="1356"/>
                      <a:pt x="2399" y="1043"/>
                      <a:pt x="2879" y="814"/>
                    </a:cubicBezTo>
                    <a:cubicBezTo>
                      <a:pt x="3108" y="689"/>
                      <a:pt x="3338" y="564"/>
                      <a:pt x="3567" y="459"/>
                    </a:cubicBezTo>
                    <a:cubicBezTo>
                      <a:pt x="3922" y="272"/>
                      <a:pt x="4318" y="126"/>
                      <a:pt x="4694" y="42"/>
                    </a:cubicBezTo>
                    <a:cubicBezTo>
                      <a:pt x="4735" y="42"/>
                      <a:pt x="4777" y="2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7"/>
              <p:cNvSpPr/>
              <p:nvPr/>
            </p:nvSpPr>
            <p:spPr>
              <a:xfrm>
                <a:off x="5675700" y="2541575"/>
                <a:ext cx="127725" cy="82850"/>
              </a:xfrm>
              <a:custGeom>
                <a:avLst/>
                <a:gdLst/>
                <a:ahLst/>
                <a:cxnLst/>
                <a:rect l="l" t="t" r="r" b="b"/>
                <a:pathLst>
                  <a:path w="5109" h="3314" extrusionOk="0">
                    <a:moveTo>
                      <a:pt x="4714" y="0"/>
                    </a:moveTo>
                    <a:cubicBezTo>
                      <a:pt x="4628" y="0"/>
                      <a:pt x="4540" y="11"/>
                      <a:pt x="4464" y="18"/>
                    </a:cubicBezTo>
                    <a:cubicBezTo>
                      <a:pt x="4214" y="81"/>
                      <a:pt x="3964" y="164"/>
                      <a:pt x="3713" y="289"/>
                    </a:cubicBezTo>
                    <a:cubicBezTo>
                      <a:pt x="3213" y="519"/>
                      <a:pt x="2754" y="790"/>
                      <a:pt x="2295" y="1082"/>
                    </a:cubicBezTo>
                    <a:cubicBezTo>
                      <a:pt x="1419" y="1687"/>
                      <a:pt x="626" y="2459"/>
                      <a:pt x="1" y="3314"/>
                    </a:cubicBezTo>
                    <a:cubicBezTo>
                      <a:pt x="1" y="3314"/>
                      <a:pt x="84" y="3314"/>
                      <a:pt x="84" y="3293"/>
                    </a:cubicBezTo>
                    <a:lnTo>
                      <a:pt x="105" y="3293"/>
                    </a:lnTo>
                    <a:cubicBezTo>
                      <a:pt x="710" y="2521"/>
                      <a:pt x="1440" y="1833"/>
                      <a:pt x="2253" y="1249"/>
                    </a:cubicBezTo>
                    <a:cubicBezTo>
                      <a:pt x="2629" y="978"/>
                      <a:pt x="3046" y="727"/>
                      <a:pt x="3463" y="519"/>
                    </a:cubicBezTo>
                    <a:cubicBezTo>
                      <a:pt x="3672" y="394"/>
                      <a:pt x="3880" y="289"/>
                      <a:pt x="4110" y="206"/>
                    </a:cubicBezTo>
                    <a:cubicBezTo>
                      <a:pt x="4214" y="171"/>
                      <a:pt x="4322" y="154"/>
                      <a:pt x="4431" y="154"/>
                    </a:cubicBezTo>
                    <a:cubicBezTo>
                      <a:pt x="4583" y="154"/>
                      <a:pt x="4736" y="187"/>
                      <a:pt x="4881" y="248"/>
                    </a:cubicBezTo>
                    <a:cubicBezTo>
                      <a:pt x="4884" y="250"/>
                      <a:pt x="4888" y="251"/>
                      <a:pt x="4894" y="251"/>
                    </a:cubicBezTo>
                    <a:cubicBezTo>
                      <a:pt x="4945" y="251"/>
                      <a:pt x="5109" y="183"/>
                      <a:pt x="5090" y="164"/>
                    </a:cubicBezTo>
                    <a:cubicBezTo>
                      <a:pt x="5011" y="32"/>
                      <a:pt x="4864" y="0"/>
                      <a:pt x="4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7"/>
              <p:cNvSpPr/>
              <p:nvPr/>
            </p:nvSpPr>
            <p:spPr>
              <a:xfrm>
                <a:off x="5722125" y="2678125"/>
                <a:ext cx="139750" cy="19825"/>
              </a:xfrm>
              <a:custGeom>
                <a:avLst/>
                <a:gdLst/>
                <a:ahLst/>
                <a:cxnLst/>
                <a:rect l="l" t="t" r="r" b="b"/>
                <a:pathLst>
                  <a:path w="5590" h="793" extrusionOk="0">
                    <a:moveTo>
                      <a:pt x="222" y="570"/>
                    </a:moveTo>
                    <a:lnTo>
                      <a:pt x="222" y="570"/>
                    </a:lnTo>
                    <a:cubicBezTo>
                      <a:pt x="148" y="601"/>
                      <a:pt x="74" y="633"/>
                      <a:pt x="0" y="667"/>
                    </a:cubicBezTo>
                    <a:cubicBezTo>
                      <a:pt x="21" y="667"/>
                      <a:pt x="42" y="647"/>
                      <a:pt x="63" y="647"/>
                    </a:cubicBezTo>
                    <a:cubicBezTo>
                      <a:pt x="115" y="620"/>
                      <a:pt x="169" y="595"/>
                      <a:pt x="222" y="570"/>
                    </a:cubicBezTo>
                    <a:close/>
                    <a:moveTo>
                      <a:pt x="5587" y="706"/>
                    </a:moveTo>
                    <a:cubicBezTo>
                      <a:pt x="5587" y="706"/>
                      <a:pt x="5587" y="706"/>
                      <a:pt x="5586" y="706"/>
                    </a:cubicBezTo>
                    <a:lnTo>
                      <a:pt x="5586" y="706"/>
                    </a:lnTo>
                    <a:cubicBezTo>
                      <a:pt x="5588" y="707"/>
                      <a:pt x="5589" y="708"/>
                      <a:pt x="5590" y="709"/>
                    </a:cubicBezTo>
                    <a:cubicBezTo>
                      <a:pt x="5590" y="707"/>
                      <a:pt x="5589" y="706"/>
                      <a:pt x="5587" y="706"/>
                    </a:cubicBezTo>
                    <a:close/>
                    <a:moveTo>
                      <a:pt x="2858" y="0"/>
                    </a:moveTo>
                    <a:cubicBezTo>
                      <a:pt x="1956" y="0"/>
                      <a:pt x="1054" y="184"/>
                      <a:pt x="222" y="570"/>
                    </a:cubicBezTo>
                    <a:lnTo>
                      <a:pt x="222" y="570"/>
                    </a:lnTo>
                    <a:cubicBezTo>
                      <a:pt x="970" y="258"/>
                      <a:pt x="1762" y="103"/>
                      <a:pt x="2571" y="103"/>
                    </a:cubicBezTo>
                    <a:cubicBezTo>
                      <a:pt x="2618" y="103"/>
                      <a:pt x="2665" y="103"/>
                      <a:pt x="2712" y="104"/>
                    </a:cubicBezTo>
                    <a:cubicBezTo>
                      <a:pt x="3170" y="125"/>
                      <a:pt x="3629" y="188"/>
                      <a:pt x="4088" y="313"/>
                    </a:cubicBezTo>
                    <a:cubicBezTo>
                      <a:pt x="4297" y="355"/>
                      <a:pt x="4526" y="438"/>
                      <a:pt x="4735" y="521"/>
                    </a:cubicBezTo>
                    <a:cubicBezTo>
                      <a:pt x="4964" y="605"/>
                      <a:pt x="5194" y="709"/>
                      <a:pt x="5444" y="793"/>
                    </a:cubicBezTo>
                    <a:cubicBezTo>
                      <a:pt x="5463" y="793"/>
                      <a:pt x="5566" y="708"/>
                      <a:pt x="5586" y="706"/>
                    </a:cubicBezTo>
                    <a:lnTo>
                      <a:pt x="5586" y="706"/>
                    </a:lnTo>
                    <a:cubicBezTo>
                      <a:pt x="5400" y="562"/>
                      <a:pt x="5192" y="438"/>
                      <a:pt x="4964" y="375"/>
                    </a:cubicBezTo>
                    <a:cubicBezTo>
                      <a:pt x="4735" y="292"/>
                      <a:pt x="4505" y="229"/>
                      <a:pt x="4297" y="167"/>
                    </a:cubicBezTo>
                    <a:cubicBezTo>
                      <a:pt x="3817" y="63"/>
                      <a:pt x="3337" y="0"/>
                      <a:pt x="2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7"/>
              <p:cNvSpPr/>
              <p:nvPr/>
            </p:nvSpPr>
            <p:spPr>
              <a:xfrm>
                <a:off x="5590700" y="2798950"/>
                <a:ext cx="21425" cy="152950"/>
              </a:xfrm>
              <a:custGeom>
                <a:avLst/>
                <a:gdLst/>
                <a:ahLst/>
                <a:cxnLst/>
                <a:rect l="l" t="t" r="r" b="b"/>
                <a:pathLst>
                  <a:path w="857" h="6118" extrusionOk="0">
                    <a:moveTo>
                      <a:pt x="387" y="0"/>
                    </a:moveTo>
                    <a:cubicBezTo>
                      <a:pt x="381" y="0"/>
                      <a:pt x="376" y="2"/>
                      <a:pt x="376" y="6"/>
                    </a:cubicBezTo>
                    <a:cubicBezTo>
                      <a:pt x="272" y="235"/>
                      <a:pt x="189" y="486"/>
                      <a:pt x="147" y="757"/>
                    </a:cubicBezTo>
                    <a:cubicBezTo>
                      <a:pt x="84" y="1007"/>
                      <a:pt x="64" y="1257"/>
                      <a:pt x="43" y="1508"/>
                    </a:cubicBezTo>
                    <a:cubicBezTo>
                      <a:pt x="1" y="2008"/>
                      <a:pt x="1" y="2530"/>
                      <a:pt x="64" y="3030"/>
                    </a:cubicBezTo>
                    <a:cubicBezTo>
                      <a:pt x="126" y="3531"/>
                      <a:pt x="210" y="4052"/>
                      <a:pt x="314" y="4553"/>
                    </a:cubicBezTo>
                    <a:cubicBezTo>
                      <a:pt x="397" y="5074"/>
                      <a:pt x="522" y="5596"/>
                      <a:pt x="689" y="6096"/>
                    </a:cubicBezTo>
                    <a:cubicBezTo>
                      <a:pt x="689" y="6117"/>
                      <a:pt x="856" y="6117"/>
                      <a:pt x="856" y="6117"/>
                    </a:cubicBezTo>
                    <a:cubicBezTo>
                      <a:pt x="794" y="5596"/>
                      <a:pt x="627" y="5095"/>
                      <a:pt x="522" y="4595"/>
                    </a:cubicBezTo>
                    <a:cubicBezTo>
                      <a:pt x="418" y="4094"/>
                      <a:pt x="335" y="3573"/>
                      <a:pt x="272" y="3072"/>
                    </a:cubicBezTo>
                    <a:cubicBezTo>
                      <a:pt x="230" y="2551"/>
                      <a:pt x="210" y="2050"/>
                      <a:pt x="251" y="1549"/>
                    </a:cubicBezTo>
                    <a:cubicBezTo>
                      <a:pt x="272" y="1278"/>
                      <a:pt x="293" y="1028"/>
                      <a:pt x="335" y="778"/>
                    </a:cubicBezTo>
                    <a:cubicBezTo>
                      <a:pt x="397" y="527"/>
                      <a:pt x="418" y="277"/>
                      <a:pt x="481" y="27"/>
                    </a:cubicBezTo>
                    <a:cubicBezTo>
                      <a:pt x="481" y="27"/>
                      <a:pt x="41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7"/>
              <p:cNvSpPr/>
              <p:nvPr/>
            </p:nvSpPr>
            <p:spPr>
              <a:xfrm>
                <a:off x="5807100" y="2827250"/>
                <a:ext cx="2650" cy="550"/>
              </a:xfrm>
              <a:custGeom>
                <a:avLst/>
                <a:gdLst/>
                <a:ahLst/>
                <a:cxnLst/>
                <a:rect l="l" t="t" r="r" b="b"/>
                <a:pathLst>
                  <a:path w="106" h="22" extrusionOk="0">
                    <a:moveTo>
                      <a:pt x="43" y="0"/>
                    </a:moveTo>
                    <a:cubicBezTo>
                      <a:pt x="1" y="0"/>
                      <a:pt x="1" y="21"/>
                      <a:pt x="43" y="21"/>
                    </a:cubicBezTo>
                    <a:cubicBezTo>
                      <a:pt x="63" y="21"/>
                      <a:pt x="105" y="0"/>
                      <a:pt x="43" y="0"/>
                    </a:cubicBez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7"/>
              <p:cNvSpPr/>
              <p:nvPr/>
            </p:nvSpPr>
            <p:spPr>
              <a:xfrm>
                <a:off x="5809900" y="2844225"/>
                <a:ext cx="133850" cy="161375"/>
              </a:xfrm>
              <a:custGeom>
                <a:avLst/>
                <a:gdLst/>
                <a:ahLst/>
                <a:cxnLst/>
                <a:rect l="l" t="t" r="r" b="b"/>
                <a:pathLst>
                  <a:path w="5354" h="6455" extrusionOk="0">
                    <a:moveTo>
                      <a:pt x="7" y="0"/>
                    </a:moveTo>
                    <a:cubicBezTo>
                      <a:pt x="0" y="0"/>
                      <a:pt x="0" y="3"/>
                      <a:pt x="14" y="10"/>
                    </a:cubicBezTo>
                    <a:cubicBezTo>
                      <a:pt x="953" y="385"/>
                      <a:pt x="1662" y="1136"/>
                      <a:pt x="2267" y="1928"/>
                    </a:cubicBezTo>
                    <a:cubicBezTo>
                      <a:pt x="2934" y="2825"/>
                      <a:pt x="3581" y="3764"/>
                      <a:pt x="4165" y="4723"/>
                    </a:cubicBezTo>
                    <a:cubicBezTo>
                      <a:pt x="4498" y="5287"/>
                      <a:pt x="4811" y="5871"/>
                      <a:pt x="5166" y="6434"/>
                    </a:cubicBezTo>
                    <a:cubicBezTo>
                      <a:pt x="5187" y="6455"/>
                      <a:pt x="5354" y="6455"/>
                      <a:pt x="5354" y="6455"/>
                    </a:cubicBezTo>
                    <a:cubicBezTo>
                      <a:pt x="5082" y="5912"/>
                      <a:pt x="4790" y="5391"/>
                      <a:pt x="4457" y="4911"/>
                    </a:cubicBezTo>
                    <a:cubicBezTo>
                      <a:pt x="4165" y="4410"/>
                      <a:pt x="3831" y="3910"/>
                      <a:pt x="3497" y="3409"/>
                    </a:cubicBezTo>
                    <a:cubicBezTo>
                      <a:pt x="2892" y="2512"/>
                      <a:pt x="2267" y="1595"/>
                      <a:pt x="1474" y="865"/>
                    </a:cubicBezTo>
                    <a:cubicBezTo>
                      <a:pt x="1057" y="489"/>
                      <a:pt x="598" y="197"/>
                      <a:pt x="77" y="10"/>
                    </a:cubicBezTo>
                    <a:cubicBezTo>
                      <a:pt x="63" y="10"/>
                      <a:pt x="21" y="0"/>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7"/>
              <p:cNvSpPr/>
              <p:nvPr/>
            </p:nvSpPr>
            <p:spPr>
              <a:xfrm>
                <a:off x="5711175" y="2831825"/>
                <a:ext cx="25650" cy="167250"/>
              </a:xfrm>
              <a:custGeom>
                <a:avLst/>
                <a:gdLst/>
                <a:ahLst/>
                <a:cxnLst/>
                <a:rect l="l" t="t" r="r" b="b"/>
                <a:pathLst>
                  <a:path w="1026" h="6690" extrusionOk="0">
                    <a:moveTo>
                      <a:pt x="297" y="1"/>
                    </a:moveTo>
                    <a:cubicBezTo>
                      <a:pt x="294" y="1"/>
                      <a:pt x="292" y="2"/>
                      <a:pt x="292" y="5"/>
                    </a:cubicBezTo>
                    <a:cubicBezTo>
                      <a:pt x="63" y="1090"/>
                      <a:pt x="0" y="2216"/>
                      <a:pt x="125" y="3342"/>
                    </a:cubicBezTo>
                    <a:cubicBezTo>
                      <a:pt x="209" y="4468"/>
                      <a:pt x="480" y="5553"/>
                      <a:pt x="897" y="6596"/>
                    </a:cubicBezTo>
                    <a:cubicBezTo>
                      <a:pt x="914" y="6613"/>
                      <a:pt x="1005" y="6689"/>
                      <a:pt x="1022" y="6689"/>
                    </a:cubicBezTo>
                    <a:cubicBezTo>
                      <a:pt x="1025" y="6689"/>
                      <a:pt x="1025" y="6686"/>
                      <a:pt x="1022" y="6679"/>
                    </a:cubicBezTo>
                    <a:cubicBezTo>
                      <a:pt x="855" y="6158"/>
                      <a:pt x="688" y="5616"/>
                      <a:pt x="563" y="5052"/>
                    </a:cubicBezTo>
                    <a:cubicBezTo>
                      <a:pt x="438" y="4531"/>
                      <a:pt x="334" y="3968"/>
                      <a:pt x="292" y="3426"/>
                    </a:cubicBezTo>
                    <a:cubicBezTo>
                      <a:pt x="209" y="2299"/>
                      <a:pt x="229" y="1194"/>
                      <a:pt x="396" y="88"/>
                    </a:cubicBezTo>
                    <a:cubicBezTo>
                      <a:pt x="396" y="52"/>
                      <a:pt x="319"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7"/>
              <p:cNvSpPr/>
              <p:nvPr/>
            </p:nvSpPr>
            <p:spPr>
              <a:xfrm>
                <a:off x="5818575" y="2992025"/>
                <a:ext cx="20900" cy="129850"/>
              </a:xfrm>
              <a:custGeom>
                <a:avLst/>
                <a:gdLst/>
                <a:ahLst/>
                <a:cxnLst/>
                <a:rect l="l" t="t" r="r" b="b"/>
                <a:pathLst>
                  <a:path w="836" h="5194" extrusionOk="0">
                    <a:moveTo>
                      <a:pt x="668" y="0"/>
                    </a:moveTo>
                    <a:cubicBezTo>
                      <a:pt x="668" y="835"/>
                      <a:pt x="606" y="1690"/>
                      <a:pt x="480" y="2524"/>
                    </a:cubicBezTo>
                    <a:cubicBezTo>
                      <a:pt x="418" y="2941"/>
                      <a:pt x="355" y="3358"/>
                      <a:pt x="272" y="3775"/>
                    </a:cubicBezTo>
                    <a:cubicBezTo>
                      <a:pt x="147" y="4193"/>
                      <a:pt x="63" y="4651"/>
                      <a:pt x="1" y="5110"/>
                    </a:cubicBezTo>
                    <a:cubicBezTo>
                      <a:pt x="1" y="5110"/>
                      <a:pt x="98" y="5175"/>
                      <a:pt x="107" y="5191"/>
                    </a:cubicBezTo>
                    <a:lnTo>
                      <a:pt x="107" y="5191"/>
                    </a:lnTo>
                    <a:cubicBezTo>
                      <a:pt x="314" y="4816"/>
                      <a:pt x="439" y="4400"/>
                      <a:pt x="501" y="3984"/>
                    </a:cubicBezTo>
                    <a:cubicBezTo>
                      <a:pt x="585" y="3567"/>
                      <a:pt x="668" y="3129"/>
                      <a:pt x="710" y="2712"/>
                    </a:cubicBezTo>
                    <a:cubicBezTo>
                      <a:pt x="814" y="1836"/>
                      <a:pt x="835" y="939"/>
                      <a:pt x="772" y="63"/>
                    </a:cubicBezTo>
                    <a:cubicBezTo>
                      <a:pt x="772" y="42"/>
                      <a:pt x="668" y="21"/>
                      <a:pt x="668" y="0"/>
                    </a:cubicBezTo>
                    <a:close/>
                    <a:moveTo>
                      <a:pt x="107" y="5191"/>
                    </a:moveTo>
                    <a:lnTo>
                      <a:pt x="107" y="5191"/>
                    </a:lnTo>
                    <a:cubicBezTo>
                      <a:pt x="106" y="5192"/>
                      <a:pt x="106" y="5193"/>
                      <a:pt x="105" y="5194"/>
                    </a:cubicBezTo>
                    <a:cubicBezTo>
                      <a:pt x="107" y="5194"/>
                      <a:pt x="108" y="5193"/>
                      <a:pt x="107" y="5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7"/>
              <p:cNvSpPr/>
              <p:nvPr/>
            </p:nvSpPr>
            <p:spPr>
              <a:xfrm>
                <a:off x="5845175" y="2928250"/>
                <a:ext cx="82925" cy="259325"/>
              </a:xfrm>
              <a:custGeom>
                <a:avLst/>
                <a:gdLst/>
                <a:ahLst/>
                <a:cxnLst/>
                <a:rect l="l" t="t" r="r" b="b"/>
                <a:pathLst>
                  <a:path w="3317" h="10373" extrusionOk="0">
                    <a:moveTo>
                      <a:pt x="95" y="1"/>
                    </a:moveTo>
                    <a:cubicBezTo>
                      <a:pt x="69" y="1"/>
                      <a:pt x="4" y="31"/>
                      <a:pt x="21" y="48"/>
                    </a:cubicBezTo>
                    <a:lnTo>
                      <a:pt x="0" y="48"/>
                    </a:lnTo>
                    <a:cubicBezTo>
                      <a:pt x="1169" y="2635"/>
                      <a:pt x="2107" y="5284"/>
                      <a:pt x="2816" y="8037"/>
                    </a:cubicBezTo>
                    <a:cubicBezTo>
                      <a:pt x="3004" y="8808"/>
                      <a:pt x="3150" y="9601"/>
                      <a:pt x="3296" y="10373"/>
                    </a:cubicBezTo>
                    <a:cubicBezTo>
                      <a:pt x="3296" y="10373"/>
                      <a:pt x="3317" y="10373"/>
                      <a:pt x="3317" y="10352"/>
                    </a:cubicBezTo>
                    <a:cubicBezTo>
                      <a:pt x="2837" y="7557"/>
                      <a:pt x="2086" y="4825"/>
                      <a:pt x="1085" y="2176"/>
                    </a:cubicBezTo>
                    <a:cubicBezTo>
                      <a:pt x="793" y="1446"/>
                      <a:pt x="459" y="716"/>
                      <a:pt x="105" y="7"/>
                    </a:cubicBezTo>
                    <a:cubicBezTo>
                      <a:pt x="105" y="3"/>
                      <a:pt x="101"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7"/>
              <p:cNvSpPr/>
              <p:nvPr/>
            </p:nvSpPr>
            <p:spPr>
              <a:xfrm>
                <a:off x="5660575" y="2676550"/>
                <a:ext cx="123100" cy="150425"/>
              </a:xfrm>
              <a:custGeom>
                <a:avLst/>
                <a:gdLst/>
                <a:ahLst/>
                <a:cxnLst/>
                <a:rect l="l" t="t" r="r" b="b"/>
                <a:pathLst>
                  <a:path w="4924" h="6017" extrusionOk="0">
                    <a:moveTo>
                      <a:pt x="1" y="0"/>
                    </a:moveTo>
                    <a:cubicBezTo>
                      <a:pt x="1398" y="1419"/>
                      <a:pt x="2671" y="2962"/>
                      <a:pt x="3797" y="4589"/>
                    </a:cubicBezTo>
                    <a:cubicBezTo>
                      <a:pt x="3943" y="4819"/>
                      <a:pt x="4110" y="5048"/>
                      <a:pt x="4256" y="5277"/>
                    </a:cubicBezTo>
                    <a:cubicBezTo>
                      <a:pt x="4402" y="5549"/>
                      <a:pt x="4590" y="5778"/>
                      <a:pt x="4798" y="6007"/>
                    </a:cubicBezTo>
                    <a:cubicBezTo>
                      <a:pt x="4798" y="6007"/>
                      <a:pt x="4854" y="6017"/>
                      <a:pt x="4891" y="6017"/>
                    </a:cubicBezTo>
                    <a:cubicBezTo>
                      <a:pt x="4909" y="6017"/>
                      <a:pt x="4923" y="6014"/>
                      <a:pt x="4923" y="6007"/>
                    </a:cubicBezTo>
                    <a:cubicBezTo>
                      <a:pt x="4840" y="5799"/>
                      <a:pt x="4736" y="5590"/>
                      <a:pt x="4590" y="5403"/>
                    </a:cubicBezTo>
                    <a:cubicBezTo>
                      <a:pt x="4444" y="5215"/>
                      <a:pt x="4298" y="5006"/>
                      <a:pt x="4172" y="4798"/>
                    </a:cubicBezTo>
                    <a:cubicBezTo>
                      <a:pt x="3860" y="4381"/>
                      <a:pt x="3547" y="3963"/>
                      <a:pt x="3234" y="3567"/>
                    </a:cubicBezTo>
                    <a:cubicBezTo>
                      <a:pt x="2608" y="2775"/>
                      <a:pt x="1941" y="2003"/>
                      <a:pt x="1252" y="1273"/>
                    </a:cubicBezTo>
                    <a:cubicBezTo>
                      <a:pt x="856" y="835"/>
                      <a:pt x="439" y="418"/>
                      <a:pt x="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7"/>
              <p:cNvSpPr/>
              <p:nvPr/>
            </p:nvSpPr>
            <p:spPr>
              <a:xfrm>
                <a:off x="5794600" y="2765275"/>
                <a:ext cx="150875" cy="67350"/>
              </a:xfrm>
              <a:custGeom>
                <a:avLst/>
                <a:gdLst/>
                <a:ahLst/>
                <a:cxnLst/>
                <a:rect l="l" t="t" r="r" b="b"/>
                <a:pathLst>
                  <a:path w="6035" h="2694" extrusionOk="0">
                    <a:moveTo>
                      <a:pt x="715" y="0"/>
                    </a:moveTo>
                    <a:cubicBezTo>
                      <a:pt x="478" y="0"/>
                      <a:pt x="239" y="13"/>
                      <a:pt x="0" y="39"/>
                    </a:cubicBezTo>
                    <a:cubicBezTo>
                      <a:pt x="0" y="39"/>
                      <a:pt x="21" y="102"/>
                      <a:pt x="42" y="102"/>
                    </a:cubicBezTo>
                    <a:cubicBezTo>
                      <a:pt x="135" y="98"/>
                      <a:pt x="228" y="96"/>
                      <a:pt x="321" y="96"/>
                    </a:cubicBezTo>
                    <a:cubicBezTo>
                      <a:pt x="2494" y="96"/>
                      <a:pt x="4566" y="1027"/>
                      <a:pt x="5986" y="2667"/>
                    </a:cubicBezTo>
                    <a:cubicBezTo>
                      <a:pt x="6005" y="2686"/>
                      <a:pt x="6017" y="2693"/>
                      <a:pt x="6022" y="2693"/>
                    </a:cubicBezTo>
                    <a:cubicBezTo>
                      <a:pt x="6034" y="2693"/>
                      <a:pt x="6015" y="2654"/>
                      <a:pt x="5986" y="2625"/>
                    </a:cubicBezTo>
                    <a:cubicBezTo>
                      <a:pt x="4733" y="961"/>
                      <a:pt x="2776" y="0"/>
                      <a:pt x="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7"/>
              <p:cNvSpPr/>
              <p:nvPr/>
            </p:nvSpPr>
            <p:spPr>
              <a:xfrm>
                <a:off x="4875300" y="1583225"/>
                <a:ext cx="661725" cy="800825"/>
              </a:xfrm>
              <a:custGeom>
                <a:avLst/>
                <a:gdLst/>
                <a:ahLst/>
                <a:cxnLst/>
                <a:rect l="l" t="t" r="r" b="b"/>
                <a:pathLst>
                  <a:path w="26469" h="32033" extrusionOk="0">
                    <a:moveTo>
                      <a:pt x="1" y="13949"/>
                    </a:moveTo>
                    <a:cubicBezTo>
                      <a:pt x="0" y="13949"/>
                      <a:pt x="0" y="13949"/>
                      <a:pt x="0" y="13949"/>
                    </a:cubicBezTo>
                    <a:cubicBezTo>
                      <a:pt x="0" y="13949"/>
                      <a:pt x="0" y="13949"/>
                      <a:pt x="1" y="13949"/>
                    </a:cubicBezTo>
                    <a:close/>
                    <a:moveTo>
                      <a:pt x="11631" y="1"/>
                    </a:moveTo>
                    <a:cubicBezTo>
                      <a:pt x="11208" y="1"/>
                      <a:pt x="10783" y="28"/>
                      <a:pt x="10366" y="79"/>
                    </a:cubicBezTo>
                    <a:cubicBezTo>
                      <a:pt x="10033" y="120"/>
                      <a:pt x="9699" y="225"/>
                      <a:pt x="9365" y="225"/>
                    </a:cubicBezTo>
                    <a:cubicBezTo>
                      <a:pt x="9308" y="221"/>
                      <a:pt x="9251" y="219"/>
                      <a:pt x="9194" y="219"/>
                    </a:cubicBezTo>
                    <a:cubicBezTo>
                      <a:pt x="8917" y="219"/>
                      <a:pt x="8641" y="260"/>
                      <a:pt x="8364" y="329"/>
                    </a:cubicBezTo>
                    <a:cubicBezTo>
                      <a:pt x="8030" y="454"/>
                      <a:pt x="7718" y="600"/>
                      <a:pt x="7384" y="704"/>
                    </a:cubicBezTo>
                    <a:cubicBezTo>
                      <a:pt x="7050" y="746"/>
                      <a:pt x="6758" y="892"/>
                      <a:pt x="6487" y="1080"/>
                    </a:cubicBezTo>
                    <a:cubicBezTo>
                      <a:pt x="6643" y="1064"/>
                      <a:pt x="6801" y="1056"/>
                      <a:pt x="6960" y="1056"/>
                    </a:cubicBezTo>
                    <a:cubicBezTo>
                      <a:pt x="7435" y="1056"/>
                      <a:pt x="7916" y="1127"/>
                      <a:pt x="8385" y="1268"/>
                    </a:cubicBezTo>
                    <a:cubicBezTo>
                      <a:pt x="8698" y="1351"/>
                      <a:pt x="8990" y="1476"/>
                      <a:pt x="9282" y="1664"/>
                    </a:cubicBezTo>
                    <a:cubicBezTo>
                      <a:pt x="9449" y="1789"/>
                      <a:pt x="9574" y="2060"/>
                      <a:pt x="9741" y="2164"/>
                    </a:cubicBezTo>
                    <a:cubicBezTo>
                      <a:pt x="9428" y="1998"/>
                      <a:pt x="9073" y="1893"/>
                      <a:pt x="8698" y="1893"/>
                    </a:cubicBezTo>
                    <a:cubicBezTo>
                      <a:pt x="8209" y="1863"/>
                      <a:pt x="7721" y="1843"/>
                      <a:pt x="7232" y="1843"/>
                    </a:cubicBezTo>
                    <a:cubicBezTo>
                      <a:pt x="7053" y="1843"/>
                      <a:pt x="6874" y="1846"/>
                      <a:pt x="6696" y="1852"/>
                    </a:cubicBezTo>
                    <a:lnTo>
                      <a:pt x="6591" y="1852"/>
                    </a:lnTo>
                    <a:cubicBezTo>
                      <a:pt x="4255" y="1893"/>
                      <a:pt x="2545" y="4980"/>
                      <a:pt x="1690" y="6857"/>
                    </a:cubicBezTo>
                    <a:cubicBezTo>
                      <a:pt x="1189" y="7984"/>
                      <a:pt x="793" y="9152"/>
                      <a:pt x="522" y="10361"/>
                    </a:cubicBezTo>
                    <a:cubicBezTo>
                      <a:pt x="397" y="10966"/>
                      <a:pt x="292" y="11571"/>
                      <a:pt x="188" y="12197"/>
                    </a:cubicBezTo>
                    <a:cubicBezTo>
                      <a:pt x="167" y="12447"/>
                      <a:pt x="167" y="13822"/>
                      <a:pt x="1" y="13949"/>
                    </a:cubicBezTo>
                    <a:lnTo>
                      <a:pt x="1" y="13949"/>
                    </a:lnTo>
                    <a:cubicBezTo>
                      <a:pt x="689" y="13427"/>
                      <a:pt x="1377" y="12969"/>
                      <a:pt x="2107" y="12531"/>
                    </a:cubicBezTo>
                    <a:cubicBezTo>
                      <a:pt x="2482" y="12259"/>
                      <a:pt x="2899" y="12072"/>
                      <a:pt x="3358" y="12009"/>
                    </a:cubicBezTo>
                    <a:lnTo>
                      <a:pt x="3358" y="12009"/>
                    </a:lnTo>
                    <a:cubicBezTo>
                      <a:pt x="2774" y="12489"/>
                      <a:pt x="2253" y="13052"/>
                      <a:pt x="1773" y="13636"/>
                    </a:cubicBezTo>
                    <a:cubicBezTo>
                      <a:pt x="230" y="15597"/>
                      <a:pt x="84" y="18725"/>
                      <a:pt x="251" y="21103"/>
                    </a:cubicBezTo>
                    <a:cubicBezTo>
                      <a:pt x="999" y="20562"/>
                      <a:pt x="1810" y="20001"/>
                      <a:pt x="2725" y="19832"/>
                    </a:cubicBezTo>
                    <a:lnTo>
                      <a:pt x="2725" y="19832"/>
                    </a:lnTo>
                    <a:cubicBezTo>
                      <a:pt x="2017" y="19966"/>
                      <a:pt x="1209" y="21355"/>
                      <a:pt x="918" y="21917"/>
                    </a:cubicBezTo>
                    <a:cubicBezTo>
                      <a:pt x="459" y="22772"/>
                      <a:pt x="209" y="23710"/>
                      <a:pt x="188" y="24691"/>
                    </a:cubicBezTo>
                    <a:cubicBezTo>
                      <a:pt x="146" y="25608"/>
                      <a:pt x="397" y="26484"/>
                      <a:pt x="397" y="27381"/>
                    </a:cubicBezTo>
                    <a:cubicBezTo>
                      <a:pt x="459" y="28758"/>
                      <a:pt x="584" y="30134"/>
                      <a:pt x="814" y="31469"/>
                    </a:cubicBezTo>
                    <a:cubicBezTo>
                      <a:pt x="814" y="31532"/>
                      <a:pt x="897" y="32032"/>
                      <a:pt x="897" y="32032"/>
                    </a:cubicBezTo>
                    <a:cubicBezTo>
                      <a:pt x="3212" y="31740"/>
                      <a:pt x="5423" y="30948"/>
                      <a:pt x="7405" y="29738"/>
                    </a:cubicBezTo>
                    <a:cubicBezTo>
                      <a:pt x="8302" y="29196"/>
                      <a:pt x="9428" y="28528"/>
                      <a:pt x="10074" y="27715"/>
                    </a:cubicBezTo>
                    <a:cubicBezTo>
                      <a:pt x="10909" y="26714"/>
                      <a:pt x="10930" y="25483"/>
                      <a:pt x="11117" y="24273"/>
                    </a:cubicBezTo>
                    <a:lnTo>
                      <a:pt x="11117" y="24273"/>
                    </a:lnTo>
                    <a:cubicBezTo>
                      <a:pt x="11639" y="25754"/>
                      <a:pt x="11117" y="27757"/>
                      <a:pt x="10450" y="29112"/>
                    </a:cubicBezTo>
                    <a:cubicBezTo>
                      <a:pt x="10575" y="28862"/>
                      <a:pt x="11576" y="28737"/>
                      <a:pt x="11827" y="28653"/>
                    </a:cubicBezTo>
                    <a:cubicBezTo>
                      <a:pt x="12327" y="28487"/>
                      <a:pt x="12828" y="28361"/>
                      <a:pt x="13328" y="28174"/>
                    </a:cubicBezTo>
                    <a:cubicBezTo>
                      <a:pt x="14309" y="27798"/>
                      <a:pt x="15226" y="27339"/>
                      <a:pt x="16102" y="26776"/>
                    </a:cubicBezTo>
                    <a:cubicBezTo>
                      <a:pt x="17187" y="26088"/>
                      <a:pt x="18876" y="25024"/>
                      <a:pt x="19356" y="23794"/>
                    </a:cubicBezTo>
                    <a:cubicBezTo>
                      <a:pt x="19961" y="22292"/>
                      <a:pt x="20003" y="20602"/>
                      <a:pt x="19460" y="19059"/>
                    </a:cubicBezTo>
                    <a:cubicBezTo>
                      <a:pt x="19335" y="18746"/>
                      <a:pt x="19210" y="18412"/>
                      <a:pt x="19127" y="18079"/>
                    </a:cubicBezTo>
                    <a:cubicBezTo>
                      <a:pt x="19043" y="17745"/>
                      <a:pt x="19085" y="17370"/>
                      <a:pt x="19252" y="17078"/>
                    </a:cubicBezTo>
                    <a:lnTo>
                      <a:pt x="19252" y="17078"/>
                    </a:lnTo>
                    <a:cubicBezTo>
                      <a:pt x="19148" y="17662"/>
                      <a:pt x="19419" y="18225"/>
                      <a:pt x="19627" y="18788"/>
                    </a:cubicBezTo>
                    <a:cubicBezTo>
                      <a:pt x="20065" y="19852"/>
                      <a:pt x="20357" y="20957"/>
                      <a:pt x="20524" y="22083"/>
                    </a:cubicBezTo>
                    <a:cubicBezTo>
                      <a:pt x="20592" y="22598"/>
                      <a:pt x="20703" y="22980"/>
                      <a:pt x="20962" y="22980"/>
                    </a:cubicBezTo>
                    <a:cubicBezTo>
                      <a:pt x="21101" y="22980"/>
                      <a:pt x="21284" y="22868"/>
                      <a:pt x="21525" y="22605"/>
                    </a:cubicBezTo>
                    <a:cubicBezTo>
                      <a:pt x="22798" y="21249"/>
                      <a:pt x="23966" y="19914"/>
                      <a:pt x="24800" y="18225"/>
                    </a:cubicBezTo>
                    <a:cubicBezTo>
                      <a:pt x="25551" y="16702"/>
                      <a:pt x="26260" y="14783"/>
                      <a:pt x="26260" y="13052"/>
                    </a:cubicBezTo>
                    <a:cubicBezTo>
                      <a:pt x="26469" y="10883"/>
                      <a:pt x="26114" y="8526"/>
                      <a:pt x="24633" y="6920"/>
                    </a:cubicBezTo>
                    <a:cubicBezTo>
                      <a:pt x="23878" y="6097"/>
                      <a:pt x="22793" y="5786"/>
                      <a:pt x="21685" y="5786"/>
                    </a:cubicBezTo>
                    <a:cubicBezTo>
                      <a:pt x="20744" y="5786"/>
                      <a:pt x="19787" y="6010"/>
                      <a:pt x="19002" y="6336"/>
                    </a:cubicBezTo>
                    <a:cubicBezTo>
                      <a:pt x="19106" y="4897"/>
                      <a:pt x="17521" y="2269"/>
                      <a:pt x="16353" y="1455"/>
                    </a:cubicBezTo>
                    <a:cubicBezTo>
                      <a:pt x="15205" y="642"/>
                      <a:pt x="13850" y="141"/>
                      <a:pt x="12452" y="37"/>
                    </a:cubicBezTo>
                    <a:cubicBezTo>
                      <a:pt x="12181" y="12"/>
                      <a:pt x="11906" y="1"/>
                      <a:pt x="11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7"/>
              <p:cNvSpPr/>
              <p:nvPr/>
            </p:nvSpPr>
            <p:spPr>
              <a:xfrm>
                <a:off x="4952475" y="1754125"/>
                <a:ext cx="376500" cy="489125"/>
              </a:xfrm>
              <a:custGeom>
                <a:avLst/>
                <a:gdLst/>
                <a:ahLst/>
                <a:cxnLst/>
                <a:rect l="l" t="t" r="r" b="b"/>
                <a:pathLst>
                  <a:path w="15060" h="19565" extrusionOk="0">
                    <a:moveTo>
                      <a:pt x="15059" y="21"/>
                    </a:moveTo>
                    <a:lnTo>
                      <a:pt x="15059" y="21"/>
                    </a:lnTo>
                    <a:cubicBezTo>
                      <a:pt x="15057" y="23"/>
                      <a:pt x="15055" y="24"/>
                      <a:pt x="15054" y="25"/>
                    </a:cubicBezTo>
                    <a:lnTo>
                      <a:pt x="15054" y="25"/>
                    </a:lnTo>
                    <a:cubicBezTo>
                      <a:pt x="15056" y="24"/>
                      <a:pt x="15058" y="23"/>
                      <a:pt x="15059" y="21"/>
                    </a:cubicBezTo>
                    <a:close/>
                    <a:moveTo>
                      <a:pt x="14913" y="1"/>
                    </a:moveTo>
                    <a:cubicBezTo>
                      <a:pt x="14517" y="209"/>
                      <a:pt x="14121" y="397"/>
                      <a:pt x="13745" y="626"/>
                    </a:cubicBezTo>
                    <a:cubicBezTo>
                      <a:pt x="13349" y="856"/>
                      <a:pt x="13036" y="1064"/>
                      <a:pt x="12702" y="1294"/>
                    </a:cubicBezTo>
                    <a:cubicBezTo>
                      <a:pt x="12014" y="1773"/>
                      <a:pt x="11347" y="2253"/>
                      <a:pt x="10700" y="2775"/>
                    </a:cubicBezTo>
                    <a:cubicBezTo>
                      <a:pt x="9428" y="3797"/>
                      <a:pt x="8239" y="4923"/>
                      <a:pt x="7133" y="6154"/>
                    </a:cubicBezTo>
                    <a:cubicBezTo>
                      <a:pt x="4923" y="8573"/>
                      <a:pt x="3129" y="11347"/>
                      <a:pt x="1773" y="14351"/>
                    </a:cubicBezTo>
                    <a:cubicBezTo>
                      <a:pt x="1001" y="16019"/>
                      <a:pt x="417" y="17771"/>
                      <a:pt x="0" y="19565"/>
                    </a:cubicBezTo>
                    <a:lnTo>
                      <a:pt x="63" y="19565"/>
                    </a:lnTo>
                    <a:cubicBezTo>
                      <a:pt x="501" y="17959"/>
                      <a:pt x="1043" y="16395"/>
                      <a:pt x="1690" y="14872"/>
                    </a:cubicBezTo>
                    <a:cubicBezTo>
                      <a:pt x="2357" y="13349"/>
                      <a:pt x="3150" y="11910"/>
                      <a:pt x="4047" y="10513"/>
                    </a:cubicBezTo>
                    <a:cubicBezTo>
                      <a:pt x="5819" y="7739"/>
                      <a:pt x="8051" y="5257"/>
                      <a:pt x="10596" y="3150"/>
                    </a:cubicBezTo>
                    <a:cubicBezTo>
                      <a:pt x="11305" y="2587"/>
                      <a:pt x="12035" y="2024"/>
                      <a:pt x="12786" y="1502"/>
                    </a:cubicBezTo>
                    <a:cubicBezTo>
                      <a:pt x="13182" y="1252"/>
                      <a:pt x="13578" y="981"/>
                      <a:pt x="13954" y="751"/>
                    </a:cubicBezTo>
                    <a:cubicBezTo>
                      <a:pt x="14348" y="502"/>
                      <a:pt x="14680" y="274"/>
                      <a:pt x="15054" y="25"/>
                    </a:cubicBezTo>
                    <a:lnTo>
                      <a:pt x="15054" y="25"/>
                    </a:lnTo>
                    <a:cubicBezTo>
                      <a:pt x="15050" y="27"/>
                      <a:pt x="15046" y="27"/>
                      <a:pt x="15041" y="27"/>
                    </a:cubicBezTo>
                    <a:cubicBezTo>
                      <a:pt x="15021" y="27"/>
                      <a:pt x="14990" y="15"/>
                      <a:pt x="14963" y="15"/>
                    </a:cubicBezTo>
                    <a:cubicBezTo>
                      <a:pt x="14953" y="15"/>
                      <a:pt x="14943" y="17"/>
                      <a:pt x="14934" y="21"/>
                    </a:cubicBezTo>
                    <a:lnTo>
                      <a:pt x="149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7"/>
              <p:cNvSpPr/>
              <p:nvPr/>
            </p:nvSpPr>
            <p:spPr>
              <a:xfrm>
                <a:off x="4941000" y="2289650"/>
                <a:ext cx="1575" cy="25"/>
              </a:xfrm>
              <a:custGeom>
                <a:avLst/>
                <a:gdLst/>
                <a:ahLst/>
                <a:cxnLst/>
                <a:rect l="l" t="t" r="r" b="b"/>
                <a:pathLst>
                  <a:path w="63" h="1" extrusionOk="0">
                    <a:moveTo>
                      <a:pt x="63" y="0"/>
                    </a:moveTo>
                    <a:lnTo>
                      <a:pt x="0" y="0"/>
                    </a:lnTo>
                    <a:close/>
                  </a:path>
                </a:pathLst>
              </a:custGeom>
              <a:solidFill>
                <a:srgbClr val="607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7"/>
              <p:cNvSpPr/>
              <p:nvPr/>
            </p:nvSpPr>
            <p:spPr>
              <a:xfrm>
                <a:off x="5126625" y="1898225"/>
                <a:ext cx="68325" cy="363800"/>
              </a:xfrm>
              <a:custGeom>
                <a:avLst/>
                <a:gdLst/>
                <a:ahLst/>
                <a:cxnLst/>
                <a:rect l="l" t="t" r="r" b="b"/>
                <a:pathLst>
                  <a:path w="2733" h="14552" extrusionOk="0">
                    <a:moveTo>
                      <a:pt x="1578" y="0"/>
                    </a:moveTo>
                    <a:cubicBezTo>
                      <a:pt x="1574" y="0"/>
                      <a:pt x="1576" y="4"/>
                      <a:pt x="1586" y="14"/>
                    </a:cubicBezTo>
                    <a:cubicBezTo>
                      <a:pt x="2003" y="661"/>
                      <a:pt x="2316" y="1391"/>
                      <a:pt x="2441" y="2162"/>
                    </a:cubicBezTo>
                    <a:cubicBezTo>
                      <a:pt x="2545" y="3059"/>
                      <a:pt x="2545" y="3956"/>
                      <a:pt x="2441" y="4853"/>
                    </a:cubicBezTo>
                    <a:cubicBezTo>
                      <a:pt x="2295" y="6980"/>
                      <a:pt x="1878" y="9087"/>
                      <a:pt x="1252" y="11131"/>
                    </a:cubicBezTo>
                    <a:cubicBezTo>
                      <a:pt x="897" y="12278"/>
                      <a:pt x="480" y="13405"/>
                      <a:pt x="1" y="14489"/>
                    </a:cubicBezTo>
                    <a:cubicBezTo>
                      <a:pt x="1" y="14510"/>
                      <a:pt x="63" y="14552"/>
                      <a:pt x="63" y="14552"/>
                    </a:cubicBezTo>
                    <a:cubicBezTo>
                      <a:pt x="522" y="13592"/>
                      <a:pt x="939" y="12591"/>
                      <a:pt x="1315" y="11590"/>
                    </a:cubicBezTo>
                    <a:cubicBezTo>
                      <a:pt x="1648" y="10568"/>
                      <a:pt x="1920" y="9567"/>
                      <a:pt x="2128" y="8524"/>
                    </a:cubicBezTo>
                    <a:cubicBezTo>
                      <a:pt x="2358" y="7460"/>
                      <a:pt x="2504" y="6396"/>
                      <a:pt x="2608" y="5333"/>
                    </a:cubicBezTo>
                    <a:cubicBezTo>
                      <a:pt x="2712" y="4373"/>
                      <a:pt x="2733" y="3414"/>
                      <a:pt x="2650" y="2454"/>
                    </a:cubicBezTo>
                    <a:cubicBezTo>
                      <a:pt x="2524" y="1578"/>
                      <a:pt x="2128" y="807"/>
                      <a:pt x="1648" y="56"/>
                    </a:cubicBezTo>
                    <a:cubicBezTo>
                      <a:pt x="1648" y="40"/>
                      <a:pt x="1588" y="0"/>
                      <a:pt x="1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7"/>
              <p:cNvSpPr/>
              <p:nvPr/>
            </p:nvSpPr>
            <p:spPr>
              <a:xfrm>
                <a:off x="5326350" y="1862075"/>
                <a:ext cx="45375" cy="279500"/>
              </a:xfrm>
              <a:custGeom>
                <a:avLst/>
                <a:gdLst/>
                <a:ahLst/>
                <a:cxnLst/>
                <a:rect l="l" t="t" r="r" b="b"/>
                <a:pathLst>
                  <a:path w="1815" h="11180" extrusionOk="0">
                    <a:moveTo>
                      <a:pt x="0" y="0"/>
                    </a:moveTo>
                    <a:cubicBezTo>
                      <a:pt x="605" y="1335"/>
                      <a:pt x="1043" y="2753"/>
                      <a:pt x="1293" y="4192"/>
                    </a:cubicBezTo>
                    <a:cubicBezTo>
                      <a:pt x="1544" y="5652"/>
                      <a:pt x="1690" y="7133"/>
                      <a:pt x="1731" y="8635"/>
                    </a:cubicBezTo>
                    <a:cubicBezTo>
                      <a:pt x="1752" y="9469"/>
                      <a:pt x="1752" y="10325"/>
                      <a:pt x="1752" y="11180"/>
                    </a:cubicBezTo>
                    <a:lnTo>
                      <a:pt x="1815" y="11180"/>
                    </a:lnTo>
                    <a:cubicBezTo>
                      <a:pt x="1815" y="9699"/>
                      <a:pt x="1815" y="8197"/>
                      <a:pt x="1731" y="6716"/>
                    </a:cubicBezTo>
                    <a:cubicBezTo>
                      <a:pt x="1669" y="5256"/>
                      <a:pt x="1460" y="3796"/>
                      <a:pt x="1085" y="2357"/>
                    </a:cubicBezTo>
                    <a:cubicBezTo>
                      <a:pt x="855" y="1564"/>
                      <a:pt x="542" y="772"/>
                      <a:pt x="167" y="21"/>
                    </a:cubicBezTo>
                    <a:cubicBezTo>
                      <a:pt x="159" y="6"/>
                      <a:pt x="137" y="1"/>
                      <a:pt x="112" y="1"/>
                    </a:cubicBezTo>
                    <a:cubicBezTo>
                      <a:pt x="84" y="1"/>
                      <a:pt x="51" y="6"/>
                      <a:pt x="28" y="6"/>
                    </a:cubicBezTo>
                    <a:cubicBezTo>
                      <a:pt x="15" y="6"/>
                      <a:pt x="5" y="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7"/>
              <p:cNvSpPr/>
              <p:nvPr/>
            </p:nvSpPr>
            <p:spPr>
              <a:xfrm>
                <a:off x="4927425" y="1794775"/>
                <a:ext cx="275875" cy="100775"/>
              </a:xfrm>
              <a:custGeom>
                <a:avLst/>
                <a:gdLst/>
                <a:ahLst/>
                <a:cxnLst/>
                <a:rect l="l" t="t" r="r" b="b"/>
                <a:pathLst>
                  <a:path w="11035" h="4031" extrusionOk="0">
                    <a:moveTo>
                      <a:pt x="9174" y="1"/>
                    </a:moveTo>
                    <a:cubicBezTo>
                      <a:pt x="8133" y="1"/>
                      <a:pt x="7091" y="154"/>
                      <a:pt x="6091" y="460"/>
                    </a:cubicBezTo>
                    <a:cubicBezTo>
                      <a:pt x="4694" y="982"/>
                      <a:pt x="3338" y="1649"/>
                      <a:pt x="2087" y="2463"/>
                    </a:cubicBezTo>
                    <a:cubicBezTo>
                      <a:pt x="1357" y="2921"/>
                      <a:pt x="606" y="3339"/>
                      <a:pt x="1" y="3964"/>
                    </a:cubicBezTo>
                    <a:cubicBezTo>
                      <a:pt x="1" y="3964"/>
                      <a:pt x="50" y="4030"/>
                      <a:pt x="76" y="4030"/>
                    </a:cubicBezTo>
                    <a:cubicBezTo>
                      <a:pt x="79" y="4030"/>
                      <a:pt x="82" y="4029"/>
                      <a:pt x="84" y="4027"/>
                    </a:cubicBezTo>
                    <a:lnTo>
                      <a:pt x="105" y="4027"/>
                    </a:lnTo>
                    <a:cubicBezTo>
                      <a:pt x="668" y="3526"/>
                      <a:pt x="1273" y="3109"/>
                      <a:pt x="1941" y="2755"/>
                    </a:cubicBezTo>
                    <a:cubicBezTo>
                      <a:pt x="2608" y="2358"/>
                      <a:pt x="3276" y="1962"/>
                      <a:pt x="3964" y="1587"/>
                    </a:cubicBezTo>
                    <a:cubicBezTo>
                      <a:pt x="5299" y="857"/>
                      <a:pt x="6738" y="377"/>
                      <a:pt x="8240" y="189"/>
                    </a:cubicBezTo>
                    <a:cubicBezTo>
                      <a:pt x="8521" y="165"/>
                      <a:pt x="8795" y="155"/>
                      <a:pt x="9066" y="155"/>
                    </a:cubicBezTo>
                    <a:cubicBezTo>
                      <a:pt x="9257" y="155"/>
                      <a:pt x="9447" y="160"/>
                      <a:pt x="9637" y="168"/>
                    </a:cubicBezTo>
                    <a:cubicBezTo>
                      <a:pt x="10096" y="189"/>
                      <a:pt x="10555" y="231"/>
                      <a:pt x="11014" y="231"/>
                    </a:cubicBezTo>
                    <a:cubicBezTo>
                      <a:pt x="11035" y="231"/>
                      <a:pt x="10951" y="147"/>
                      <a:pt x="10930" y="147"/>
                    </a:cubicBezTo>
                    <a:cubicBezTo>
                      <a:pt x="10350" y="50"/>
                      <a:pt x="9762" y="1"/>
                      <a:pt x="9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7"/>
              <p:cNvSpPr/>
              <p:nvPr/>
            </p:nvSpPr>
            <p:spPr>
              <a:xfrm>
                <a:off x="4936650" y="1913175"/>
                <a:ext cx="184275" cy="125075"/>
              </a:xfrm>
              <a:custGeom>
                <a:avLst/>
                <a:gdLst/>
                <a:ahLst/>
                <a:cxnLst/>
                <a:rect l="l" t="t" r="r" b="b"/>
                <a:pathLst>
                  <a:path w="7371" h="5003" extrusionOk="0">
                    <a:moveTo>
                      <a:pt x="7370" y="0"/>
                    </a:moveTo>
                    <a:cubicBezTo>
                      <a:pt x="5055" y="542"/>
                      <a:pt x="2927" y="1731"/>
                      <a:pt x="1280" y="3462"/>
                    </a:cubicBezTo>
                    <a:cubicBezTo>
                      <a:pt x="821" y="3921"/>
                      <a:pt x="383" y="4443"/>
                      <a:pt x="7" y="4985"/>
                    </a:cubicBezTo>
                    <a:cubicBezTo>
                      <a:pt x="1" y="4998"/>
                      <a:pt x="3" y="5003"/>
                      <a:pt x="8" y="5003"/>
                    </a:cubicBezTo>
                    <a:cubicBezTo>
                      <a:pt x="19" y="5003"/>
                      <a:pt x="49" y="4979"/>
                      <a:pt x="49" y="4964"/>
                    </a:cubicBezTo>
                    <a:cubicBezTo>
                      <a:pt x="1426" y="3066"/>
                      <a:pt x="3282" y="1585"/>
                      <a:pt x="5430" y="688"/>
                    </a:cubicBezTo>
                    <a:cubicBezTo>
                      <a:pt x="6035" y="438"/>
                      <a:pt x="6661" y="250"/>
                      <a:pt x="7287" y="84"/>
                    </a:cubicBezTo>
                    <a:cubicBezTo>
                      <a:pt x="7328" y="84"/>
                      <a:pt x="7370" y="0"/>
                      <a:pt x="7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7"/>
              <p:cNvSpPr/>
              <p:nvPr/>
            </p:nvSpPr>
            <p:spPr>
              <a:xfrm>
                <a:off x="5362850" y="1771550"/>
                <a:ext cx="108475" cy="59775"/>
              </a:xfrm>
              <a:custGeom>
                <a:avLst/>
                <a:gdLst/>
                <a:ahLst/>
                <a:cxnLst/>
                <a:rect l="l" t="t" r="r" b="b"/>
                <a:pathLst>
                  <a:path w="4339" h="2391" extrusionOk="0">
                    <a:moveTo>
                      <a:pt x="806" y="1"/>
                    </a:moveTo>
                    <a:cubicBezTo>
                      <a:pt x="562" y="1"/>
                      <a:pt x="320" y="25"/>
                      <a:pt x="84" y="75"/>
                    </a:cubicBezTo>
                    <a:cubicBezTo>
                      <a:pt x="42" y="75"/>
                      <a:pt x="0" y="159"/>
                      <a:pt x="0" y="159"/>
                    </a:cubicBezTo>
                    <a:cubicBezTo>
                      <a:pt x="140" y="145"/>
                      <a:pt x="281" y="138"/>
                      <a:pt x="421" y="138"/>
                    </a:cubicBezTo>
                    <a:cubicBezTo>
                      <a:pt x="1119" y="138"/>
                      <a:pt x="1816" y="309"/>
                      <a:pt x="2440" y="638"/>
                    </a:cubicBezTo>
                    <a:cubicBezTo>
                      <a:pt x="3191" y="1056"/>
                      <a:pt x="3796" y="1660"/>
                      <a:pt x="4234" y="2390"/>
                    </a:cubicBezTo>
                    <a:cubicBezTo>
                      <a:pt x="4234" y="2390"/>
                      <a:pt x="4339" y="2349"/>
                      <a:pt x="4318" y="2307"/>
                    </a:cubicBezTo>
                    <a:cubicBezTo>
                      <a:pt x="3816" y="893"/>
                      <a:pt x="228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7"/>
              <p:cNvSpPr/>
              <p:nvPr/>
            </p:nvSpPr>
            <p:spPr>
              <a:xfrm>
                <a:off x="5117250" y="1688525"/>
                <a:ext cx="140575" cy="62850"/>
              </a:xfrm>
              <a:custGeom>
                <a:avLst/>
                <a:gdLst/>
                <a:ahLst/>
                <a:cxnLst/>
                <a:rect l="l" t="t" r="r" b="b"/>
                <a:pathLst>
                  <a:path w="5623" h="2514" extrusionOk="0">
                    <a:moveTo>
                      <a:pt x="385" y="1"/>
                    </a:moveTo>
                    <a:cubicBezTo>
                      <a:pt x="257" y="1"/>
                      <a:pt x="129" y="6"/>
                      <a:pt x="0" y="17"/>
                    </a:cubicBezTo>
                    <a:cubicBezTo>
                      <a:pt x="0" y="17"/>
                      <a:pt x="63" y="80"/>
                      <a:pt x="104" y="80"/>
                    </a:cubicBezTo>
                    <a:cubicBezTo>
                      <a:pt x="605" y="80"/>
                      <a:pt x="1126" y="122"/>
                      <a:pt x="1627" y="226"/>
                    </a:cubicBezTo>
                    <a:cubicBezTo>
                      <a:pt x="2128" y="309"/>
                      <a:pt x="2607" y="455"/>
                      <a:pt x="3066" y="664"/>
                    </a:cubicBezTo>
                    <a:cubicBezTo>
                      <a:pt x="4005" y="1081"/>
                      <a:pt x="4860" y="1686"/>
                      <a:pt x="5527" y="2458"/>
                    </a:cubicBezTo>
                    <a:cubicBezTo>
                      <a:pt x="5543" y="2474"/>
                      <a:pt x="5607" y="2513"/>
                      <a:pt x="5619" y="2513"/>
                    </a:cubicBezTo>
                    <a:cubicBezTo>
                      <a:pt x="5623" y="2513"/>
                      <a:pt x="5621" y="2509"/>
                      <a:pt x="5611" y="2499"/>
                    </a:cubicBezTo>
                    <a:cubicBezTo>
                      <a:pt x="4526" y="1227"/>
                      <a:pt x="3045" y="393"/>
                      <a:pt x="1418" y="101"/>
                    </a:cubicBezTo>
                    <a:cubicBezTo>
                      <a:pt x="1083" y="40"/>
                      <a:pt x="735"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7"/>
              <p:cNvSpPr/>
              <p:nvPr/>
            </p:nvSpPr>
            <p:spPr>
              <a:xfrm>
                <a:off x="5139675" y="1944450"/>
                <a:ext cx="37025" cy="185325"/>
              </a:xfrm>
              <a:custGeom>
                <a:avLst/>
                <a:gdLst/>
                <a:ahLst/>
                <a:cxnLst/>
                <a:rect l="l" t="t" r="r" b="b"/>
                <a:pathLst>
                  <a:path w="1481" h="7413" extrusionOk="0">
                    <a:moveTo>
                      <a:pt x="918" y="1"/>
                    </a:moveTo>
                    <a:lnTo>
                      <a:pt x="918" y="1"/>
                    </a:lnTo>
                    <a:cubicBezTo>
                      <a:pt x="1231" y="1189"/>
                      <a:pt x="1272" y="2441"/>
                      <a:pt x="1022" y="3671"/>
                    </a:cubicBezTo>
                    <a:cubicBezTo>
                      <a:pt x="897" y="4276"/>
                      <a:pt x="751" y="4881"/>
                      <a:pt x="563" y="5465"/>
                    </a:cubicBezTo>
                    <a:cubicBezTo>
                      <a:pt x="480" y="5778"/>
                      <a:pt x="375" y="6070"/>
                      <a:pt x="271" y="6362"/>
                    </a:cubicBezTo>
                    <a:cubicBezTo>
                      <a:pt x="229" y="6508"/>
                      <a:pt x="167" y="6675"/>
                      <a:pt x="125" y="6821"/>
                    </a:cubicBezTo>
                    <a:cubicBezTo>
                      <a:pt x="63" y="6967"/>
                      <a:pt x="21" y="7113"/>
                      <a:pt x="0" y="7259"/>
                    </a:cubicBezTo>
                    <a:cubicBezTo>
                      <a:pt x="0" y="7296"/>
                      <a:pt x="128" y="7412"/>
                      <a:pt x="174" y="7412"/>
                    </a:cubicBezTo>
                    <a:cubicBezTo>
                      <a:pt x="180" y="7412"/>
                      <a:pt x="185" y="7410"/>
                      <a:pt x="188" y="7405"/>
                    </a:cubicBezTo>
                    <a:cubicBezTo>
                      <a:pt x="271" y="7280"/>
                      <a:pt x="334" y="7113"/>
                      <a:pt x="375" y="6967"/>
                    </a:cubicBezTo>
                    <a:cubicBezTo>
                      <a:pt x="417" y="6800"/>
                      <a:pt x="480" y="6654"/>
                      <a:pt x="521" y="6487"/>
                    </a:cubicBezTo>
                    <a:cubicBezTo>
                      <a:pt x="626" y="6195"/>
                      <a:pt x="730" y="5903"/>
                      <a:pt x="814" y="5590"/>
                    </a:cubicBezTo>
                    <a:cubicBezTo>
                      <a:pt x="1001" y="4985"/>
                      <a:pt x="1147" y="4381"/>
                      <a:pt x="1252" y="3755"/>
                    </a:cubicBezTo>
                    <a:cubicBezTo>
                      <a:pt x="1481" y="2545"/>
                      <a:pt x="1418" y="1315"/>
                      <a:pt x="1085" y="126"/>
                    </a:cubicBezTo>
                    <a:cubicBezTo>
                      <a:pt x="1064" y="63"/>
                      <a:pt x="918"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7"/>
              <p:cNvSpPr/>
              <p:nvPr/>
            </p:nvSpPr>
            <p:spPr>
              <a:xfrm>
                <a:off x="5299225" y="1837275"/>
                <a:ext cx="53725" cy="340425"/>
              </a:xfrm>
              <a:custGeom>
                <a:avLst/>
                <a:gdLst/>
                <a:ahLst/>
                <a:cxnLst/>
                <a:rect l="l" t="t" r="r" b="b"/>
                <a:pathLst>
                  <a:path w="2149" h="13617" extrusionOk="0">
                    <a:moveTo>
                      <a:pt x="239" y="1"/>
                    </a:moveTo>
                    <a:cubicBezTo>
                      <a:pt x="166" y="1"/>
                      <a:pt x="0" y="65"/>
                      <a:pt x="0" y="116"/>
                    </a:cubicBezTo>
                    <a:lnTo>
                      <a:pt x="21" y="116"/>
                    </a:lnTo>
                    <a:cubicBezTo>
                      <a:pt x="251" y="992"/>
                      <a:pt x="501" y="1847"/>
                      <a:pt x="731" y="2723"/>
                    </a:cubicBezTo>
                    <a:cubicBezTo>
                      <a:pt x="960" y="3599"/>
                      <a:pt x="1127" y="4454"/>
                      <a:pt x="1294" y="5330"/>
                    </a:cubicBezTo>
                    <a:cubicBezTo>
                      <a:pt x="1586" y="7082"/>
                      <a:pt x="1753" y="8876"/>
                      <a:pt x="1794" y="10649"/>
                    </a:cubicBezTo>
                    <a:lnTo>
                      <a:pt x="1794" y="12109"/>
                    </a:lnTo>
                    <a:cubicBezTo>
                      <a:pt x="1794" y="12359"/>
                      <a:pt x="1773" y="12610"/>
                      <a:pt x="1773" y="12860"/>
                    </a:cubicBezTo>
                    <a:cubicBezTo>
                      <a:pt x="1732" y="13110"/>
                      <a:pt x="1753" y="13361"/>
                      <a:pt x="1815" y="13611"/>
                    </a:cubicBezTo>
                    <a:cubicBezTo>
                      <a:pt x="1815" y="13615"/>
                      <a:pt x="1820" y="13616"/>
                      <a:pt x="1828" y="13616"/>
                    </a:cubicBezTo>
                    <a:cubicBezTo>
                      <a:pt x="1864" y="13616"/>
                      <a:pt x="1961" y="13582"/>
                      <a:pt x="1961" y="13548"/>
                    </a:cubicBezTo>
                    <a:cubicBezTo>
                      <a:pt x="2086" y="13131"/>
                      <a:pt x="2149" y="12672"/>
                      <a:pt x="2128" y="12234"/>
                    </a:cubicBezTo>
                    <a:cubicBezTo>
                      <a:pt x="2149" y="11775"/>
                      <a:pt x="2149" y="11337"/>
                      <a:pt x="2149" y="10879"/>
                    </a:cubicBezTo>
                    <a:cubicBezTo>
                      <a:pt x="2149" y="9982"/>
                      <a:pt x="2107" y="9085"/>
                      <a:pt x="2045" y="8188"/>
                    </a:cubicBezTo>
                    <a:cubicBezTo>
                      <a:pt x="1899" y="6415"/>
                      <a:pt x="1607" y="4642"/>
                      <a:pt x="1189" y="2911"/>
                    </a:cubicBezTo>
                    <a:cubicBezTo>
                      <a:pt x="939" y="1910"/>
                      <a:pt x="647" y="950"/>
                      <a:pt x="272" y="12"/>
                    </a:cubicBezTo>
                    <a:cubicBezTo>
                      <a:pt x="268" y="4"/>
                      <a:pt x="256"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7"/>
              <p:cNvSpPr/>
              <p:nvPr/>
            </p:nvSpPr>
            <p:spPr>
              <a:xfrm>
                <a:off x="5352175" y="1784575"/>
                <a:ext cx="124375" cy="140425"/>
              </a:xfrm>
              <a:custGeom>
                <a:avLst/>
                <a:gdLst/>
                <a:ahLst/>
                <a:cxnLst/>
                <a:rect l="l" t="t" r="r" b="b"/>
                <a:pathLst>
                  <a:path w="4975" h="5617" extrusionOk="0">
                    <a:moveTo>
                      <a:pt x="77" y="1"/>
                    </a:moveTo>
                    <a:cubicBezTo>
                      <a:pt x="26" y="1"/>
                      <a:pt x="1" y="15"/>
                      <a:pt x="93" y="55"/>
                    </a:cubicBezTo>
                    <a:lnTo>
                      <a:pt x="114" y="55"/>
                    </a:lnTo>
                    <a:cubicBezTo>
                      <a:pt x="1866" y="847"/>
                      <a:pt x="3285" y="2245"/>
                      <a:pt x="4119" y="3997"/>
                    </a:cubicBezTo>
                    <a:cubicBezTo>
                      <a:pt x="4244" y="4247"/>
                      <a:pt x="4348" y="4477"/>
                      <a:pt x="4453" y="4727"/>
                    </a:cubicBezTo>
                    <a:cubicBezTo>
                      <a:pt x="4536" y="4977"/>
                      <a:pt x="4661" y="5290"/>
                      <a:pt x="4766" y="5540"/>
                    </a:cubicBezTo>
                    <a:cubicBezTo>
                      <a:pt x="4782" y="5572"/>
                      <a:pt x="4896" y="5617"/>
                      <a:pt x="4948" y="5617"/>
                    </a:cubicBezTo>
                    <a:cubicBezTo>
                      <a:pt x="4964" y="5617"/>
                      <a:pt x="4974" y="5613"/>
                      <a:pt x="4974" y="5603"/>
                    </a:cubicBezTo>
                    <a:cubicBezTo>
                      <a:pt x="4953" y="5374"/>
                      <a:pt x="4912" y="5144"/>
                      <a:pt x="4849" y="4936"/>
                    </a:cubicBezTo>
                    <a:cubicBezTo>
                      <a:pt x="4766" y="4685"/>
                      <a:pt x="4682" y="4456"/>
                      <a:pt x="4578" y="4247"/>
                    </a:cubicBezTo>
                    <a:cubicBezTo>
                      <a:pt x="4369" y="3788"/>
                      <a:pt x="4119" y="3350"/>
                      <a:pt x="3827" y="2933"/>
                    </a:cubicBezTo>
                    <a:cubicBezTo>
                      <a:pt x="3243" y="2099"/>
                      <a:pt x="2513" y="1390"/>
                      <a:pt x="1679" y="827"/>
                    </a:cubicBezTo>
                    <a:cubicBezTo>
                      <a:pt x="1220" y="514"/>
                      <a:pt x="698" y="243"/>
                      <a:pt x="177" y="13"/>
                    </a:cubicBezTo>
                    <a:cubicBezTo>
                      <a:pt x="146" y="6"/>
                      <a:pt x="107"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7"/>
              <p:cNvSpPr/>
              <p:nvPr/>
            </p:nvSpPr>
            <p:spPr>
              <a:xfrm>
                <a:off x="5148575" y="1805175"/>
                <a:ext cx="140725" cy="104375"/>
              </a:xfrm>
              <a:custGeom>
                <a:avLst/>
                <a:gdLst/>
                <a:ahLst/>
                <a:cxnLst/>
                <a:rect l="l" t="t" r="r" b="b"/>
                <a:pathLst>
                  <a:path w="5629" h="4175" extrusionOk="0">
                    <a:moveTo>
                      <a:pt x="5473" y="1"/>
                    </a:moveTo>
                    <a:cubicBezTo>
                      <a:pt x="5469" y="1"/>
                      <a:pt x="5466" y="1"/>
                      <a:pt x="5463" y="3"/>
                    </a:cubicBezTo>
                    <a:cubicBezTo>
                      <a:pt x="5192" y="107"/>
                      <a:pt x="4942" y="253"/>
                      <a:pt x="4692" y="420"/>
                    </a:cubicBezTo>
                    <a:cubicBezTo>
                      <a:pt x="4462" y="566"/>
                      <a:pt x="4233" y="733"/>
                      <a:pt x="3982" y="899"/>
                    </a:cubicBezTo>
                    <a:cubicBezTo>
                      <a:pt x="3524" y="1212"/>
                      <a:pt x="3065" y="1546"/>
                      <a:pt x="2627" y="1880"/>
                    </a:cubicBezTo>
                    <a:cubicBezTo>
                      <a:pt x="1709" y="2547"/>
                      <a:pt x="833" y="3277"/>
                      <a:pt x="19" y="4028"/>
                    </a:cubicBezTo>
                    <a:cubicBezTo>
                      <a:pt x="0" y="4047"/>
                      <a:pt x="88" y="4156"/>
                      <a:pt x="118" y="4156"/>
                    </a:cubicBezTo>
                    <a:cubicBezTo>
                      <a:pt x="120" y="4156"/>
                      <a:pt x="122" y="4155"/>
                      <a:pt x="124" y="4153"/>
                    </a:cubicBezTo>
                    <a:lnTo>
                      <a:pt x="124" y="4153"/>
                    </a:lnTo>
                    <a:lnTo>
                      <a:pt x="103" y="4174"/>
                    </a:lnTo>
                    <a:cubicBezTo>
                      <a:pt x="1021" y="3486"/>
                      <a:pt x="1938" y="2818"/>
                      <a:pt x="2835" y="2151"/>
                    </a:cubicBezTo>
                    <a:cubicBezTo>
                      <a:pt x="3294" y="1817"/>
                      <a:pt x="3753" y="1483"/>
                      <a:pt x="4212" y="1171"/>
                    </a:cubicBezTo>
                    <a:cubicBezTo>
                      <a:pt x="4462" y="1004"/>
                      <a:pt x="4692" y="858"/>
                      <a:pt x="4921" y="691"/>
                    </a:cubicBezTo>
                    <a:cubicBezTo>
                      <a:pt x="5171" y="545"/>
                      <a:pt x="5401" y="357"/>
                      <a:pt x="5609" y="169"/>
                    </a:cubicBezTo>
                    <a:cubicBezTo>
                      <a:pt x="5629" y="130"/>
                      <a:pt x="5521" y="1"/>
                      <a:pt x="5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7"/>
              <p:cNvSpPr/>
              <p:nvPr/>
            </p:nvSpPr>
            <p:spPr>
              <a:xfrm>
                <a:off x="4896675" y="2041450"/>
                <a:ext cx="66775" cy="80325"/>
              </a:xfrm>
              <a:custGeom>
                <a:avLst/>
                <a:gdLst/>
                <a:ahLst/>
                <a:cxnLst/>
                <a:rect l="l" t="t" r="r" b="b"/>
                <a:pathLst>
                  <a:path w="2671" h="3213" extrusionOk="0">
                    <a:moveTo>
                      <a:pt x="2670" y="0"/>
                    </a:moveTo>
                    <a:cubicBezTo>
                      <a:pt x="2664" y="0"/>
                      <a:pt x="2657" y="2"/>
                      <a:pt x="2650" y="6"/>
                    </a:cubicBezTo>
                    <a:lnTo>
                      <a:pt x="2650" y="6"/>
                    </a:lnTo>
                    <a:cubicBezTo>
                      <a:pt x="2656" y="4"/>
                      <a:pt x="2663" y="2"/>
                      <a:pt x="2670" y="0"/>
                    </a:cubicBezTo>
                    <a:close/>
                    <a:moveTo>
                      <a:pt x="2650" y="6"/>
                    </a:moveTo>
                    <a:lnTo>
                      <a:pt x="2650" y="6"/>
                    </a:lnTo>
                    <a:cubicBezTo>
                      <a:pt x="2511" y="48"/>
                      <a:pt x="2372" y="108"/>
                      <a:pt x="2253" y="188"/>
                    </a:cubicBezTo>
                    <a:cubicBezTo>
                      <a:pt x="2086" y="271"/>
                      <a:pt x="1940" y="355"/>
                      <a:pt x="1794" y="480"/>
                    </a:cubicBezTo>
                    <a:cubicBezTo>
                      <a:pt x="1481" y="688"/>
                      <a:pt x="1189" y="959"/>
                      <a:pt x="939" y="1231"/>
                    </a:cubicBezTo>
                    <a:cubicBezTo>
                      <a:pt x="419" y="1771"/>
                      <a:pt x="86" y="2457"/>
                      <a:pt x="1" y="3205"/>
                    </a:cubicBezTo>
                    <a:lnTo>
                      <a:pt x="1" y="3205"/>
                    </a:lnTo>
                    <a:cubicBezTo>
                      <a:pt x="14" y="3146"/>
                      <a:pt x="189" y="3105"/>
                      <a:pt x="209" y="3045"/>
                    </a:cubicBezTo>
                    <a:lnTo>
                      <a:pt x="209" y="3066"/>
                    </a:lnTo>
                    <a:cubicBezTo>
                      <a:pt x="355" y="2440"/>
                      <a:pt x="605" y="1856"/>
                      <a:pt x="960" y="1356"/>
                    </a:cubicBezTo>
                    <a:cubicBezTo>
                      <a:pt x="1148" y="1085"/>
                      <a:pt x="1356" y="855"/>
                      <a:pt x="1606" y="647"/>
                    </a:cubicBezTo>
                    <a:cubicBezTo>
                      <a:pt x="1878" y="438"/>
                      <a:pt x="2190" y="271"/>
                      <a:pt x="2503" y="125"/>
                    </a:cubicBezTo>
                    <a:cubicBezTo>
                      <a:pt x="2539" y="107"/>
                      <a:pt x="2605" y="28"/>
                      <a:pt x="2650" y="6"/>
                    </a:cubicBezTo>
                    <a:close/>
                    <a:moveTo>
                      <a:pt x="1" y="3205"/>
                    </a:moveTo>
                    <a:cubicBezTo>
                      <a:pt x="1" y="3207"/>
                      <a:pt x="0" y="3210"/>
                      <a:pt x="0" y="3212"/>
                    </a:cubicBezTo>
                    <a:cubicBezTo>
                      <a:pt x="1" y="3210"/>
                      <a:pt x="1" y="3207"/>
                      <a:pt x="1" y="32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7"/>
              <p:cNvSpPr/>
              <p:nvPr/>
            </p:nvSpPr>
            <p:spPr>
              <a:xfrm>
                <a:off x="4918575" y="1846550"/>
                <a:ext cx="194000" cy="91525"/>
              </a:xfrm>
              <a:custGeom>
                <a:avLst/>
                <a:gdLst/>
                <a:ahLst/>
                <a:cxnLst/>
                <a:rect l="l" t="t" r="r" b="b"/>
                <a:pathLst>
                  <a:path w="7760" h="3661" extrusionOk="0">
                    <a:moveTo>
                      <a:pt x="1" y="3643"/>
                    </a:moveTo>
                    <a:lnTo>
                      <a:pt x="1" y="3643"/>
                    </a:lnTo>
                    <a:cubicBezTo>
                      <a:pt x="1" y="3644"/>
                      <a:pt x="0" y="3645"/>
                      <a:pt x="0" y="3645"/>
                    </a:cubicBezTo>
                    <a:cubicBezTo>
                      <a:pt x="1" y="3645"/>
                      <a:pt x="1" y="3644"/>
                      <a:pt x="1" y="3643"/>
                    </a:cubicBezTo>
                    <a:close/>
                    <a:moveTo>
                      <a:pt x="7561" y="1"/>
                    </a:moveTo>
                    <a:cubicBezTo>
                      <a:pt x="7514" y="1"/>
                      <a:pt x="7467" y="6"/>
                      <a:pt x="7426" y="16"/>
                    </a:cubicBezTo>
                    <a:cubicBezTo>
                      <a:pt x="6279" y="141"/>
                      <a:pt x="5152" y="454"/>
                      <a:pt x="4109" y="955"/>
                    </a:cubicBezTo>
                    <a:cubicBezTo>
                      <a:pt x="3567" y="1184"/>
                      <a:pt x="3046" y="1455"/>
                      <a:pt x="2524" y="1726"/>
                    </a:cubicBezTo>
                    <a:cubicBezTo>
                      <a:pt x="2044" y="1998"/>
                      <a:pt x="1565" y="2227"/>
                      <a:pt x="1106" y="2519"/>
                    </a:cubicBezTo>
                    <a:cubicBezTo>
                      <a:pt x="627" y="2769"/>
                      <a:pt x="231" y="3164"/>
                      <a:pt x="1" y="3643"/>
                    </a:cubicBezTo>
                    <a:lnTo>
                      <a:pt x="1" y="3643"/>
                    </a:lnTo>
                    <a:cubicBezTo>
                      <a:pt x="3" y="3642"/>
                      <a:pt x="7" y="3641"/>
                      <a:pt x="13" y="3641"/>
                    </a:cubicBezTo>
                    <a:cubicBezTo>
                      <a:pt x="45" y="3641"/>
                      <a:pt x="128" y="3660"/>
                      <a:pt x="182" y="3660"/>
                    </a:cubicBezTo>
                    <a:cubicBezTo>
                      <a:pt x="206" y="3660"/>
                      <a:pt x="224" y="3656"/>
                      <a:pt x="230" y="3645"/>
                    </a:cubicBezTo>
                    <a:cubicBezTo>
                      <a:pt x="751" y="2749"/>
                      <a:pt x="1794" y="2311"/>
                      <a:pt x="2670" y="1852"/>
                    </a:cubicBezTo>
                    <a:cubicBezTo>
                      <a:pt x="3650" y="1288"/>
                      <a:pt x="4693" y="830"/>
                      <a:pt x="5778" y="454"/>
                    </a:cubicBezTo>
                    <a:cubicBezTo>
                      <a:pt x="6404" y="246"/>
                      <a:pt x="7029" y="100"/>
                      <a:pt x="7697" y="37"/>
                    </a:cubicBezTo>
                    <a:cubicBezTo>
                      <a:pt x="7759" y="37"/>
                      <a:pt x="7739" y="37"/>
                      <a:pt x="7697" y="16"/>
                    </a:cubicBezTo>
                    <a:cubicBezTo>
                      <a:pt x="7655" y="6"/>
                      <a:pt x="7608" y="1"/>
                      <a:pt x="7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7"/>
              <p:cNvSpPr/>
              <p:nvPr/>
            </p:nvSpPr>
            <p:spPr>
              <a:xfrm>
                <a:off x="4788200" y="2776000"/>
                <a:ext cx="363475" cy="539850"/>
              </a:xfrm>
              <a:custGeom>
                <a:avLst/>
                <a:gdLst/>
                <a:ahLst/>
                <a:cxnLst/>
                <a:rect l="l" t="t" r="r" b="b"/>
                <a:pathLst>
                  <a:path w="14539" h="21594" extrusionOk="0">
                    <a:moveTo>
                      <a:pt x="5685" y="0"/>
                    </a:moveTo>
                    <a:cubicBezTo>
                      <a:pt x="5600" y="0"/>
                      <a:pt x="5513" y="2"/>
                      <a:pt x="5424" y="6"/>
                    </a:cubicBezTo>
                    <a:cubicBezTo>
                      <a:pt x="5236" y="6"/>
                      <a:pt x="5049" y="27"/>
                      <a:pt x="4861" y="90"/>
                    </a:cubicBezTo>
                    <a:cubicBezTo>
                      <a:pt x="3192" y="507"/>
                      <a:pt x="1607" y="2447"/>
                      <a:pt x="940" y="3823"/>
                    </a:cubicBezTo>
                    <a:cubicBezTo>
                      <a:pt x="481" y="4845"/>
                      <a:pt x="189" y="5930"/>
                      <a:pt x="105" y="7035"/>
                    </a:cubicBezTo>
                    <a:cubicBezTo>
                      <a:pt x="22" y="7807"/>
                      <a:pt x="1" y="8579"/>
                      <a:pt x="64" y="9350"/>
                    </a:cubicBezTo>
                    <a:lnTo>
                      <a:pt x="1770" y="8580"/>
                    </a:lnTo>
                    <a:lnTo>
                      <a:pt x="1770" y="8580"/>
                    </a:lnTo>
                    <a:cubicBezTo>
                      <a:pt x="1396" y="8752"/>
                      <a:pt x="1064" y="9727"/>
                      <a:pt x="940" y="10080"/>
                    </a:cubicBezTo>
                    <a:cubicBezTo>
                      <a:pt x="418" y="11770"/>
                      <a:pt x="1190" y="13730"/>
                      <a:pt x="1982" y="15190"/>
                    </a:cubicBezTo>
                    <a:cubicBezTo>
                      <a:pt x="2400" y="14314"/>
                      <a:pt x="2963" y="13501"/>
                      <a:pt x="3630" y="12813"/>
                    </a:cubicBezTo>
                    <a:lnTo>
                      <a:pt x="3630" y="12813"/>
                    </a:lnTo>
                    <a:lnTo>
                      <a:pt x="3025" y="14565"/>
                    </a:lnTo>
                    <a:cubicBezTo>
                      <a:pt x="2671" y="15524"/>
                      <a:pt x="2358" y="16651"/>
                      <a:pt x="2921" y="17506"/>
                    </a:cubicBezTo>
                    <a:cubicBezTo>
                      <a:pt x="3150" y="17819"/>
                      <a:pt x="3422" y="18090"/>
                      <a:pt x="3735" y="18361"/>
                    </a:cubicBezTo>
                    <a:cubicBezTo>
                      <a:pt x="4631" y="19237"/>
                      <a:pt x="5341" y="20530"/>
                      <a:pt x="6050" y="21594"/>
                    </a:cubicBezTo>
                    <a:cubicBezTo>
                      <a:pt x="5779" y="21177"/>
                      <a:pt x="6467" y="19758"/>
                      <a:pt x="6634" y="19362"/>
                    </a:cubicBezTo>
                    <a:cubicBezTo>
                      <a:pt x="7030" y="18549"/>
                      <a:pt x="7176" y="18131"/>
                      <a:pt x="6842" y="17214"/>
                    </a:cubicBezTo>
                    <a:lnTo>
                      <a:pt x="6175" y="15316"/>
                    </a:lnTo>
                    <a:lnTo>
                      <a:pt x="6175" y="15316"/>
                    </a:lnTo>
                    <a:cubicBezTo>
                      <a:pt x="6696" y="16025"/>
                      <a:pt x="7280" y="16671"/>
                      <a:pt x="7906" y="17297"/>
                    </a:cubicBezTo>
                    <a:cubicBezTo>
                      <a:pt x="7927" y="17318"/>
                      <a:pt x="7948" y="17318"/>
                      <a:pt x="7989" y="17339"/>
                    </a:cubicBezTo>
                    <a:cubicBezTo>
                      <a:pt x="8031" y="17339"/>
                      <a:pt x="8052" y="17318"/>
                      <a:pt x="8094" y="17297"/>
                    </a:cubicBezTo>
                    <a:cubicBezTo>
                      <a:pt x="8553" y="16838"/>
                      <a:pt x="8761" y="16192"/>
                      <a:pt x="9178" y="15691"/>
                    </a:cubicBezTo>
                    <a:cubicBezTo>
                      <a:pt x="9721" y="15065"/>
                      <a:pt x="10159" y="14377"/>
                      <a:pt x="10513" y="13647"/>
                    </a:cubicBezTo>
                    <a:cubicBezTo>
                      <a:pt x="11035" y="12375"/>
                      <a:pt x="9784" y="11437"/>
                      <a:pt x="9637" y="10227"/>
                    </a:cubicBezTo>
                    <a:lnTo>
                      <a:pt x="9637" y="10227"/>
                    </a:lnTo>
                    <a:cubicBezTo>
                      <a:pt x="9662" y="10417"/>
                      <a:pt x="10743" y="11061"/>
                      <a:pt x="10910" y="11311"/>
                    </a:cubicBezTo>
                    <a:cubicBezTo>
                      <a:pt x="11202" y="11749"/>
                      <a:pt x="11327" y="12187"/>
                      <a:pt x="11723" y="12562"/>
                    </a:cubicBezTo>
                    <a:cubicBezTo>
                      <a:pt x="12432" y="11958"/>
                      <a:pt x="12662" y="11040"/>
                      <a:pt x="13058" y="10206"/>
                    </a:cubicBezTo>
                    <a:cubicBezTo>
                      <a:pt x="13579" y="9121"/>
                      <a:pt x="13976" y="7974"/>
                      <a:pt x="14226" y="6785"/>
                    </a:cubicBezTo>
                    <a:cubicBezTo>
                      <a:pt x="14434" y="5888"/>
                      <a:pt x="14539" y="4908"/>
                      <a:pt x="14226" y="4032"/>
                    </a:cubicBezTo>
                    <a:cubicBezTo>
                      <a:pt x="13871" y="2989"/>
                      <a:pt x="12933" y="2426"/>
                      <a:pt x="11848" y="2363"/>
                    </a:cubicBezTo>
                    <a:cubicBezTo>
                      <a:pt x="11762" y="2357"/>
                      <a:pt x="11668" y="2354"/>
                      <a:pt x="11569" y="2354"/>
                    </a:cubicBezTo>
                    <a:cubicBezTo>
                      <a:pt x="10664" y="2354"/>
                      <a:pt x="9302" y="2615"/>
                      <a:pt x="8719" y="3197"/>
                    </a:cubicBezTo>
                    <a:cubicBezTo>
                      <a:pt x="9158" y="2759"/>
                      <a:pt x="8031" y="1133"/>
                      <a:pt x="7739" y="841"/>
                    </a:cubicBezTo>
                    <a:cubicBezTo>
                      <a:pt x="7115" y="197"/>
                      <a:pt x="6508" y="0"/>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7"/>
              <p:cNvSpPr/>
              <p:nvPr/>
            </p:nvSpPr>
            <p:spPr>
              <a:xfrm>
                <a:off x="4923275" y="2862075"/>
                <a:ext cx="80325" cy="422650"/>
              </a:xfrm>
              <a:custGeom>
                <a:avLst/>
                <a:gdLst/>
                <a:ahLst/>
                <a:cxnLst/>
                <a:rect l="l" t="t" r="r" b="b"/>
                <a:pathLst>
                  <a:path w="3213" h="16906" extrusionOk="0">
                    <a:moveTo>
                      <a:pt x="3160" y="0"/>
                    </a:moveTo>
                    <a:cubicBezTo>
                      <a:pt x="3156" y="0"/>
                      <a:pt x="3153" y="2"/>
                      <a:pt x="3150" y="5"/>
                    </a:cubicBezTo>
                    <a:cubicBezTo>
                      <a:pt x="1898" y="1590"/>
                      <a:pt x="1252" y="3613"/>
                      <a:pt x="772" y="5553"/>
                    </a:cubicBezTo>
                    <a:cubicBezTo>
                      <a:pt x="522" y="6596"/>
                      <a:pt x="313" y="7659"/>
                      <a:pt x="188" y="8723"/>
                    </a:cubicBezTo>
                    <a:cubicBezTo>
                      <a:pt x="42" y="9829"/>
                      <a:pt x="0" y="10913"/>
                      <a:pt x="0" y="12019"/>
                    </a:cubicBezTo>
                    <a:cubicBezTo>
                      <a:pt x="0" y="13646"/>
                      <a:pt x="63" y="15252"/>
                      <a:pt x="230" y="16878"/>
                    </a:cubicBezTo>
                    <a:cubicBezTo>
                      <a:pt x="230" y="16878"/>
                      <a:pt x="256" y="16905"/>
                      <a:pt x="267" y="16905"/>
                    </a:cubicBezTo>
                    <a:cubicBezTo>
                      <a:pt x="270" y="16905"/>
                      <a:pt x="271" y="16903"/>
                      <a:pt x="271" y="16899"/>
                    </a:cubicBezTo>
                    <a:cubicBezTo>
                      <a:pt x="146" y="15481"/>
                      <a:pt x="84" y="14063"/>
                      <a:pt x="84" y="12624"/>
                    </a:cubicBezTo>
                    <a:cubicBezTo>
                      <a:pt x="63" y="11476"/>
                      <a:pt x="104" y="10329"/>
                      <a:pt x="230" y="9182"/>
                    </a:cubicBezTo>
                    <a:cubicBezTo>
                      <a:pt x="459" y="7055"/>
                      <a:pt x="960" y="4948"/>
                      <a:pt x="1731" y="2925"/>
                    </a:cubicBezTo>
                    <a:cubicBezTo>
                      <a:pt x="2107" y="1903"/>
                      <a:pt x="2586" y="943"/>
                      <a:pt x="3212" y="46"/>
                    </a:cubicBezTo>
                    <a:cubicBezTo>
                      <a:pt x="3212" y="46"/>
                      <a:pt x="3182" y="0"/>
                      <a:pt x="3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7"/>
              <p:cNvSpPr/>
              <p:nvPr/>
            </p:nvSpPr>
            <p:spPr>
              <a:xfrm>
                <a:off x="5006175" y="2933100"/>
                <a:ext cx="71450" cy="135600"/>
              </a:xfrm>
              <a:custGeom>
                <a:avLst/>
                <a:gdLst/>
                <a:ahLst/>
                <a:cxnLst/>
                <a:rect l="l" t="t" r="r" b="b"/>
                <a:pathLst>
                  <a:path w="2858" h="5424" extrusionOk="0">
                    <a:moveTo>
                      <a:pt x="0" y="0"/>
                    </a:moveTo>
                    <a:cubicBezTo>
                      <a:pt x="334" y="376"/>
                      <a:pt x="793" y="626"/>
                      <a:pt x="1189" y="939"/>
                    </a:cubicBezTo>
                    <a:cubicBezTo>
                      <a:pt x="1815" y="1460"/>
                      <a:pt x="2211" y="2190"/>
                      <a:pt x="2274" y="3004"/>
                    </a:cubicBezTo>
                    <a:cubicBezTo>
                      <a:pt x="2295" y="3254"/>
                      <a:pt x="2295" y="3525"/>
                      <a:pt x="2274" y="3776"/>
                    </a:cubicBezTo>
                    <a:cubicBezTo>
                      <a:pt x="2274" y="4339"/>
                      <a:pt x="2441" y="4902"/>
                      <a:pt x="2754" y="5382"/>
                    </a:cubicBezTo>
                    <a:cubicBezTo>
                      <a:pt x="2775" y="5402"/>
                      <a:pt x="2858" y="5423"/>
                      <a:pt x="2858" y="5423"/>
                    </a:cubicBezTo>
                    <a:cubicBezTo>
                      <a:pt x="2712" y="5173"/>
                      <a:pt x="2587" y="4902"/>
                      <a:pt x="2462" y="4652"/>
                    </a:cubicBezTo>
                    <a:cubicBezTo>
                      <a:pt x="2378" y="4339"/>
                      <a:pt x="2337" y="4026"/>
                      <a:pt x="2357" y="3713"/>
                    </a:cubicBezTo>
                    <a:cubicBezTo>
                      <a:pt x="2399" y="3192"/>
                      <a:pt x="2337" y="2691"/>
                      <a:pt x="2149" y="2211"/>
                    </a:cubicBezTo>
                    <a:cubicBezTo>
                      <a:pt x="1961" y="1752"/>
                      <a:pt x="1690" y="1356"/>
                      <a:pt x="1315" y="1043"/>
                    </a:cubicBezTo>
                    <a:cubicBezTo>
                      <a:pt x="918" y="689"/>
                      <a:pt x="418" y="438"/>
                      <a:pt x="42" y="21"/>
                    </a:cubicBezTo>
                    <a:cubicBezTo>
                      <a:pt x="42" y="21"/>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7"/>
              <p:cNvSpPr/>
              <p:nvPr/>
            </p:nvSpPr>
            <p:spPr>
              <a:xfrm>
                <a:off x="4818450" y="2921050"/>
                <a:ext cx="142900" cy="59000"/>
              </a:xfrm>
              <a:custGeom>
                <a:avLst/>
                <a:gdLst/>
                <a:ahLst/>
                <a:cxnLst/>
                <a:rect l="l" t="t" r="r" b="b"/>
                <a:pathLst>
                  <a:path w="5716" h="2360" extrusionOk="0">
                    <a:moveTo>
                      <a:pt x="4593" y="0"/>
                    </a:moveTo>
                    <a:cubicBezTo>
                      <a:pt x="3775" y="0"/>
                      <a:pt x="2958" y="145"/>
                      <a:pt x="2191" y="420"/>
                    </a:cubicBezTo>
                    <a:cubicBezTo>
                      <a:pt x="1231" y="753"/>
                      <a:pt x="460" y="1442"/>
                      <a:pt x="1" y="2318"/>
                    </a:cubicBezTo>
                    <a:lnTo>
                      <a:pt x="42" y="2360"/>
                    </a:lnTo>
                    <a:cubicBezTo>
                      <a:pt x="585" y="1525"/>
                      <a:pt x="1377" y="879"/>
                      <a:pt x="2295" y="503"/>
                    </a:cubicBezTo>
                    <a:cubicBezTo>
                      <a:pt x="3082" y="216"/>
                      <a:pt x="3924" y="60"/>
                      <a:pt x="4766" y="60"/>
                    </a:cubicBezTo>
                    <a:cubicBezTo>
                      <a:pt x="5084" y="60"/>
                      <a:pt x="5401" y="82"/>
                      <a:pt x="5716" y="128"/>
                    </a:cubicBezTo>
                    <a:cubicBezTo>
                      <a:pt x="5716" y="128"/>
                      <a:pt x="5695" y="107"/>
                      <a:pt x="5674" y="86"/>
                    </a:cubicBezTo>
                    <a:cubicBezTo>
                      <a:pt x="5316" y="29"/>
                      <a:pt x="4955" y="0"/>
                      <a:pt x="4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7"/>
              <p:cNvSpPr/>
              <p:nvPr/>
            </p:nvSpPr>
            <p:spPr>
              <a:xfrm>
                <a:off x="4868000" y="3025900"/>
                <a:ext cx="67800" cy="143425"/>
              </a:xfrm>
              <a:custGeom>
                <a:avLst/>
                <a:gdLst/>
                <a:ahLst/>
                <a:cxnLst/>
                <a:rect l="l" t="t" r="r" b="b"/>
                <a:pathLst>
                  <a:path w="2712" h="5737" extrusionOk="0">
                    <a:moveTo>
                      <a:pt x="2691" y="1"/>
                    </a:moveTo>
                    <a:cubicBezTo>
                      <a:pt x="709" y="1148"/>
                      <a:pt x="0" y="3588"/>
                      <a:pt x="104" y="5737"/>
                    </a:cubicBezTo>
                    <a:lnTo>
                      <a:pt x="125" y="5737"/>
                    </a:lnTo>
                    <a:cubicBezTo>
                      <a:pt x="188" y="4548"/>
                      <a:pt x="292" y="3359"/>
                      <a:pt x="793" y="2274"/>
                    </a:cubicBezTo>
                    <a:cubicBezTo>
                      <a:pt x="1189" y="1336"/>
                      <a:pt x="1857" y="543"/>
                      <a:pt x="2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7"/>
              <p:cNvSpPr/>
              <p:nvPr/>
            </p:nvSpPr>
            <p:spPr>
              <a:xfrm>
                <a:off x="4927425" y="3098175"/>
                <a:ext cx="46450" cy="101100"/>
              </a:xfrm>
              <a:custGeom>
                <a:avLst/>
                <a:gdLst/>
                <a:ahLst/>
                <a:cxnLst/>
                <a:rect l="l" t="t" r="r" b="b"/>
                <a:pathLst>
                  <a:path w="1858" h="4044" extrusionOk="0">
                    <a:moveTo>
                      <a:pt x="10" y="1"/>
                    </a:moveTo>
                    <a:cubicBezTo>
                      <a:pt x="5" y="1"/>
                      <a:pt x="1" y="3"/>
                      <a:pt x="1" y="9"/>
                    </a:cubicBezTo>
                    <a:cubicBezTo>
                      <a:pt x="314" y="1469"/>
                      <a:pt x="1023" y="2783"/>
                      <a:pt x="1836" y="4035"/>
                    </a:cubicBezTo>
                    <a:cubicBezTo>
                      <a:pt x="1836" y="4035"/>
                      <a:pt x="1846" y="4044"/>
                      <a:pt x="1852" y="4044"/>
                    </a:cubicBezTo>
                    <a:cubicBezTo>
                      <a:pt x="1855" y="4044"/>
                      <a:pt x="1857" y="4042"/>
                      <a:pt x="1857" y="4035"/>
                    </a:cubicBezTo>
                    <a:cubicBezTo>
                      <a:pt x="1065" y="2783"/>
                      <a:pt x="376" y="1469"/>
                      <a:pt x="43" y="30"/>
                    </a:cubicBezTo>
                    <a:cubicBezTo>
                      <a:pt x="43" y="15"/>
                      <a:pt x="22"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7"/>
              <p:cNvSpPr/>
              <p:nvPr/>
            </p:nvSpPr>
            <p:spPr>
              <a:xfrm>
                <a:off x="4956125" y="2982625"/>
                <a:ext cx="51650" cy="158025"/>
              </a:xfrm>
              <a:custGeom>
                <a:avLst/>
                <a:gdLst/>
                <a:ahLst/>
                <a:cxnLst/>
                <a:rect l="l" t="t" r="r" b="b"/>
                <a:pathLst>
                  <a:path w="2066" h="6321" extrusionOk="0">
                    <a:moveTo>
                      <a:pt x="0" y="1"/>
                    </a:moveTo>
                    <a:cubicBezTo>
                      <a:pt x="668" y="919"/>
                      <a:pt x="1189" y="1941"/>
                      <a:pt x="1523" y="3025"/>
                    </a:cubicBezTo>
                    <a:cubicBezTo>
                      <a:pt x="1690" y="3547"/>
                      <a:pt x="1815" y="4089"/>
                      <a:pt x="1877" y="4631"/>
                    </a:cubicBezTo>
                    <a:cubicBezTo>
                      <a:pt x="1919" y="4923"/>
                      <a:pt x="1940" y="5194"/>
                      <a:pt x="1961" y="5465"/>
                    </a:cubicBezTo>
                    <a:cubicBezTo>
                      <a:pt x="1982" y="5737"/>
                      <a:pt x="1982" y="6049"/>
                      <a:pt x="2002" y="6321"/>
                    </a:cubicBezTo>
                    <a:lnTo>
                      <a:pt x="2023" y="6321"/>
                    </a:lnTo>
                    <a:cubicBezTo>
                      <a:pt x="2065" y="6029"/>
                      <a:pt x="2065" y="5737"/>
                      <a:pt x="2023" y="5445"/>
                    </a:cubicBezTo>
                    <a:cubicBezTo>
                      <a:pt x="2023" y="5173"/>
                      <a:pt x="1982" y="4881"/>
                      <a:pt x="1940" y="4610"/>
                    </a:cubicBezTo>
                    <a:cubicBezTo>
                      <a:pt x="1856" y="4047"/>
                      <a:pt x="1710" y="3505"/>
                      <a:pt x="1544" y="2963"/>
                    </a:cubicBezTo>
                    <a:cubicBezTo>
                      <a:pt x="1210" y="1899"/>
                      <a:pt x="709" y="898"/>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7"/>
              <p:cNvSpPr/>
              <p:nvPr/>
            </p:nvSpPr>
            <p:spPr>
              <a:xfrm>
                <a:off x="5029950" y="2908425"/>
                <a:ext cx="100350" cy="44650"/>
              </a:xfrm>
              <a:custGeom>
                <a:avLst/>
                <a:gdLst/>
                <a:ahLst/>
                <a:cxnLst/>
                <a:rect l="l" t="t" r="r" b="b"/>
                <a:pathLst>
                  <a:path w="4014" h="1786" extrusionOk="0">
                    <a:moveTo>
                      <a:pt x="69" y="66"/>
                    </a:moveTo>
                    <a:cubicBezTo>
                      <a:pt x="56" y="67"/>
                      <a:pt x="43" y="68"/>
                      <a:pt x="30" y="70"/>
                    </a:cubicBezTo>
                    <a:lnTo>
                      <a:pt x="30" y="74"/>
                    </a:lnTo>
                    <a:lnTo>
                      <a:pt x="30" y="74"/>
                    </a:lnTo>
                    <a:cubicBezTo>
                      <a:pt x="37" y="71"/>
                      <a:pt x="45" y="70"/>
                      <a:pt x="51" y="70"/>
                    </a:cubicBezTo>
                    <a:cubicBezTo>
                      <a:pt x="57" y="68"/>
                      <a:pt x="63" y="67"/>
                      <a:pt x="69" y="66"/>
                    </a:cubicBezTo>
                    <a:close/>
                    <a:moveTo>
                      <a:pt x="30" y="74"/>
                    </a:moveTo>
                    <a:cubicBezTo>
                      <a:pt x="13" y="80"/>
                      <a:pt x="0" y="90"/>
                      <a:pt x="30" y="90"/>
                    </a:cubicBezTo>
                    <a:lnTo>
                      <a:pt x="30" y="74"/>
                    </a:lnTo>
                    <a:close/>
                    <a:moveTo>
                      <a:pt x="797" y="0"/>
                    </a:moveTo>
                    <a:cubicBezTo>
                      <a:pt x="553" y="0"/>
                      <a:pt x="308" y="20"/>
                      <a:pt x="69" y="66"/>
                    </a:cubicBezTo>
                    <a:lnTo>
                      <a:pt x="69" y="66"/>
                    </a:lnTo>
                    <a:cubicBezTo>
                      <a:pt x="237" y="51"/>
                      <a:pt x="406" y="42"/>
                      <a:pt x="573" y="42"/>
                    </a:cubicBezTo>
                    <a:cubicBezTo>
                      <a:pt x="827" y="42"/>
                      <a:pt x="1079" y="62"/>
                      <a:pt x="1323" y="111"/>
                    </a:cubicBezTo>
                    <a:cubicBezTo>
                      <a:pt x="1719" y="153"/>
                      <a:pt x="2116" y="236"/>
                      <a:pt x="2491" y="382"/>
                    </a:cubicBezTo>
                    <a:cubicBezTo>
                      <a:pt x="2804" y="487"/>
                      <a:pt x="3096" y="674"/>
                      <a:pt x="3346" y="925"/>
                    </a:cubicBezTo>
                    <a:cubicBezTo>
                      <a:pt x="3471" y="1050"/>
                      <a:pt x="3576" y="1175"/>
                      <a:pt x="3659" y="1321"/>
                    </a:cubicBezTo>
                    <a:cubicBezTo>
                      <a:pt x="3742" y="1467"/>
                      <a:pt x="3784" y="1634"/>
                      <a:pt x="3868" y="1780"/>
                    </a:cubicBezTo>
                    <a:cubicBezTo>
                      <a:pt x="3868" y="1784"/>
                      <a:pt x="3873" y="1786"/>
                      <a:pt x="3882" y="1786"/>
                    </a:cubicBezTo>
                    <a:cubicBezTo>
                      <a:pt x="3918" y="1786"/>
                      <a:pt x="4014" y="1755"/>
                      <a:pt x="4014" y="1738"/>
                    </a:cubicBezTo>
                    <a:cubicBezTo>
                      <a:pt x="3993" y="1363"/>
                      <a:pt x="3826" y="1008"/>
                      <a:pt x="3534" y="779"/>
                    </a:cubicBezTo>
                    <a:cubicBezTo>
                      <a:pt x="3263" y="528"/>
                      <a:pt x="2929" y="341"/>
                      <a:pt x="2595" y="236"/>
                    </a:cubicBezTo>
                    <a:cubicBezTo>
                      <a:pt x="2178" y="132"/>
                      <a:pt x="1761" y="49"/>
                      <a:pt x="1323" y="28"/>
                    </a:cubicBezTo>
                    <a:cubicBezTo>
                      <a:pt x="1150" y="11"/>
                      <a:pt x="974" y="0"/>
                      <a:pt x="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7"/>
              <p:cNvSpPr/>
              <p:nvPr/>
            </p:nvSpPr>
            <p:spPr>
              <a:xfrm>
                <a:off x="4850275" y="2849925"/>
                <a:ext cx="97525" cy="27400"/>
              </a:xfrm>
              <a:custGeom>
                <a:avLst/>
                <a:gdLst/>
                <a:ahLst/>
                <a:cxnLst/>
                <a:rect l="l" t="t" r="r" b="b"/>
                <a:pathLst>
                  <a:path w="3901" h="1096" extrusionOk="0">
                    <a:moveTo>
                      <a:pt x="524" y="0"/>
                    </a:moveTo>
                    <a:cubicBezTo>
                      <a:pt x="307" y="0"/>
                      <a:pt x="62" y="45"/>
                      <a:pt x="0" y="261"/>
                    </a:cubicBezTo>
                    <a:cubicBezTo>
                      <a:pt x="0" y="299"/>
                      <a:pt x="69" y="389"/>
                      <a:pt x="97" y="389"/>
                    </a:cubicBezTo>
                    <a:cubicBezTo>
                      <a:pt x="100" y="389"/>
                      <a:pt x="102" y="388"/>
                      <a:pt x="104" y="386"/>
                    </a:cubicBezTo>
                    <a:cubicBezTo>
                      <a:pt x="209" y="324"/>
                      <a:pt x="313" y="261"/>
                      <a:pt x="438" y="220"/>
                    </a:cubicBezTo>
                    <a:cubicBezTo>
                      <a:pt x="524" y="195"/>
                      <a:pt x="616" y="185"/>
                      <a:pt x="712" y="185"/>
                    </a:cubicBezTo>
                    <a:cubicBezTo>
                      <a:pt x="780" y="185"/>
                      <a:pt x="849" y="190"/>
                      <a:pt x="918" y="199"/>
                    </a:cubicBezTo>
                    <a:cubicBezTo>
                      <a:pt x="1252" y="220"/>
                      <a:pt x="1606" y="261"/>
                      <a:pt x="1961" y="345"/>
                    </a:cubicBezTo>
                    <a:cubicBezTo>
                      <a:pt x="2628" y="491"/>
                      <a:pt x="3296" y="741"/>
                      <a:pt x="3900" y="1096"/>
                    </a:cubicBezTo>
                    <a:cubicBezTo>
                      <a:pt x="3900" y="1096"/>
                      <a:pt x="3880" y="1054"/>
                      <a:pt x="3859" y="1033"/>
                    </a:cubicBezTo>
                    <a:cubicBezTo>
                      <a:pt x="3233" y="637"/>
                      <a:pt x="2545" y="345"/>
                      <a:pt x="1815" y="178"/>
                    </a:cubicBezTo>
                    <a:cubicBezTo>
                      <a:pt x="1460" y="74"/>
                      <a:pt x="1106" y="32"/>
                      <a:pt x="730" y="11"/>
                    </a:cubicBezTo>
                    <a:cubicBezTo>
                      <a:pt x="671" y="6"/>
                      <a:pt x="599"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7"/>
              <p:cNvSpPr/>
              <p:nvPr/>
            </p:nvSpPr>
            <p:spPr>
              <a:xfrm>
                <a:off x="4849225" y="2930500"/>
                <a:ext cx="86575" cy="36000"/>
              </a:xfrm>
              <a:custGeom>
                <a:avLst/>
                <a:gdLst/>
                <a:ahLst/>
                <a:cxnLst/>
                <a:rect l="l" t="t" r="r" b="b"/>
                <a:pathLst>
                  <a:path w="3463" h="1440" extrusionOk="0">
                    <a:moveTo>
                      <a:pt x="3421" y="0"/>
                    </a:moveTo>
                    <a:lnTo>
                      <a:pt x="3421" y="21"/>
                    </a:lnTo>
                    <a:cubicBezTo>
                      <a:pt x="3287" y="8"/>
                      <a:pt x="3152" y="1"/>
                      <a:pt x="3016" y="1"/>
                    </a:cubicBezTo>
                    <a:cubicBezTo>
                      <a:pt x="2520" y="1"/>
                      <a:pt x="2019" y="91"/>
                      <a:pt x="1544" y="271"/>
                    </a:cubicBezTo>
                    <a:cubicBezTo>
                      <a:pt x="1252" y="396"/>
                      <a:pt x="960" y="542"/>
                      <a:pt x="709" y="730"/>
                    </a:cubicBezTo>
                    <a:cubicBezTo>
                      <a:pt x="417" y="897"/>
                      <a:pt x="188" y="1126"/>
                      <a:pt x="0" y="1398"/>
                    </a:cubicBezTo>
                    <a:cubicBezTo>
                      <a:pt x="0" y="1398"/>
                      <a:pt x="105" y="1439"/>
                      <a:pt x="105" y="1439"/>
                    </a:cubicBezTo>
                    <a:cubicBezTo>
                      <a:pt x="376" y="1252"/>
                      <a:pt x="584" y="1001"/>
                      <a:pt x="835" y="813"/>
                    </a:cubicBezTo>
                    <a:cubicBezTo>
                      <a:pt x="1085" y="626"/>
                      <a:pt x="1356" y="480"/>
                      <a:pt x="1648" y="355"/>
                    </a:cubicBezTo>
                    <a:cubicBezTo>
                      <a:pt x="2131" y="140"/>
                      <a:pt x="2659" y="33"/>
                      <a:pt x="3195" y="33"/>
                    </a:cubicBezTo>
                    <a:cubicBezTo>
                      <a:pt x="3284" y="33"/>
                      <a:pt x="3373" y="36"/>
                      <a:pt x="3463" y="42"/>
                    </a:cubicBezTo>
                    <a:cubicBezTo>
                      <a:pt x="3463" y="42"/>
                      <a:pt x="3442" y="21"/>
                      <a:pt x="3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7"/>
              <p:cNvSpPr/>
              <p:nvPr/>
            </p:nvSpPr>
            <p:spPr>
              <a:xfrm>
                <a:off x="5035725" y="2966225"/>
                <a:ext cx="34100" cy="97775"/>
              </a:xfrm>
              <a:custGeom>
                <a:avLst/>
                <a:gdLst/>
                <a:ahLst/>
                <a:cxnLst/>
                <a:rect l="l" t="t" r="r" b="b"/>
                <a:pathLst>
                  <a:path w="1364" h="3911" extrusionOk="0">
                    <a:moveTo>
                      <a:pt x="14" y="1"/>
                    </a:moveTo>
                    <a:cubicBezTo>
                      <a:pt x="5" y="1"/>
                      <a:pt x="0" y="3"/>
                      <a:pt x="7" y="10"/>
                    </a:cubicBezTo>
                    <a:lnTo>
                      <a:pt x="7" y="31"/>
                    </a:lnTo>
                    <a:cubicBezTo>
                      <a:pt x="404" y="573"/>
                      <a:pt x="696" y="1178"/>
                      <a:pt x="883" y="1846"/>
                    </a:cubicBezTo>
                    <a:cubicBezTo>
                      <a:pt x="967" y="2159"/>
                      <a:pt x="1029" y="2492"/>
                      <a:pt x="1092" y="2826"/>
                    </a:cubicBezTo>
                    <a:cubicBezTo>
                      <a:pt x="1155" y="3181"/>
                      <a:pt x="1175" y="3535"/>
                      <a:pt x="1259" y="3869"/>
                    </a:cubicBezTo>
                    <a:cubicBezTo>
                      <a:pt x="1259" y="3890"/>
                      <a:pt x="1363" y="3911"/>
                      <a:pt x="1363" y="3911"/>
                    </a:cubicBezTo>
                    <a:cubicBezTo>
                      <a:pt x="1342" y="3556"/>
                      <a:pt x="1301" y="3243"/>
                      <a:pt x="1238" y="2909"/>
                    </a:cubicBezTo>
                    <a:cubicBezTo>
                      <a:pt x="1175" y="2555"/>
                      <a:pt x="1092" y="2200"/>
                      <a:pt x="1009" y="1846"/>
                    </a:cubicBezTo>
                    <a:cubicBezTo>
                      <a:pt x="842" y="1178"/>
                      <a:pt x="508" y="553"/>
                      <a:pt x="70" y="10"/>
                    </a:cubicBezTo>
                    <a:cubicBezTo>
                      <a:pt x="70" y="10"/>
                      <a:pt x="33" y="1"/>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7"/>
              <p:cNvSpPr/>
              <p:nvPr/>
            </p:nvSpPr>
            <p:spPr>
              <a:xfrm>
                <a:off x="4914400" y="3034775"/>
                <a:ext cx="550" cy="25"/>
              </a:xfrm>
              <a:custGeom>
                <a:avLst/>
                <a:gdLst/>
                <a:ahLst/>
                <a:cxnLst/>
                <a:rect l="l" t="t" r="r" b="b"/>
                <a:pathLst>
                  <a:path w="22" h="1" extrusionOk="0">
                    <a:moveTo>
                      <a:pt x="21" y="1"/>
                    </a:moveTo>
                    <a:lnTo>
                      <a:pt x="1" y="1"/>
                    </a:ln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7"/>
              <p:cNvSpPr/>
              <p:nvPr/>
            </p:nvSpPr>
            <p:spPr>
              <a:xfrm>
                <a:off x="4873200" y="3045725"/>
                <a:ext cx="44350" cy="132475"/>
              </a:xfrm>
              <a:custGeom>
                <a:avLst/>
                <a:gdLst/>
                <a:ahLst/>
                <a:cxnLst/>
                <a:rect l="l" t="t" r="r" b="b"/>
                <a:pathLst>
                  <a:path w="1774" h="5299" extrusionOk="0">
                    <a:moveTo>
                      <a:pt x="1732" y="1"/>
                    </a:moveTo>
                    <a:cubicBezTo>
                      <a:pt x="1065" y="564"/>
                      <a:pt x="814" y="1440"/>
                      <a:pt x="606" y="2253"/>
                    </a:cubicBezTo>
                    <a:cubicBezTo>
                      <a:pt x="481" y="2733"/>
                      <a:pt x="355" y="3233"/>
                      <a:pt x="272" y="3734"/>
                    </a:cubicBezTo>
                    <a:cubicBezTo>
                      <a:pt x="147" y="4235"/>
                      <a:pt x="43" y="4756"/>
                      <a:pt x="1" y="5298"/>
                    </a:cubicBezTo>
                    <a:lnTo>
                      <a:pt x="147" y="5298"/>
                    </a:lnTo>
                    <a:cubicBezTo>
                      <a:pt x="251" y="4798"/>
                      <a:pt x="293" y="4297"/>
                      <a:pt x="376" y="3797"/>
                    </a:cubicBezTo>
                    <a:cubicBezTo>
                      <a:pt x="481" y="3296"/>
                      <a:pt x="585" y="2816"/>
                      <a:pt x="710" y="2316"/>
                    </a:cubicBezTo>
                    <a:cubicBezTo>
                      <a:pt x="919" y="1502"/>
                      <a:pt x="1148" y="647"/>
                      <a:pt x="1774" y="21"/>
                    </a:cubicBezTo>
                    <a:lnTo>
                      <a:pt x="1711" y="21"/>
                    </a:lnTo>
                    <a:lnTo>
                      <a:pt x="1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7"/>
              <p:cNvSpPr/>
              <p:nvPr/>
            </p:nvSpPr>
            <p:spPr>
              <a:xfrm>
                <a:off x="4970100" y="3015900"/>
                <a:ext cx="32975" cy="108175"/>
              </a:xfrm>
              <a:custGeom>
                <a:avLst/>
                <a:gdLst/>
                <a:ahLst/>
                <a:cxnLst/>
                <a:rect l="l" t="t" r="r" b="b"/>
                <a:pathLst>
                  <a:path w="1319" h="4327" extrusionOk="0">
                    <a:moveTo>
                      <a:pt x="1" y="0"/>
                    </a:moveTo>
                    <a:cubicBezTo>
                      <a:pt x="0" y="0"/>
                      <a:pt x="1" y="2"/>
                      <a:pt x="4" y="5"/>
                    </a:cubicBezTo>
                    <a:cubicBezTo>
                      <a:pt x="380" y="651"/>
                      <a:pt x="672" y="1319"/>
                      <a:pt x="880" y="2028"/>
                    </a:cubicBezTo>
                    <a:cubicBezTo>
                      <a:pt x="964" y="2382"/>
                      <a:pt x="1047" y="2716"/>
                      <a:pt x="1110" y="3071"/>
                    </a:cubicBezTo>
                    <a:cubicBezTo>
                      <a:pt x="1151" y="3467"/>
                      <a:pt x="1172" y="3863"/>
                      <a:pt x="1214" y="4260"/>
                    </a:cubicBezTo>
                    <a:cubicBezTo>
                      <a:pt x="1214" y="4278"/>
                      <a:pt x="1276" y="4326"/>
                      <a:pt x="1293" y="4326"/>
                    </a:cubicBezTo>
                    <a:cubicBezTo>
                      <a:pt x="1296" y="4326"/>
                      <a:pt x="1297" y="4325"/>
                      <a:pt x="1297" y="4322"/>
                    </a:cubicBezTo>
                    <a:cubicBezTo>
                      <a:pt x="1318" y="3571"/>
                      <a:pt x="1214" y="2800"/>
                      <a:pt x="985" y="2090"/>
                    </a:cubicBezTo>
                    <a:cubicBezTo>
                      <a:pt x="776" y="1360"/>
                      <a:pt x="463" y="672"/>
                      <a:pt x="67" y="46"/>
                    </a:cubicBezTo>
                    <a:cubicBezTo>
                      <a:pt x="67" y="46"/>
                      <a:pt x="6"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7"/>
              <p:cNvSpPr/>
              <p:nvPr/>
            </p:nvSpPr>
            <p:spPr>
              <a:xfrm>
                <a:off x="4936300" y="3143750"/>
                <a:ext cx="43825" cy="76675"/>
              </a:xfrm>
              <a:custGeom>
                <a:avLst/>
                <a:gdLst/>
                <a:ahLst/>
                <a:cxnLst/>
                <a:rect l="l" t="t" r="r" b="b"/>
                <a:pathLst>
                  <a:path w="1753" h="3067" extrusionOk="0">
                    <a:moveTo>
                      <a:pt x="1" y="1"/>
                    </a:moveTo>
                    <a:lnTo>
                      <a:pt x="1" y="1"/>
                    </a:lnTo>
                    <a:cubicBezTo>
                      <a:pt x="188" y="543"/>
                      <a:pt x="418" y="1064"/>
                      <a:pt x="689" y="1565"/>
                    </a:cubicBezTo>
                    <a:cubicBezTo>
                      <a:pt x="960" y="2087"/>
                      <a:pt x="1273" y="2587"/>
                      <a:pt x="1669" y="3025"/>
                    </a:cubicBezTo>
                    <a:cubicBezTo>
                      <a:pt x="1690" y="3046"/>
                      <a:pt x="1732" y="3046"/>
                      <a:pt x="1753" y="3067"/>
                    </a:cubicBezTo>
                    <a:cubicBezTo>
                      <a:pt x="1607" y="2858"/>
                      <a:pt x="1461" y="2650"/>
                      <a:pt x="1315" y="2441"/>
                    </a:cubicBezTo>
                    <a:cubicBezTo>
                      <a:pt x="1148" y="2191"/>
                      <a:pt x="981" y="1920"/>
                      <a:pt x="835" y="1649"/>
                    </a:cubicBezTo>
                    <a:cubicBezTo>
                      <a:pt x="543" y="1127"/>
                      <a:pt x="293" y="606"/>
                      <a:pt x="84" y="42"/>
                    </a:cubicBezTo>
                    <a:cubicBezTo>
                      <a:pt x="84" y="22"/>
                      <a:pt x="21" y="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7"/>
              <p:cNvSpPr/>
              <p:nvPr/>
            </p:nvSpPr>
            <p:spPr>
              <a:xfrm>
                <a:off x="4910750" y="3106725"/>
                <a:ext cx="17750" cy="180975"/>
              </a:xfrm>
              <a:custGeom>
                <a:avLst/>
                <a:gdLst/>
                <a:ahLst/>
                <a:cxnLst/>
                <a:rect l="l" t="t" r="r" b="b"/>
                <a:pathLst>
                  <a:path w="710" h="7239" extrusionOk="0">
                    <a:moveTo>
                      <a:pt x="167" y="1"/>
                    </a:moveTo>
                    <a:lnTo>
                      <a:pt x="167" y="1"/>
                    </a:lnTo>
                    <a:cubicBezTo>
                      <a:pt x="1" y="2420"/>
                      <a:pt x="188" y="4861"/>
                      <a:pt x="689" y="7238"/>
                    </a:cubicBezTo>
                    <a:lnTo>
                      <a:pt x="710" y="7238"/>
                    </a:lnTo>
                    <a:cubicBezTo>
                      <a:pt x="251" y="4861"/>
                      <a:pt x="84" y="2441"/>
                      <a:pt x="230" y="22"/>
                    </a:cubicBezTo>
                    <a:cubicBezTo>
                      <a:pt x="230" y="1"/>
                      <a:pt x="167"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7"/>
              <p:cNvSpPr/>
              <p:nvPr/>
            </p:nvSpPr>
            <p:spPr>
              <a:xfrm>
                <a:off x="4924300" y="2906500"/>
                <a:ext cx="54775" cy="119950"/>
              </a:xfrm>
              <a:custGeom>
                <a:avLst/>
                <a:gdLst/>
                <a:ahLst/>
                <a:cxnLst/>
                <a:rect l="l" t="t" r="r" b="b"/>
                <a:pathLst>
                  <a:path w="2191" h="4798" extrusionOk="0">
                    <a:moveTo>
                      <a:pt x="2191" y="1"/>
                    </a:moveTo>
                    <a:cubicBezTo>
                      <a:pt x="1586" y="668"/>
                      <a:pt x="1106" y="1440"/>
                      <a:pt x="773" y="2274"/>
                    </a:cubicBezTo>
                    <a:cubicBezTo>
                      <a:pt x="606" y="2691"/>
                      <a:pt x="460" y="3129"/>
                      <a:pt x="335" y="3546"/>
                    </a:cubicBezTo>
                    <a:cubicBezTo>
                      <a:pt x="272" y="3734"/>
                      <a:pt x="209" y="3943"/>
                      <a:pt x="147" y="4130"/>
                    </a:cubicBezTo>
                    <a:cubicBezTo>
                      <a:pt x="63" y="4339"/>
                      <a:pt x="22" y="4568"/>
                      <a:pt x="1" y="4798"/>
                    </a:cubicBezTo>
                    <a:lnTo>
                      <a:pt x="84" y="4798"/>
                    </a:lnTo>
                    <a:cubicBezTo>
                      <a:pt x="168" y="4589"/>
                      <a:pt x="251" y="4381"/>
                      <a:pt x="293" y="4172"/>
                    </a:cubicBezTo>
                    <a:cubicBezTo>
                      <a:pt x="355" y="3964"/>
                      <a:pt x="418" y="3755"/>
                      <a:pt x="460" y="3567"/>
                    </a:cubicBezTo>
                    <a:cubicBezTo>
                      <a:pt x="585" y="3129"/>
                      <a:pt x="731" y="2691"/>
                      <a:pt x="898" y="2253"/>
                    </a:cubicBezTo>
                    <a:cubicBezTo>
                      <a:pt x="1169" y="1419"/>
                      <a:pt x="1607" y="668"/>
                      <a:pt x="2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7"/>
              <p:cNvSpPr/>
              <p:nvPr/>
            </p:nvSpPr>
            <p:spPr>
              <a:xfrm>
                <a:off x="4829925" y="2993575"/>
                <a:ext cx="78775" cy="77200"/>
              </a:xfrm>
              <a:custGeom>
                <a:avLst/>
                <a:gdLst/>
                <a:ahLst/>
                <a:cxnLst/>
                <a:rect l="l" t="t" r="r" b="b"/>
                <a:pathLst>
                  <a:path w="3151" h="3088" extrusionOk="0">
                    <a:moveTo>
                      <a:pt x="3108" y="1"/>
                    </a:moveTo>
                    <a:cubicBezTo>
                      <a:pt x="1669" y="418"/>
                      <a:pt x="355" y="1523"/>
                      <a:pt x="1" y="3046"/>
                    </a:cubicBezTo>
                    <a:cubicBezTo>
                      <a:pt x="1" y="3046"/>
                      <a:pt x="105" y="3088"/>
                      <a:pt x="105" y="3088"/>
                    </a:cubicBezTo>
                    <a:cubicBezTo>
                      <a:pt x="689" y="1732"/>
                      <a:pt x="1711" y="522"/>
                      <a:pt x="3150" y="22"/>
                    </a:cubicBezTo>
                    <a:cubicBezTo>
                      <a:pt x="3150" y="22"/>
                      <a:pt x="3129" y="1"/>
                      <a:pt x="3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7"/>
              <p:cNvSpPr/>
              <p:nvPr/>
            </p:nvSpPr>
            <p:spPr>
              <a:xfrm>
                <a:off x="5108975" y="3220750"/>
                <a:ext cx="430125" cy="61475"/>
              </a:xfrm>
              <a:custGeom>
                <a:avLst/>
                <a:gdLst/>
                <a:ahLst/>
                <a:cxnLst/>
                <a:rect l="l" t="t" r="r" b="b"/>
                <a:pathLst>
                  <a:path w="17205" h="2459" extrusionOk="0">
                    <a:moveTo>
                      <a:pt x="206" y="0"/>
                    </a:moveTo>
                    <a:cubicBezTo>
                      <a:pt x="91" y="0"/>
                      <a:pt x="0" y="157"/>
                      <a:pt x="102" y="258"/>
                    </a:cubicBezTo>
                    <a:cubicBezTo>
                      <a:pt x="477" y="592"/>
                      <a:pt x="915" y="863"/>
                      <a:pt x="1395" y="1009"/>
                    </a:cubicBezTo>
                    <a:cubicBezTo>
                      <a:pt x="1916" y="1217"/>
                      <a:pt x="2459" y="1405"/>
                      <a:pt x="2980" y="1551"/>
                    </a:cubicBezTo>
                    <a:cubicBezTo>
                      <a:pt x="4065" y="1864"/>
                      <a:pt x="5149" y="2073"/>
                      <a:pt x="6255" y="2219"/>
                    </a:cubicBezTo>
                    <a:cubicBezTo>
                      <a:pt x="7586" y="2379"/>
                      <a:pt x="8924" y="2459"/>
                      <a:pt x="10261" y="2459"/>
                    </a:cubicBezTo>
                    <a:cubicBezTo>
                      <a:pt x="11187" y="2459"/>
                      <a:pt x="12112" y="2421"/>
                      <a:pt x="13033" y="2344"/>
                    </a:cubicBezTo>
                    <a:cubicBezTo>
                      <a:pt x="14327" y="2260"/>
                      <a:pt x="15620" y="2156"/>
                      <a:pt x="16892" y="2010"/>
                    </a:cubicBezTo>
                    <a:cubicBezTo>
                      <a:pt x="17193" y="1990"/>
                      <a:pt x="17205" y="1528"/>
                      <a:pt x="16928" y="1528"/>
                    </a:cubicBezTo>
                    <a:cubicBezTo>
                      <a:pt x="16917" y="1528"/>
                      <a:pt x="16905" y="1529"/>
                      <a:pt x="16892" y="1530"/>
                    </a:cubicBezTo>
                    <a:cubicBezTo>
                      <a:pt x="14534" y="1733"/>
                      <a:pt x="12152" y="1967"/>
                      <a:pt x="9781" y="1967"/>
                    </a:cubicBezTo>
                    <a:cubicBezTo>
                      <a:pt x="7769" y="1967"/>
                      <a:pt x="5766" y="1799"/>
                      <a:pt x="3794" y="1301"/>
                    </a:cubicBezTo>
                    <a:cubicBezTo>
                      <a:pt x="2584" y="1030"/>
                      <a:pt x="1395" y="592"/>
                      <a:pt x="289" y="29"/>
                    </a:cubicBezTo>
                    <a:cubicBezTo>
                      <a:pt x="262" y="9"/>
                      <a:pt x="233" y="0"/>
                      <a:pt x="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7"/>
              <p:cNvSpPr/>
              <p:nvPr/>
            </p:nvSpPr>
            <p:spPr>
              <a:xfrm>
                <a:off x="5554725" y="3219375"/>
                <a:ext cx="159075" cy="44850"/>
              </a:xfrm>
              <a:custGeom>
                <a:avLst/>
                <a:gdLst/>
                <a:ahLst/>
                <a:cxnLst/>
                <a:rect l="l" t="t" r="r" b="b"/>
                <a:pathLst>
                  <a:path w="6363" h="1794" extrusionOk="0">
                    <a:moveTo>
                      <a:pt x="6154" y="0"/>
                    </a:moveTo>
                    <a:cubicBezTo>
                      <a:pt x="5924" y="21"/>
                      <a:pt x="5716" y="104"/>
                      <a:pt x="5570" y="271"/>
                    </a:cubicBezTo>
                    <a:cubicBezTo>
                      <a:pt x="5340" y="417"/>
                      <a:pt x="5132" y="563"/>
                      <a:pt x="4902" y="688"/>
                    </a:cubicBezTo>
                    <a:cubicBezTo>
                      <a:pt x="4443" y="960"/>
                      <a:pt x="3964" y="1147"/>
                      <a:pt x="3442" y="1231"/>
                    </a:cubicBezTo>
                    <a:cubicBezTo>
                      <a:pt x="2358" y="1418"/>
                      <a:pt x="1252" y="1523"/>
                      <a:pt x="147" y="1585"/>
                    </a:cubicBezTo>
                    <a:cubicBezTo>
                      <a:pt x="1" y="1585"/>
                      <a:pt x="1" y="1794"/>
                      <a:pt x="147" y="1794"/>
                    </a:cubicBezTo>
                    <a:cubicBezTo>
                      <a:pt x="1273" y="1794"/>
                      <a:pt x="2399" y="1710"/>
                      <a:pt x="3526" y="1564"/>
                    </a:cubicBezTo>
                    <a:cubicBezTo>
                      <a:pt x="4047" y="1481"/>
                      <a:pt x="4548" y="1335"/>
                      <a:pt x="5027" y="1106"/>
                    </a:cubicBezTo>
                    <a:cubicBezTo>
                      <a:pt x="5257" y="1001"/>
                      <a:pt x="5486" y="876"/>
                      <a:pt x="5716" y="751"/>
                    </a:cubicBezTo>
                    <a:cubicBezTo>
                      <a:pt x="5924" y="605"/>
                      <a:pt x="6216" y="501"/>
                      <a:pt x="6300" y="250"/>
                    </a:cubicBezTo>
                    <a:cubicBezTo>
                      <a:pt x="6362" y="125"/>
                      <a:pt x="6279" y="0"/>
                      <a:pt x="6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7"/>
              <p:cNvSpPr/>
              <p:nvPr/>
            </p:nvSpPr>
            <p:spPr>
              <a:xfrm>
                <a:off x="5266550" y="4058975"/>
                <a:ext cx="311675" cy="41225"/>
              </a:xfrm>
              <a:custGeom>
                <a:avLst/>
                <a:gdLst/>
                <a:ahLst/>
                <a:cxnLst/>
                <a:rect l="l" t="t" r="r" b="b"/>
                <a:pathLst>
                  <a:path w="12467" h="1649" extrusionOk="0">
                    <a:moveTo>
                      <a:pt x="12095" y="1"/>
                    </a:moveTo>
                    <a:cubicBezTo>
                      <a:pt x="11900" y="1"/>
                      <a:pt x="11749" y="99"/>
                      <a:pt x="11528" y="184"/>
                    </a:cubicBezTo>
                    <a:cubicBezTo>
                      <a:pt x="11277" y="289"/>
                      <a:pt x="11090" y="351"/>
                      <a:pt x="10881" y="435"/>
                    </a:cubicBezTo>
                    <a:cubicBezTo>
                      <a:pt x="10401" y="602"/>
                      <a:pt x="9922" y="706"/>
                      <a:pt x="9421" y="810"/>
                    </a:cubicBezTo>
                    <a:cubicBezTo>
                      <a:pt x="8637" y="944"/>
                      <a:pt x="7826" y="1010"/>
                      <a:pt x="7020" y="1010"/>
                    </a:cubicBezTo>
                    <a:cubicBezTo>
                      <a:pt x="6819" y="1010"/>
                      <a:pt x="6618" y="1006"/>
                      <a:pt x="6418" y="998"/>
                    </a:cubicBezTo>
                    <a:cubicBezTo>
                      <a:pt x="5416" y="956"/>
                      <a:pt x="4415" y="852"/>
                      <a:pt x="3435" y="727"/>
                    </a:cubicBezTo>
                    <a:cubicBezTo>
                      <a:pt x="2392" y="602"/>
                      <a:pt x="1287" y="560"/>
                      <a:pt x="244" y="351"/>
                    </a:cubicBezTo>
                    <a:cubicBezTo>
                      <a:pt x="237" y="350"/>
                      <a:pt x="230" y="350"/>
                      <a:pt x="223" y="350"/>
                    </a:cubicBezTo>
                    <a:cubicBezTo>
                      <a:pt x="88" y="350"/>
                      <a:pt x="0" y="542"/>
                      <a:pt x="139" y="602"/>
                    </a:cubicBezTo>
                    <a:cubicBezTo>
                      <a:pt x="1141" y="1040"/>
                      <a:pt x="2225" y="1206"/>
                      <a:pt x="3310" y="1352"/>
                    </a:cubicBezTo>
                    <a:cubicBezTo>
                      <a:pt x="4353" y="1498"/>
                      <a:pt x="5375" y="1582"/>
                      <a:pt x="6418" y="1644"/>
                    </a:cubicBezTo>
                    <a:cubicBezTo>
                      <a:pt x="6543" y="1647"/>
                      <a:pt x="6670" y="1648"/>
                      <a:pt x="6796" y="1648"/>
                    </a:cubicBezTo>
                    <a:cubicBezTo>
                      <a:pt x="7696" y="1648"/>
                      <a:pt x="8606" y="1582"/>
                      <a:pt x="9484" y="1436"/>
                    </a:cubicBezTo>
                    <a:cubicBezTo>
                      <a:pt x="10005" y="1352"/>
                      <a:pt x="10547" y="1227"/>
                      <a:pt x="11048" y="1060"/>
                    </a:cubicBezTo>
                    <a:cubicBezTo>
                      <a:pt x="11319" y="977"/>
                      <a:pt x="11569" y="873"/>
                      <a:pt x="11820" y="768"/>
                    </a:cubicBezTo>
                    <a:cubicBezTo>
                      <a:pt x="12070" y="664"/>
                      <a:pt x="12258" y="622"/>
                      <a:pt x="12383" y="393"/>
                    </a:cubicBezTo>
                    <a:cubicBezTo>
                      <a:pt x="12466" y="247"/>
                      <a:pt x="12383" y="59"/>
                      <a:pt x="12237" y="18"/>
                    </a:cubicBezTo>
                    <a:cubicBezTo>
                      <a:pt x="12187" y="6"/>
                      <a:pt x="12140" y="1"/>
                      <a:pt x="12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7"/>
              <p:cNvSpPr/>
              <p:nvPr/>
            </p:nvSpPr>
            <p:spPr>
              <a:xfrm>
                <a:off x="5141225" y="3415425"/>
                <a:ext cx="512375" cy="58275"/>
              </a:xfrm>
              <a:custGeom>
                <a:avLst/>
                <a:gdLst/>
                <a:ahLst/>
                <a:cxnLst/>
                <a:rect l="l" t="t" r="r" b="b"/>
                <a:pathLst>
                  <a:path w="20495" h="2331" extrusionOk="0">
                    <a:moveTo>
                      <a:pt x="251" y="1"/>
                    </a:moveTo>
                    <a:cubicBezTo>
                      <a:pt x="84" y="1"/>
                      <a:pt x="1" y="209"/>
                      <a:pt x="126" y="313"/>
                    </a:cubicBezTo>
                    <a:cubicBezTo>
                      <a:pt x="355" y="501"/>
                      <a:pt x="605" y="626"/>
                      <a:pt x="877" y="689"/>
                    </a:cubicBezTo>
                    <a:cubicBezTo>
                      <a:pt x="1231" y="814"/>
                      <a:pt x="1565" y="939"/>
                      <a:pt x="1920" y="1043"/>
                    </a:cubicBezTo>
                    <a:cubicBezTo>
                      <a:pt x="2566" y="1231"/>
                      <a:pt x="3234" y="1419"/>
                      <a:pt x="3901" y="1586"/>
                    </a:cubicBezTo>
                    <a:cubicBezTo>
                      <a:pt x="6067" y="2084"/>
                      <a:pt x="8277" y="2331"/>
                      <a:pt x="10490" y="2331"/>
                    </a:cubicBezTo>
                    <a:cubicBezTo>
                      <a:pt x="12263" y="2331"/>
                      <a:pt x="14037" y="2172"/>
                      <a:pt x="15790" y="1857"/>
                    </a:cubicBezTo>
                    <a:cubicBezTo>
                      <a:pt x="17292" y="1586"/>
                      <a:pt x="18773" y="1189"/>
                      <a:pt x="20212" y="647"/>
                    </a:cubicBezTo>
                    <a:cubicBezTo>
                      <a:pt x="20494" y="553"/>
                      <a:pt x="20420" y="153"/>
                      <a:pt x="20172" y="153"/>
                    </a:cubicBezTo>
                    <a:cubicBezTo>
                      <a:pt x="20145" y="153"/>
                      <a:pt x="20117" y="157"/>
                      <a:pt x="20087" y="167"/>
                    </a:cubicBezTo>
                    <a:cubicBezTo>
                      <a:pt x="17563" y="1002"/>
                      <a:pt x="14976" y="1544"/>
                      <a:pt x="12328" y="1753"/>
                    </a:cubicBezTo>
                    <a:cubicBezTo>
                      <a:pt x="11713" y="1792"/>
                      <a:pt x="11099" y="1811"/>
                      <a:pt x="10486" y="1811"/>
                    </a:cubicBezTo>
                    <a:cubicBezTo>
                      <a:pt x="8475" y="1811"/>
                      <a:pt x="6472" y="1600"/>
                      <a:pt x="4506" y="1169"/>
                    </a:cubicBezTo>
                    <a:cubicBezTo>
                      <a:pt x="3797" y="1023"/>
                      <a:pt x="3088" y="835"/>
                      <a:pt x="2399" y="626"/>
                    </a:cubicBezTo>
                    <a:cubicBezTo>
                      <a:pt x="2024" y="522"/>
                      <a:pt x="1669" y="418"/>
                      <a:pt x="1294" y="293"/>
                    </a:cubicBezTo>
                    <a:cubicBezTo>
                      <a:pt x="960" y="147"/>
                      <a:pt x="626" y="42"/>
                      <a:pt x="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7"/>
              <p:cNvSpPr/>
              <p:nvPr/>
            </p:nvSpPr>
            <p:spPr>
              <a:xfrm>
                <a:off x="5117775" y="3486900"/>
                <a:ext cx="26600" cy="118750"/>
              </a:xfrm>
              <a:custGeom>
                <a:avLst/>
                <a:gdLst/>
                <a:ahLst/>
                <a:cxnLst/>
                <a:rect l="l" t="t" r="r" b="b"/>
                <a:pathLst>
                  <a:path w="1064" h="4750" extrusionOk="0">
                    <a:moveTo>
                      <a:pt x="552" y="0"/>
                    </a:moveTo>
                    <a:cubicBezTo>
                      <a:pt x="482" y="0"/>
                      <a:pt x="410" y="27"/>
                      <a:pt x="355" y="82"/>
                    </a:cubicBezTo>
                    <a:cubicBezTo>
                      <a:pt x="229" y="228"/>
                      <a:pt x="125" y="395"/>
                      <a:pt x="83" y="562"/>
                    </a:cubicBezTo>
                    <a:cubicBezTo>
                      <a:pt x="21" y="771"/>
                      <a:pt x="0" y="979"/>
                      <a:pt x="21" y="1188"/>
                    </a:cubicBezTo>
                    <a:cubicBezTo>
                      <a:pt x="0" y="1584"/>
                      <a:pt x="0" y="1980"/>
                      <a:pt x="0" y="2377"/>
                    </a:cubicBezTo>
                    <a:cubicBezTo>
                      <a:pt x="0" y="2794"/>
                      <a:pt x="42" y="3190"/>
                      <a:pt x="83" y="3586"/>
                    </a:cubicBezTo>
                    <a:cubicBezTo>
                      <a:pt x="125" y="3774"/>
                      <a:pt x="167" y="3962"/>
                      <a:pt x="229" y="4150"/>
                    </a:cubicBezTo>
                    <a:cubicBezTo>
                      <a:pt x="250" y="4337"/>
                      <a:pt x="313" y="4525"/>
                      <a:pt x="459" y="4671"/>
                    </a:cubicBezTo>
                    <a:cubicBezTo>
                      <a:pt x="511" y="4723"/>
                      <a:pt x="579" y="4749"/>
                      <a:pt x="647" y="4749"/>
                    </a:cubicBezTo>
                    <a:cubicBezTo>
                      <a:pt x="714" y="4749"/>
                      <a:pt x="782" y="4723"/>
                      <a:pt x="834" y="4671"/>
                    </a:cubicBezTo>
                    <a:cubicBezTo>
                      <a:pt x="939" y="4525"/>
                      <a:pt x="980" y="4337"/>
                      <a:pt x="980" y="4150"/>
                    </a:cubicBezTo>
                    <a:cubicBezTo>
                      <a:pt x="1001" y="3962"/>
                      <a:pt x="1043" y="3774"/>
                      <a:pt x="1043" y="3586"/>
                    </a:cubicBezTo>
                    <a:cubicBezTo>
                      <a:pt x="1064" y="3190"/>
                      <a:pt x="1064" y="2815"/>
                      <a:pt x="1043" y="2418"/>
                    </a:cubicBezTo>
                    <a:cubicBezTo>
                      <a:pt x="1022" y="2043"/>
                      <a:pt x="1022" y="1647"/>
                      <a:pt x="1022" y="1271"/>
                    </a:cubicBezTo>
                    <a:cubicBezTo>
                      <a:pt x="1022" y="875"/>
                      <a:pt x="1022" y="500"/>
                      <a:pt x="772" y="124"/>
                    </a:cubicBezTo>
                    <a:cubicBezTo>
                      <a:pt x="725" y="43"/>
                      <a:pt x="640" y="0"/>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7"/>
              <p:cNvSpPr/>
              <p:nvPr/>
            </p:nvSpPr>
            <p:spPr>
              <a:xfrm>
                <a:off x="5127150" y="3640650"/>
                <a:ext cx="81375" cy="295325"/>
              </a:xfrm>
              <a:custGeom>
                <a:avLst/>
                <a:gdLst/>
                <a:ahLst/>
                <a:cxnLst/>
                <a:rect l="l" t="t" r="r" b="b"/>
                <a:pathLst>
                  <a:path w="3255" h="11813" extrusionOk="0">
                    <a:moveTo>
                      <a:pt x="502" y="1"/>
                    </a:moveTo>
                    <a:cubicBezTo>
                      <a:pt x="381" y="1"/>
                      <a:pt x="267" y="56"/>
                      <a:pt x="209" y="190"/>
                    </a:cubicBezTo>
                    <a:cubicBezTo>
                      <a:pt x="0" y="669"/>
                      <a:pt x="42" y="1191"/>
                      <a:pt x="105" y="1733"/>
                    </a:cubicBezTo>
                    <a:cubicBezTo>
                      <a:pt x="167" y="2255"/>
                      <a:pt x="230" y="2713"/>
                      <a:pt x="292" y="3214"/>
                    </a:cubicBezTo>
                    <a:cubicBezTo>
                      <a:pt x="438" y="4215"/>
                      <a:pt x="605" y="5237"/>
                      <a:pt x="814" y="6217"/>
                    </a:cubicBezTo>
                    <a:cubicBezTo>
                      <a:pt x="1022" y="7219"/>
                      <a:pt x="1273" y="8199"/>
                      <a:pt x="1544" y="9138"/>
                    </a:cubicBezTo>
                    <a:cubicBezTo>
                      <a:pt x="1815" y="10076"/>
                      <a:pt x="2086" y="11015"/>
                      <a:pt x="2775" y="11745"/>
                    </a:cubicBezTo>
                    <a:cubicBezTo>
                      <a:pt x="2822" y="11792"/>
                      <a:pt x="2879" y="11813"/>
                      <a:pt x="2936" y="11813"/>
                    </a:cubicBezTo>
                    <a:cubicBezTo>
                      <a:pt x="3056" y="11813"/>
                      <a:pt x="3171" y="11719"/>
                      <a:pt x="3171" y="11578"/>
                    </a:cubicBezTo>
                    <a:cubicBezTo>
                      <a:pt x="3254" y="10639"/>
                      <a:pt x="2941" y="9742"/>
                      <a:pt x="2670" y="8846"/>
                    </a:cubicBezTo>
                    <a:cubicBezTo>
                      <a:pt x="2420" y="7886"/>
                      <a:pt x="2170" y="6927"/>
                      <a:pt x="1961" y="5967"/>
                    </a:cubicBezTo>
                    <a:cubicBezTo>
                      <a:pt x="1753" y="5008"/>
                      <a:pt x="1586" y="4048"/>
                      <a:pt x="1440" y="3110"/>
                    </a:cubicBezTo>
                    <a:cubicBezTo>
                      <a:pt x="1356" y="2630"/>
                      <a:pt x="1294" y="2150"/>
                      <a:pt x="1231" y="1671"/>
                    </a:cubicBezTo>
                    <a:cubicBezTo>
                      <a:pt x="1168" y="1170"/>
                      <a:pt x="1168" y="628"/>
                      <a:pt x="876" y="190"/>
                    </a:cubicBezTo>
                    <a:cubicBezTo>
                      <a:pt x="798" y="77"/>
                      <a:pt x="645"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96" name="Google Shape;2196;p27"/>
          <p:cNvGrpSpPr/>
          <p:nvPr/>
        </p:nvGrpSpPr>
        <p:grpSpPr>
          <a:xfrm>
            <a:off x="8477676" y="3811853"/>
            <a:ext cx="1079326" cy="928537"/>
            <a:chOff x="717241" y="3868426"/>
            <a:chExt cx="1024515" cy="881299"/>
          </a:xfrm>
        </p:grpSpPr>
        <p:sp>
          <p:nvSpPr>
            <p:cNvPr id="2197" name="Google Shape;2197;p27"/>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8" name="Google Shape;2198;p27"/>
            <p:cNvGrpSpPr/>
            <p:nvPr/>
          </p:nvGrpSpPr>
          <p:grpSpPr>
            <a:xfrm rot="-120611">
              <a:off x="731136" y="3885658"/>
              <a:ext cx="996726" cy="809720"/>
              <a:chOff x="7760931" y="2997007"/>
              <a:chExt cx="1235411" cy="1003624"/>
            </a:xfrm>
          </p:grpSpPr>
          <p:sp>
            <p:nvSpPr>
              <p:cNvPr id="2199" name="Google Shape;2199;p27"/>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7"/>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7"/>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7"/>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7"/>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7"/>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7"/>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7"/>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7"/>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7"/>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Balsamiq Sans"/>
              <a:buNone/>
              <a:defRPr sz="3000" b="1">
                <a:solidFill>
                  <a:schemeClr val="dk2"/>
                </a:solidFill>
                <a:latin typeface="Balsamiq Sans"/>
                <a:ea typeface="Balsamiq Sans"/>
                <a:cs typeface="Balsamiq Sans"/>
                <a:sym typeface="Balsamiq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1900" y="1137488"/>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60" r:id="rId6"/>
    <p:sldLayoutId id="2147483666" r:id="rId7"/>
    <p:sldLayoutId id="2147483672" r:id="rId8"/>
    <p:sldLayoutId id="2147483673" r:id="rId9"/>
    <p:sldLayoutId id="2147483675" r:id="rId10"/>
    <p:sldLayoutId id="2147483678" r:id="rId11"/>
    <p:sldLayoutId id="2147483683" r:id="rId12"/>
    <p:sldLayoutId id="2147483685" r:id="rId13"/>
    <p:sldLayoutId id="2147483692" r:id="rId14"/>
    <p:sldLayoutId id="2147483698" r:id="rId15"/>
    <p:sldLayoutId id="2147483700" r:id="rId16"/>
    <p:sldLayoutId id="2147483706" r:id="rId17"/>
    <p:sldLayoutId id="2147483707" r:id="rId18"/>
    <p:sldLayoutId id="2147483708"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qwgGVX2gdJKZeIkU-JR4cECx0wxUMfrV#scrollTo=0SJ2t4p12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63"/>
        <p:cNvGrpSpPr/>
        <p:nvPr/>
      </p:nvGrpSpPr>
      <p:grpSpPr>
        <a:xfrm>
          <a:off x="0" y="0"/>
          <a:ext cx="0" cy="0"/>
          <a:chOff x="0" y="0"/>
          <a:chExt cx="0" cy="0"/>
        </a:xfrm>
      </p:grpSpPr>
      <p:sp>
        <p:nvSpPr>
          <p:cNvPr id="4364" name="Google Shape;4364;p68"/>
          <p:cNvSpPr txBox="1">
            <a:spLocks noGrp="1"/>
          </p:cNvSpPr>
          <p:nvPr>
            <p:ph type="ctrTitle"/>
          </p:nvPr>
        </p:nvSpPr>
        <p:spPr>
          <a:xfrm>
            <a:off x="2477550" y="942475"/>
            <a:ext cx="4636928" cy="233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COLLEGE COMPLETION</a:t>
            </a:r>
            <a:br>
              <a:rPr lang="en" dirty="0">
                <a:solidFill>
                  <a:schemeClr val="accent1"/>
                </a:solidFill>
              </a:rPr>
            </a:br>
            <a:r>
              <a:rPr lang="en" dirty="0">
                <a:solidFill>
                  <a:schemeClr val="accent1"/>
                </a:solidFill>
              </a:rPr>
              <a:t>Dataset analysis</a:t>
            </a:r>
            <a:endParaRPr dirty="0">
              <a:solidFill>
                <a:schemeClr val="accent1"/>
              </a:solidFill>
            </a:endParaRPr>
          </a:p>
        </p:txBody>
      </p:sp>
      <p:sp>
        <p:nvSpPr>
          <p:cNvPr id="4365" name="Google Shape;4365;p68"/>
          <p:cNvSpPr txBox="1">
            <a:spLocks noGrp="1"/>
          </p:cNvSpPr>
          <p:nvPr>
            <p:ph type="subTitle" idx="1"/>
          </p:nvPr>
        </p:nvSpPr>
        <p:spPr>
          <a:xfrm>
            <a:off x="2477550" y="3532537"/>
            <a:ext cx="41889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PRESENTED BY:</a:t>
            </a:r>
          </a:p>
          <a:p>
            <a:pPr marL="0" lvl="0" indent="0" algn="ctr" rtl="0">
              <a:spcBef>
                <a:spcPts val="0"/>
              </a:spcBef>
              <a:spcAft>
                <a:spcPts val="0"/>
              </a:spcAft>
              <a:buNone/>
            </a:pPr>
            <a:r>
              <a:rPr lang="en" dirty="0"/>
              <a:t>SHUBHAM UPADHYAY</a:t>
            </a:r>
            <a:endParaRPr dirty="0"/>
          </a:p>
        </p:txBody>
      </p:sp>
      <p:grpSp>
        <p:nvGrpSpPr>
          <p:cNvPr id="4366" name="Google Shape;4366;p68"/>
          <p:cNvGrpSpPr/>
          <p:nvPr/>
        </p:nvGrpSpPr>
        <p:grpSpPr>
          <a:xfrm>
            <a:off x="1036816" y="1179360"/>
            <a:ext cx="1297909" cy="3336140"/>
            <a:chOff x="808216" y="1179360"/>
            <a:chExt cx="1297909" cy="3336140"/>
          </a:xfrm>
        </p:grpSpPr>
        <p:sp>
          <p:nvSpPr>
            <p:cNvPr id="4367" name="Google Shape;4367;p68"/>
            <p:cNvSpPr/>
            <p:nvPr/>
          </p:nvSpPr>
          <p:spPr>
            <a:xfrm>
              <a:off x="973625" y="42467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8" name="Google Shape;4368;p68"/>
            <p:cNvGrpSpPr/>
            <p:nvPr/>
          </p:nvGrpSpPr>
          <p:grpSpPr>
            <a:xfrm>
              <a:off x="808216" y="1179360"/>
              <a:ext cx="1278059" cy="3227963"/>
              <a:chOff x="238125" y="1775525"/>
              <a:chExt cx="543300" cy="1372200"/>
            </a:xfrm>
          </p:grpSpPr>
          <p:sp>
            <p:nvSpPr>
              <p:cNvPr id="4369" name="Google Shape;4369;p68"/>
              <p:cNvSpPr/>
              <p:nvPr/>
            </p:nvSpPr>
            <p:spPr>
              <a:xfrm>
                <a:off x="531625" y="2006150"/>
                <a:ext cx="167325" cy="251700"/>
              </a:xfrm>
              <a:custGeom>
                <a:avLst/>
                <a:gdLst/>
                <a:ahLst/>
                <a:cxnLst/>
                <a:rect l="l" t="t" r="r" b="b"/>
                <a:pathLst>
                  <a:path w="6693" h="10068" extrusionOk="0">
                    <a:moveTo>
                      <a:pt x="2162" y="1"/>
                    </a:moveTo>
                    <a:cubicBezTo>
                      <a:pt x="2011" y="1"/>
                      <a:pt x="1866" y="139"/>
                      <a:pt x="1757" y="259"/>
                    </a:cubicBezTo>
                    <a:lnTo>
                      <a:pt x="542" y="1751"/>
                    </a:lnTo>
                    <a:cubicBezTo>
                      <a:pt x="331" y="1962"/>
                      <a:pt x="172" y="2226"/>
                      <a:pt x="80" y="2517"/>
                    </a:cubicBezTo>
                    <a:cubicBezTo>
                      <a:pt x="1" y="2873"/>
                      <a:pt x="106" y="3256"/>
                      <a:pt x="212" y="3600"/>
                    </a:cubicBezTo>
                    <a:lnTo>
                      <a:pt x="1704" y="8341"/>
                    </a:lnTo>
                    <a:cubicBezTo>
                      <a:pt x="1810" y="8698"/>
                      <a:pt x="2074" y="9833"/>
                      <a:pt x="2444" y="9939"/>
                    </a:cubicBezTo>
                    <a:cubicBezTo>
                      <a:pt x="2718" y="10014"/>
                      <a:pt x="2935" y="10068"/>
                      <a:pt x="3163" y="10068"/>
                    </a:cubicBezTo>
                    <a:cubicBezTo>
                      <a:pt x="3298" y="10068"/>
                      <a:pt x="3436" y="10049"/>
                      <a:pt x="3593" y="10005"/>
                    </a:cubicBezTo>
                    <a:cubicBezTo>
                      <a:pt x="4227" y="9847"/>
                      <a:pt x="5019" y="9437"/>
                      <a:pt x="5415" y="8909"/>
                    </a:cubicBezTo>
                    <a:cubicBezTo>
                      <a:pt x="5851" y="8341"/>
                      <a:pt x="5851" y="7575"/>
                      <a:pt x="5957" y="6901"/>
                    </a:cubicBezTo>
                    <a:cubicBezTo>
                      <a:pt x="6049" y="6215"/>
                      <a:pt x="6181" y="5502"/>
                      <a:pt x="6261" y="4802"/>
                    </a:cubicBezTo>
                    <a:cubicBezTo>
                      <a:pt x="6300" y="4539"/>
                      <a:pt x="6692" y="1975"/>
                      <a:pt x="6163" y="1975"/>
                    </a:cubicBezTo>
                    <a:cubicBezTo>
                      <a:pt x="6160" y="1975"/>
                      <a:pt x="6158" y="1975"/>
                      <a:pt x="6155" y="1975"/>
                    </a:cubicBezTo>
                    <a:cubicBezTo>
                      <a:pt x="6099" y="1977"/>
                      <a:pt x="6043" y="1977"/>
                      <a:pt x="5987" y="1977"/>
                    </a:cubicBezTo>
                    <a:cubicBezTo>
                      <a:pt x="5502" y="1977"/>
                      <a:pt x="5017" y="1928"/>
                      <a:pt x="4544" y="1857"/>
                    </a:cubicBezTo>
                    <a:cubicBezTo>
                      <a:pt x="4398" y="2345"/>
                      <a:pt x="4134" y="2781"/>
                      <a:pt x="3949" y="3243"/>
                    </a:cubicBezTo>
                    <a:cubicBezTo>
                      <a:pt x="3725" y="3772"/>
                      <a:pt x="3553" y="4339"/>
                      <a:pt x="3355" y="4881"/>
                    </a:cubicBezTo>
                    <a:cubicBezTo>
                      <a:pt x="3302" y="3309"/>
                      <a:pt x="2999" y="1764"/>
                      <a:pt x="2457" y="298"/>
                    </a:cubicBezTo>
                    <a:cubicBezTo>
                      <a:pt x="2431" y="179"/>
                      <a:pt x="2351" y="87"/>
                      <a:pt x="2259" y="21"/>
                    </a:cubicBezTo>
                    <a:cubicBezTo>
                      <a:pt x="2227" y="7"/>
                      <a:pt x="2194" y="1"/>
                      <a:pt x="2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8"/>
              <p:cNvSpPr/>
              <p:nvPr/>
            </p:nvSpPr>
            <p:spPr>
              <a:xfrm>
                <a:off x="632650" y="2079025"/>
                <a:ext cx="58150" cy="21475"/>
              </a:xfrm>
              <a:custGeom>
                <a:avLst/>
                <a:gdLst/>
                <a:ahLst/>
                <a:cxnLst/>
                <a:rect l="l" t="t" r="r" b="b"/>
                <a:pathLst>
                  <a:path w="2326" h="859" extrusionOk="0">
                    <a:moveTo>
                      <a:pt x="94" y="1"/>
                    </a:moveTo>
                    <a:cubicBezTo>
                      <a:pt x="76" y="1"/>
                      <a:pt x="57" y="8"/>
                      <a:pt x="40" y="25"/>
                    </a:cubicBezTo>
                    <a:cubicBezTo>
                      <a:pt x="1" y="51"/>
                      <a:pt x="1" y="104"/>
                      <a:pt x="27" y="143"/>
                    </a:cubicBezTo>
                    <a:cubicBezTo>
                      <a:pt x="27" y="154"/>
                      <a:pt x="630" y="858"/>
                      <a:pt x="1516" y="858"/>
                    </a:cubicBezTo>
                    <a:cubicBezTo>
                      <a:pt x="1751" y="858"/>
                      <a:pt x="2005" y="809"/>
                      <a:pt x="2272" y="685"/>
                    </a:cubicBezTo>
                    <a:lnTo>
                      <a:pt x="2286" y="672"/>
                    </a:lnTo>
                    <a:cubicBezTo>
                      <a:pt x="2312" y="645"/>
                      <a:pt x="2325" y="606"/>
                      <a:pt x="2312" y="566"/>
                    </a:cubicBezTo>
                    <a:cubicBezTo>
                      <a:pt x="2292" y="536"/>
                      <a:pt x="2257" y="521"/>
                      <a:pt x="2225" y="521"/>
                    </a:cubicBezTo>
                    <a:cubicBezTo>
                      <a:pt x="2214" y="521"/>
                      <a:pt x="2203" y="523"/>
                      <a:pt x="2193" y="526"/>
                    </a:cubicBezTo>
                    <a:cubicBezTo>
                      <a:pt x="1951" y="639"/>
                      <a:pt x="1723" y="684"/>
                      <a:pt x="1512" y="684"/>
                    </a:cubicBezTo>
                    <a:cubicBezTo>
                      <a:pt x="710" y="684"/>
                      <a:pt x="170" y="38"/>
                      <a:pt x="159" y="38"/>
                    </a:cubicBezTo>
                    <a:cubicBezTo>
                      <a:pt x="144" y="15"/>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8"/>
              <p:cNvSpPr/>
              <p:nvPr/>
            </p:nvSpPr>
            <p:spPr>
              <a:xfrm>
                <a:off x="670625" y="2070375"/>
                <a:ext cx="9275" cy="30075"/>
              </a:xfrm>
              <a:custGeom>
                <a:avLst/>
                <a:gdLst/>
                <a:ahLst/>
                <a:cxnLst/>
                <a:rect l="l" t="t" r="r" b="b"/>
                <a:pathLst>
                  <a:path w="371" h="1203" extrusionOk="0">
                    <a:moveTo>
                      <a:pt x="291" y="1"/>
                    </a:moveTo>
                    <a:cubicBezTo>
                      <a:pt x="251" y="1"/>
                      <a:pt x="199" y="27"/>
                      <a:pt x="199" y="80"/>
                    </a:cubicBezTo>
                    <a:lnTo>
                      <a:pt x="1" y="1097"/>
                    </a:lnTo>
                    <a:cubicBezTo>
                      <a:pt x="1" y="1150"/>
                      <a:pt x="27" y="1189"/>
                      <a:pt x="67" y="1203"/>
                    </a:cubicBezTo>
                    <a:cubicBezTo>
                      <a:pt x="93" y="1203"/>
                      <a:pt x="119" y="1203"/>
                      <a:pt x="146" y="1189"/>
                    </a:cubicBezTo>
                    <a:cubicBezTo>
                      <a:pt x="159" y="1163"/>
                      <a:pt x="172" y="1150"/>
                      <a:pt x="172" y="1136"/>
                    </a:cubicBezTo>
                    <a:lnTo>
                      <a:pt x="370" y="106"/>
                    </a:lnTo>
                    <a:cubicBezTo>
                      <a:pt x="370" y="67"/>
                      <a:pt x="344" y="14"/>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8"/>
              <p:cNvSpPr/>
              <p:nvPr/>
            </p:nvSpPr>
            <p:spPr>
              <a:xfrm>
                <a:off x="648925" y="2075350"/>
                <a:ext cx="10400" cy="7600"/>
              </a:xfrm>
              <a:custGeom>
                <a:avLst/>
                <a:gdLst/>
                <a:ahLst/>
                <a:cxnLst/>
                <a:rect l="l" t="t" r="r" b="b"/>
                <a:pathLst>
                  <a:path w="416" h="304" extrusionOk="0">
                    <a:moveTo>
                      <a:pt x="215" y="0"/>
                    </a:moveTo>
                    <a:cubicBezTo>
                      <a:pt x="103" y="0"/>
                      <a:pt x="1" y="133"/>
                      <a:pt x="89" y="251"/>
                    </a:cubicBezTo>
                    <a:cubicBezTo>
                      <a:pt x="123" y="288"/>
                      <a:pt x="163" y="303"/>
                      <a:pt x="201" y="303"/>
                    </a:cubicBezTo>
                    <a:cubicBezTo>
                      <a:pt x="314" y="303"/>
                      <a:pt x="416" y="171"/>
                      <a:pt x="327" y="53"/>
                    </a:cubicBezTo>
                    <a:cubicBezTo>
                      <a:pt x="293" y="16"/>
                      <a:pt x="254"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8"/>
              <p:cNvSpPr/>
              <p:nvPr/>
            </p:nvSpPr>
            <p:spPr>
              <a:xfrm>
                <a:off x="591400" y="2174775"/>
                <a:ext cx="23775" cy="17800"/>
              </a:xfrm>
              <a:custGeom>
                <a:avLst/>
                <a:gdLst/>
                <a:ahLst/>
                <a:cxnLst/>
                <a:rect l="l" t="t" r="r" b="b"/>
                <a:pathLst>
                  <a:path w="951" h="712" extrusionOk="0">
                    <a:moveTo>
                      <a:pt x="854" y="1"/>
                    </a:moveTo>
                    <a:cubicBezTo>
                      <a:pt x="842" y="1"/>
                      <a:pt x="830" y="4"/>
                      <a:pt x="819" y="11"/>
                    </a:cubicBezTo>
                    <a:cubicBezTo>
                      <a:pt x="541" y="156"/>
                      <a:pt x="277" y="341"/>
                      <a:pt x="40" y="566"/>
                    </a:cubicBezTo>
                    <a:cubicBezTo>
                      <a:pt x="0" y="592"/>
                      <a:pt x="0" y="658"/>
                      <a:pt x="40" y="685"/>
                    </a:cubicBezTo>
                    <a:cubicBezTo>
                      <a:pt x="53" y="698"/>
                      <a:pt x="66" y="711"/>
                      <a:pt x="79" y="711"/>
                    </a:cubicBezTo>
                    <a:cubicBezTo>
                      <a:pt x="106" y="711"/>
                      <a:pt x="132" y="711"/>
                      <a:pt x="158" y="685"/>
                    </a:cubicBezTo>
                    <a:cubicBezTo>
                      <a:pt x="383" y="487"/>
                      <a:pt x="621" y="315"/>
                      <a:pt x="898" y="170"/>
                    </a:cubicBezTo>
                    <a:cubicBezTo>
                      <a:pt x="938" y="143"/>
                      <a:pt x="951" y="90"/>
                      <a:pt x="938" y="51"/>
                    </a:cubicBezTo>
                    <a:cubicBezTo>
                      <a:pt x="919" y="22"/>
                      <a:pt x="886"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8"/>
              <p:cNvSpPr/>
              <p:nvPr/>
            </p:nvSpPr>
            <p:spPr>
              <a:xfrm>
                <a:off x="605575" y="2176050"/>
                <a:ext cx="8550" cy="21475"/>
              </a:xfrm>
              <a:custGeom>
                <a:avLst/>
                <a:gdLst/>
                <a:ahLst/>
                <a:cxnLst/>
                <a:rect l="l" t="t" r="r" b="b"/>
                <a:pathLst>
                  <a:path w="342" h="859" extrusionOk="0">
                    <a:moveTo>
                      <a:pt x="207" y="1"/>
                    </a:moveTo>
                    <a:cubicBezTo>
                      <a:pt x="181" y="1"/>
                      <a:pt x="158" y="12"/>
                      <a:pt x="146" y="39"/>
                    </a:cubicBezTo>
                    <a:cubicBezTo>
                      <a:pt x="54" y="277"/>
                      <a:pt x="1" y="528"/>
                      <a:pt x="14" y="779"/>
                    </a:cubicBezTo>
                    <a:cubicBezTo>
                      <a:pt x="14" y="819"/>
                      <a:pt x="41" y="845"/>
                      <a:pt x="80" y="858"/>
                    </a:cubicBezTo>
                    <a:lnTo>
                      <a:pt x="107" y="858"/>
                    </a:lnTo>
                    <a:cubicBezTo>
                      <a:pt x="146" y="858"/>
                      <a:pt x="186" y="819"/>
                      <a:pt x="186" y="766"/>
                    </a:cubicBezTo>
                    <a:cubicBezTo>
                      <a:pt x="173" y="541"/>
                      <a:pt x="225" y="330"/>
                      <a:pt x="305" y="119"/>
                    </a:cubicBezTo>
                    <a:cubicBezTo>
                      <a:pt x="342" y="63"/>
                      <a:pt x="268"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8"/>
              <p:cNvSpPr/>
              <p:nvPr/>
            </p:nvSpPr>
            <p:spPr>
              <a:xfrm>
                <a:off x="677550" y="2020400"/>
                <a:ext cx="49225" cy="18300"/>
              </a:xfrm>
              <a:custGeom>
                <a:avLst/>
                <a:gdLst/>
                <a:ahLst/>
                <a:cxnLst/>
                <a:rect l="l" t="t" r="r" b="b"/>
                <a:pathLst>
                  <a:path w="1969" h="732" extrusionOk="0">
                    <a:moveTo>
                      <a:pt x="1634" y="0"/>
                    </a:moveTo>
                    <a:cubicBezTo>
                      <a:pt x="1346" y="0"/>
                      <a:pt x="898" y="109"/>
                      <a:pt x="397" y="402"/>
                    </a:cubicBezTo>
                    <a:cubicBezTo>
                      <a:pt x="265" y="455"/>
                      <a:pt x="133" y="507"/>
                      <a:pt x="1" y="534"/>
                    </a:cubicBezTo>
                    <a:cubicBezTo>
                      <a:pt x="357" y="547"/>
                      <a:pt x="701" y="613"/>
                      <a:pt x="1044" y="732"/>
                    </a:cubicBezTo>
                    <a:cubicBezTo>
                      <a:pt x="1044" y="732"/>
                      <a:pt x="1969" y="336"/>
                      <a:pt x="1969" y="138"/>
                    </a:cubicBezTo>
                    <a:cubicBezTo>
                      <a:pt x="1963" y="55"/>
                      <a:pt x="1839" y="0"/>
                      <a:pt x="163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8"/>
              <p:cNvSpPr/>
              <p:nvPr/>
            </p:nvSpPr>
            <p:spPr>
              <a:xfrm>
                <a:off x="662700" y="1969350"/>
                <a:ext cx="88500" cy="69150"/>
              </a:xfrm>
              <a:custGeom>
                <a:avLst/>
                <a:gdLst/>
                <a:ahLst/>
                <a:cxnLst/>
                <a:rect l="l" t="t" r="r" b="b"/>
                <a:pathLst>
                  <a:path w="3540" h="2766" extrusionOk="0">
                    <a:moveTo>
                      <a:pt x="2365" y="1"/>
                    </a:moveTo>
                    <a:cubicBezTo>
                      <a:pt x="2114" y="1"/>
                      <a:pt x="1863" y="67"/>
                      <a:pt x="1651" y="185"/>
                    </a:cubicBezTo>
                    <a:cubicBezTo>
                      <a:pt x="1651" y="185"/>
                      <a:pt x="1350" y="40"/>
                      <a:pt x="1004" y="40"/>
                    </a:cubicBezTo>
                    <a:cubicBezTo>
                      <a:pt x="698" y="40"/>
                      <a:pt x="357" y="154"/>
                      <a:pt x="159" y="582"/>
                    </a:cubicBezTo>
                    <a:cubicBezTo>
                      <a:pt x="1" y="951"/>
                      <a:pt x="1" y="1374"/>
                      <a:pt x="186" y="1744"/>
                    </a:cubicBezTo>
                    <a:cubicBezTo>
                      <a:pt x="331" y="2074"/>
                      <a:pt x="542" y="2378"/>
                      <a:pt x="819" y="2629"/>
                    </a:cubicBezTo>
                    <a:cubicBezTo>
                      <a:pt x="819" y="2629"/>
                      <a:pt x="1164" y="2766"/>
                      <a:pt x="1588" y="2766"/>
                    </a:cubicBezTo>
                    <a:cubicBezTo>
                      <a:pt x="1873" y="2766"/>
                      <a:pt x="2194" y="2704"/>
                      <a:pt x="2470" y="2497"/>
                    </a:cubicBezTo>
                    <a:cubicBezTo>
                      <a:pt x="3540" y="1691"/>
                      <a:pt x="3487" y="899"/>
                      <a:pt x="3065" y="370"/>
                    </a:cubicBezTo>
                    <a:cubicBezTo>
                      <a:pt x="2893" y="146"/>
                      <a:pt x="2642" y="14"/>
                      <a:pt x="2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68"/>
              <p:cNvSpPr/>
              <p:nvPr/>
            </p:nvSpPr>
            <p:spPr>
              <a:xfrm>
                <a:off x="667325" y="1969350"/>
                <a:ext cx="83875" cy="69150"/>
              </a:xfrm>
              <a:custGeom>
                <a:avLst/>
                <a:gdLst/>
                <a:ahLst/>
                <a:cxnLst/>
                <a:rect l="l" t="t" r="r" b="b"/>
                <a:pathLst>
                  <a:path w="3355" h="2766" extrusionOk="0">
                    <a:moveTo>
                      <a:pt x="2180" y="1"/>
                    </a:moveTo>
                    <a:lnTo>
                      <a:pt x="2114" y="53"/>
                    </a:lnTo>
                    <a:cubicBezTo>
                      <a:pt x="2114" y="53"/>
                      <a:pt x="2708" y="1031"/>
                      <a:pt x="1902" y="1717"/>
                    </a:cubicBezTo>
                    <a:cubicBezTo>
                      <a:pt x="1643" y="1940"/>
                      <a:pt x="1341" y="2016"/>
                      <a:pt x="1050" y="2016"/>
                    </a:cubicBezTo>
                    <a:cubicBezTo>
                      <a:pt x="615" y="2016"/>
                      <a:pt x="206" y="1847"/>
                      <a:pt x="1" y="1744"/>
                    </a:cubicBezTo>
                    <a:lnTo>
                      <a:pt x="1" y="1744"/>
                    </a:lnTo>
                    <a:cubicBezTo>
                      <a:pt x="146" y="2074"/>
                      <a:pt x="357" y="2378"/>
                      <a:pt x="634" y="2629"/>
                    </a:cubicBezTo>
                    <a:cubicBezTo>
                      <a:pt x="634" y="2629"/>
                      <a:pt x="979" y="2766"/>
                      <a:pt x="1403" y="2766"/>
                    </a:cubicBezTo>
                    <a:cubicBezTo>
                      <a:pt x="1688" y="2766"/>
                      <a:pt x="2009" y="2704"/>
                      <a:pt x="2285" y="2497"/>
                    </a:cubicBezTo>
                    <a:cubicBezTo>
                      <a:pt x="3355" y="1691"/>
                      <a:pt x="3302" y="899"/>
                      <a:pt x="2880" y="370"/>
                    </a:cubicBezTo>
                    <a:cubicBezTo>
                      <a:pt x="2708" y="146"/>
                      <a:pt x="2457" y="14"/>
                      <a:pt x="2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68"/>
              <p:cNvSpPr/>
              <p:nvPr/>
            </p:nvSpPr>
            <p:spPr>
              <a:xfrm>
                <a:off x="679875" y="1943600"/>
                <a:ext cx="24125" cy="33050"/>
              </a:xfrm>
              <a:custGeom>
                <a:avLst/>
                <a:gdLst/>
                <a:ahLst/>
                <a:cxnLst/>
                <a:rect l="l" t="t" r="r" b="b"/>
                <a:pathLst>
                  <a:path w="965" h="1322" extrusionOk="0">
                    <a:moveTo>
                      <a:pt x="198" y="0"/>
                    </a:moveTo>
                    <a:lnTo>
                      <a:pt x="0" y="119"/>
                    </a:lnTo>
                    <a:cubicBezTo>
                      <a:pt x="331" y="476"/>
                      <a:pt x="621" y="872"/>
                      <a:pt x="846" y="1308"/>
                    </a:cubicBezTo>
                    <a:lnTo>
                      <a:pt x="964" y="1321"/>
                    </a:lnTo>
                    <a:cubicBezTo>
                      <a:pt x="925" y="780"/>
                      <a:pt x="198"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68"/>
              <p:cNvSpPr/>
              <p:nvPr/>
            </p:nvSpPr>
            <p:spPr>
              <a:xfrm>
                <a:off x="680525" y="1935675"/>
                <a:ext cx="46925" cy="40975"/>
              </a:xfrm>
              <a:custGeom>
                <a:avLst/>
                <a:gdLst/>
                <a:ahLst/>
                <a:cxnLst/>
                <a:rect l="l" t="t" r="r" b="b"/>
                <a:pathLst>
                  <a:path w="1877" h="1639" extrusionOk="0">
                    <a:moveTo>
                      <a:pt x="1678" y="0"/>
                    </a:moveTo>
                    <a:lnTo>
                      <a:pt x="1678" y="0"/>
                    </a:lnTo>
                    <a:cubicBezTo>
                      <a:pt x="1" y="1004"/>
                      <a:pt x="965" y="1638"/>
                      <a:pt x="965" y="1638"/>
                    </a:cubicBezTo>
                    <a:cubicBezTo>
                      <a:pt x="1876" y="1559"/>
                      <a:pt x="1678" y="1"/>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68"/>
              <p:cNvSpPr/>
              <p:nvPr/>
            </p:nvSpPr>
            <p:spPr>
              <a:xfrm>
                <a:off x="692750" y="2002850"/>
                <a:ext cx="78275" cy="47075"/>
              </a:xfrm>
              <a:custGeom>
                <a:avLst/>
                <a:gdLst/>
                <a:ahLst/>
                <a:cxnLst/>
                <a:rect l="l" t="t" r="r" b="b"/>
                <a:pathLst>
                  <a:path w="3131" h="1883" extrusionOk="0">
                    <a:moveTo>
                      <a:pt x="2821" y="0"/>
                    </a:moveTo>
                    <a:cubicBezTo>
                      <a:pt x="2447" y="0"/>
                      <a:pt x="1198" y="1028"/>
                      <a:pt x="634" y="1196"/>
                    </a:cubicBezTo>
                    <a:cubicBezTo>
                      <a:pt x="0" y="1394"/>
                      <a:pt x="674" y="1883"/>
                      <a:pt x="674" y="1883"/>
                    </a:cubicBezTo>
                    <a:cubicBezTo>
                      <a:pt x="674" y="1883"/>
                      <a:pt x="1400" y="1645"/>
                      <a:pt x="1730" y="1223"/>
                    </a:cubicBezTo>
                    <a:cubicBezTo>
                      <a:pt x="2061" y="813"/>
                      <a:pt x="3130" y="338"/>
                      <a:pt x="2906" y="34"/>
                    </a:cubicBezTo>
                    <a:cubicBezTo>
                      <a:pt x="2888" y="11"/>
                      <a:pt x="2859" y="0"/>
                      <a:pt x="2821"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68"/>
              <p:cNvSpPr/>
              <p:nvPr/>
            </p:nvSpPr>
            <p:spPr>
              <a:xfrm>
                <a:off x="696375" y="2008650"/>
                <a:ext cx="78675" cy="27750"/>
              </a:xfrm>
              <a:custGeom>
                <a:avLst/>
                <a:gdLst/>
                <a:ahLst/>
                <a:cxnLst/>
                <a:rect l="l" t="t" r="r" b="b"/>
                <a:pathLst>
                  <a:path w="3147" h="1110" extrusionOk="0">
                    <a:moveTo>
                      <a:pt x="2858" y="1"/>
                    </a:moveTo>
                    <a:cubicBezTo>
                      <a:pt x="2589" y="1"/>
                      <a:pt x="2165" y="90"/>
                      <a:pt x="1784" y="264"/>
                    </a:cubicBezTo>
                    <a:cubicBezTo>
                      <a:pt x="1150" y="555"/>
                      <a:pt x="1" y="1109"/>
                      <a:pt x="1" y="1109"/>
                    </a:cubicBezTo>
                    <a:cubicBezTo>
                      <a:pt x="1" y="1109"/>
                      <a:pt x="1150" y="1109"/>
                      <a:pt x="1612" y="806"/>
                    </a:cubicBezTo>
                    <a:cubicBezTo>
                      <a:pt x="2074" y="515"/>
                      <a:pt x="3078" y="317"/>
                      <a:pt x="3131" y="119"/>
                    </a:cubicBezTo>
                    <a:cubicBezTo>
                      <a:pt x="3146" y="40"/>
                      <a:pt x="3036" y="1"/>
                      <a:pt x="2858"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68"/>
              <p:cNvSpPr/>
              <p:nvPr/>
            </p:nvSpPr>
            <p:spPr>
              <a:xfrm>
                <a:off x="644225" y="2015375"/>
                <a:ext cx="137200" cy="54700"/>
              </a:xfrm>
              <a:custGeom>
                <a:avLst/>
                <a:gdLst/>
                <a:ahLst/>
                <a:cxnLst/>
                <a:rect l="l" t="t" r="r" b="b"/>
                <a:pathLst>
                  <a:path w="5488" h="2188" extrusionOk="0">
                    <a:moveTo>
                      <a:pt x="5136" y="0"/>
                    </a:moveTo>
                    <a:cubicBezTo>
                      <a:pt x="4870" y="0"/>
                      <a:pt x="4479" y="60"/>
                      <a:pt x="4173" y="141"/>
                    </a:cubicBezTo>
                    <a:cubicBezTo>
                      <a:pt x="3619" y="299"/>
                      <a:pt x="2324" y="642"/>
                      <a:pt x="2324" y="642"/>
                    </a:cubicBezTo>
                    <a:cubicBezTo>
                      <a:pt x="2324" y="642"/>
                      <a:pt x="1903" y="524"/>
                      <a:pt x="1419" y="524"/>
                    </a:cubicBezTo>
                    <a:cubicBezTo>
                      <a:pt x="1217" y="524"/>
                      <a:pt x="1004" y="544"/>
                      <a:pt x="806" y="603"/>
                    </a:cubicBezTo>
                    <a:lnTo>
                      <a:pt x="713" y="642"/>
                    </a:lnTo>
                    <a:lnTo>
                      <a:pt x="687" y="656"/>
                    </a:lnTo>
                    <a:cubicBezTo>
                      <a:pt x="528" y="695"/>
                      <a:pt x="396" y="774"/>
                      <a:pt x="277" y="880"/>
                    </a:cubicBezTo>
                    <a:cubicBezTo>
                      <a:pt x="40" y="1131"/>
                      <a:pt x="0" y="1501"/>
                      <a:pt x="172" y="1791"/>
                    </a:cubicBezTo>
                    <a:cubicBezTo>
                      <a:pt x="238" y="1897"/>
                      <a:pt x="330" y="1976"/>
                      <a:pt x="436" y="2042"/>
                    </a:cubicBezTo>
                    <a:cubicBezTo>
                      <a:pt x="542" y="2095"/>
                      <a:pt x="660" y="2148"/>
                      <a:pt x="779" y="2188"/>
                    </a:cubicBezTo>
                    <a:cubicBezTo>
                      <a:pt x="779" y="2188"/>
                      <a:pt x="2760" y="1871"/>
                      <a:pt x="3381" y="1329"/>
                    </a:cubicBezTo>
                    <a:cubicBezTo>
                      <a:pt x="4002" y="788"/>
                      <a:pt x="5296" y="378"/>
                      <a:pt x="5428" y="141"/>
                    </a:cubicBezTo>
                    <a:cubicBezTo>
                      <a:pt x="5487" y="40"/>
                      <a:pt x="5353" y="0"/>
                      <a:pt x="513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68"/>
              <p:cNvSpPr/>
              <p:nvPr/>
            </p:nvSpPr>
            <p:spPr>
              <a:xfrm>
                <a:off x="448100" y="3043050"/>
                <a:ext cx="50200" cy="36000"/>
              </a:xfrm>
              <a:custGeom>
                <a:avLst/>
                <a:gdLst/>
                <a:ahLst/>
                <a:cxnLst/>
                <a:rect l="l" t="t" r="r" b="b"/>
                <a:pathLst>
                  <a:path w="2008" h="1440" extrusionOk="0">
                    <a:moveTo>
                      <a:pt x="2008" y="0"/>
                    </a:moveTo>
                    <a:lnTo>
                      <a:pt x="0" y="79"/>
                    </a:lnTo>
                    <a:lnTo>
                      <a:pt x="172" y="1440"/>
                    </a:lnTo>
                    <a:lnTo>
                      <a:pt x="1915" y="1440"/>
                    </a:lnTo>
                    <a:lnTo>
                      <a:pt x="2008"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68"/>
              <p:cNvSpPr/>
              <p:nvPr/>
            </p:nvSpPr>
            <p:spPr>
              <a:xfrm>
                <a:off x="564325" y="3038075"/>
                <a:ext cx="48875" cy="40975"/>
              </a:xfrm>
              <a:custGeom>
                <a:avLst/>
                <a:gdLst/>
                <a:ahLst/>
                <a:cxnLst/>
                <a:rect l="l" t="t" r="r" b="b"/>
                <a:pathLst>
                  <a:path w="1955" h="1639" extrusionOk="0">
                    <a:moveTo>
                      <a:pt x="1875" y="1"/>
                    </a:moveTo>
                    <a:lnTo>
                      <a:pt x="0" y="54"/>
                    </a:lnTo>
                    <a:lnTo>
                      <a:pt x="211" y="1639"/>
                    </a:lnTo>
                    <a:lnTo>
                      <a:pt x="1955" y="1625"/>
                    </a:lnTo>
                    <a:lnTo>
                      <a:pt x="1875" y="1"/>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68"/>
              <p:cNvSpPr/>
              <p:nvPr/>
            </p:nvSpPr>
            <p:spPr>
              <a:xfrm>
                <a:off x="552750" y="3066725"/>
                <a:ext cx="169725" cy="81000"/>
              </a:xfrm>
              <a:custGeom>
                <a:avLst/>
                <a:gdLst/>
                <a:ahLst/>
                <a:cxnLst/>
                <a:rect l="l" t="t" r="r" b="b"/>
                <a:pathLst>
                  <a:path w="6789" h="3240" extrusionOk="0">
                    <a:moveTo>
                      <a:pt x="2346" y="0"/>
                    </a:moveTo>
                    <a:cubicBezTo>
                      <a:pt x="2039" y="0"/>
                      <a:pt x="1644" y="302"/>
                      <a:pt x="1244" y="302"/>
                    </a:cubicBezTo>
                    <a:cubicBezTo>
                      <a:pt x="1066" y="302"/>
                      <a:pt x="887" y="243"/>
                      <a:pt x="714" y="70"/>
                    </a:cubicBezTo>
                    <a:cubicBezTo>
                      <a:pt x="688" y="64"/>
                      <a:pt x="662" y="61"/>
                      <a:pt x="637" y="61"/>
                    </a:cubicBezTo>
                    <a:cubicBezTo>
                      <a:pt x="433" y="61"/>
                      <a:pt x="269" y="241"/>
                      <a:pt x="305" y="453"/>
                    </a:cubicBezTo>
                    <a:cubicBezTo>
                      <a:pt x="305" y="532"/>
                      <a:pt x="291" y="611"/>
                      <a:pt x="278" y="677"/>
                    </a:cubicBezTo>
                    <a:cubicBezTo>
                      <a:pt x="278" y="743"/>
                      <a:pt x="265" y="796"/>
                      <a:pt x="265" y="862"/>
                    </a:cubicBezTo>
                    <a:cubicBezTo>
                      <a:pt x="173" y="1430"/>
                      <a:pt x="1" y="2315"/>
                      <a:pt x="40" y="2870"/>
                    </a:cubicBezTo>
                    <a:cubicBezTo>
                      <a:pt x="40" y="2989"/>
                      <a:pt x="67" y="3121"/>
                      <a:pt x="133" y="3240"/>
                    </a:cubicBezTo>
                    <a:lnTo>
                      <a:pt x="6710" y="3226"/>
                    </a:lnTo>
                    <a:cubicBezTo>
                      <a:pt x="6776" y="3107"/>
                      <a:pt x="6789" y="2975"/>
                      <a:pt x="6763" y="2857"/>
                    </a:cubicBezTo>
                    <a:cubicBezTo>
                      <a:pt x="6697" y="2579"/>
                      <a:pt x="6432" y="2170"/>
                      <a:pt x="5455" y="1760"/>
                    </a:cubicBezTo>
                    <a:cubicBezTo>
                      <a:pt x="4689" y="1443"/>
                      <a:pt x="3804" y="1140"/>
                      <a:pt x="3276" y="664"/>
                    </a:cubicBezTo>
                    <a:cubicBezTo>
                      <a:pt x="2761" y="202"/>
                      <a:pt x="2563" y="70"/>
                      <a:pt x="2563" y="70"/>
                    </a:cubicBezTo>
                    <a:cubicBezTo>
                      <a:pt x="2497" y="20"/>
                      <a:pt x="2425" y="0"/>
                      <a:pt x="2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68"/>
              <p:cNvSpPr/>
              <p:nvPr/>
            </p:nvSpPr>
            <p:spPr>
              <a:xfrm>
                <a:off x="553750" y="3138125"/>
                <a:ext cx="168725" cy="9600"/>
              </a:xfrm>
              <a:custGeom>
                <a:avLst/>
                <a:gdLst/>
                <a:ahLst/>
                <a:cxnLst/>
                <a:rect l="l" t="t" r="r" b="b"/>
                <a:pathLst>
                  <a:path w="6749" h="384" extrusionOk="0">
                    <a:moveTo>
                      <a:pt x="6723" y="1"/>
                    </a:moveTo>
                    <a:lnTo>
                      <a:pt x="0" y="14"/>
                    </a:lnTo>
                    <a:cubicBezTo>
                      <a:pt x="0" y="133"/>
                      <a:pt x="27" y="265"/>
                      <a:pt x="93" y="384"/>
                    </a:cubicBezTo>
                    <a:lnTo>
                      <a:pt x="6670" y="370"/>
                    </a:lnTo>
                    <a:cubicBezTo>
                      <a:pt x="6736" y="251"/>
                      <a:pt x="6749" y="119"/>
                      <a:pt x="6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8"/>
              <p:cNvSpPr/>
              <p:nvPr/>
            </p:nvSpPr>
            <p:spPr>
              <a:xfrm>
                <a:off x="559350" y="3083650"/>
                <a:ext cx="22150" cy="63750"/>
              </a:xfrm>
              <a:custGeom>
                <a:avLst/>
                <a:gdLst/>
                <a:ahLst/>
                <a:cxnLst/>
                <a:rect l="l" t="t" r="r" b="b"/>
                <a:pathLst>
                  <a:path w="886" h="2550" extrusionOk="0">
                    <a:moveTo>
                      <a:pt x="27" y="0"/>
                    </a:moveTo>
                    <a:cubicBezTo>
                      <a:pt x="27" y="53"/>
                      <a:pt x="14" y="119"/>
                      <a:pt x="1" y="185"/>
                    </a:cubicBezTo>
                    <a:cubicBezTo>
                      <a:pt x="410" y="502"/>
                      <a:pt x="661" y="978"/>
                      <a:pt x="701" y="1506"/>
                    </a:cubicBezTo>
                    <a:cubicBezTo>
                      <a:pt x="727" y="1889"/>
                      <a:pt x="595" y="2259"/>
                      <a:pt x="344" y="2549"/>
                    </a:cubicBezTo>
                    <a:lnTo>
                      <a:pt x="542" y="2549"/>
                    </a:lnTo>
                    <a:cubicBezTo>
                      <a:pt x="767" y="2246"/>
                      <a:pt x="886" y="1863"/>
                      <a:pt x="859" y="1480"/>
                    </a:cubicBezTo>
                    <a:cubicBezTo>
                      <a:pt x="807" y="885"/>
                      <a:pt x="503" y="344"/>
                      <a:pt x="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68"/>
              <p:cNvSpPr/>
              <p:nvPr/>
            </p:nvSpPr>
            <p:spPr>
              <a:xfrm>
                <a:off x="628125" y="3085225"/>
                <a:ext cx="17425" cy="8050"/>
              </a:xfrm>
              <a:custGeom>
                <a:avLst/>
                <a:gdLst/>
                <a:ahLst/>
                <a:cxnLst/>
                <a:rect l="l" t="t" r="r" b="b"/>
                <a:pathLst>
                  <a:path w="697" h="322" extrusionOk="0">
                    <a:moveTo>
                      <a:pt x="578" y="0"/>
                    </a:moveTo>
                    <a:cubicBezTo>
                      <a:pt x="569" y="0"/>
                      <a:pt x="560" y="1"/>
                      <a:pt x="552" y="3"/>
                    </a:cubicBezTo>
                    <a:lnTo>
                      <a:pt x="129" y="109"/>
                    </a:lnTo>
                    <a:cubicBezTo>
                      <a:pt x="1" y="122"/>
                      <a:pt x="22" y="321"/>
                      <a:pt x="144" y="321"/>
                    </a:cubicBezTo>
                    <a:cubicBezTo>
                      <a:pt x="148" y="321"/>
                      <a:pt x="151" y="321"/>
                      <a:pt x="155" y="320"/>
                    </a:cubicBezTo>
                    <a:lnTo>
                      <a:pt x="182" y="320"/>
                    </a:lnTo>
                    <a:lnTo>
                      <a:pt x="591" y="215"/>
                    </a:lnTo>
                    <a:cubicBezTo>
                      <a:pt x="657" y="202"/>
                      <a:pt x="697" y="136"/>
                      <a:pt x="684" y="83"/>
                    </a:cubicBezTo>
                    <a:cubicBezTo>
                      <a:pt x="662" y="28"/>
                      <a:pt x="62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68"/>
              <p:cNvSpPr/>
              <p:nvPr/>
            </p:nvSpPr>
            <p:spPr>
              <a:xfrm>
                <a:off x="619125" y="3076600"/>
                <a:ext cx="16900" cy="8075"/>
              </a:xfrm>
              <a:custGeom>
                <a:avLst/>
                <a:gdLst/>
                <a:ahLst/>
                <a:cxnLst/>
                <a:rect l="l" t="t" r="r" b="b"/>
                <a:pathLst>
                  <a:path w="676" h="323" extrusionOk="0">
                    <a:moveTo>
                      <a:pt x="534" y="0"/>
                    </a:moveTo>
                    <a:cubicBezTo>
                      <a:pt x="524" y="0"/>
                      <a:pt x="513" y="2"/>
                      <a:pt x="502" y="5"/>
                    </a:cubicBezTo>
                    <a:lnTo>
                      <a:pt x="93" y="111"/>
                    </a:lnTo>
                    <a:cubicBezTo>
                      <a:pt x="27" y="124"/>
                      <a:pt x="0" y="177"/>
                      <a:pt x="14" y="243"/>
                    </a:cubicBezTo>
                    <a:cubicBezTo>
                      <a:pt x="14" y="282"/>
                      <a:pt x="66" y="322"/>
                      <a:pt x="119" y="322"/>
                    </a:cubicBezTo>
                    <a:lnTo>
                      <a:pt x="146" y="322"/>
                    </a:lnTo>
                    <a:lnTo>
                      <a:pt x="555" y="216"/>
                    </a:lnTo>
                    <a:cubicBezTo>
                      <a:pt x="676" y="180"/>
                      <a:pt x="642"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68"/>
              <p:cNvSpPr/>
              <p:nvPr/>
            </p:nvSpPr>
            <p:spPr>
              <a:xfrm>
                <a:off x="639600" y="3091125"/>
                <a:ext cx="17200" cy="8075"/>
              </a:xfrm>
              <a:custGeom>
                <a:avLst/>
                <a:gdLst/>
                <a:ahLst/>
                <a:cxnLst/>
                <a:rect l="l" t="t" r="r" b="b"/>
                <a:pathLst>
                  <a:path w="688" h="323" extrusionOk="0">
                    <a:moveTo>
                      <a:pt x="537" y="0"/>
                    </a:moveTo>
                    <a:cubicBezTo>
                      <a:pt x="526" y="0"/>
                      <a:pt x="514" y="2"/>
                      <a:pt x="502" y="5"/>
                    </a:cubicBezTo>
                    <a:lnTo>
                      <a:pt x="93" y="111"/>
                    </a:lnTo>
                    <a:cubicBezTo>
                      <a:pt x="40" y="124"/>
                      <a:pt x="0" y="177"/>
                      <a:pt x="13" y="243"/>
                    </a:cubicBezTo>
                    <a:cubicBezTo>
                      <a:pt x="27" y="283"/>
                      <a:pt x="66" y="322"/>
                      <a:pt x="119" y="322"/>
                    </a:cubicBezTo>
                    <a:lnTo>
                      <a:pt x="145" y="322"/>
                    </a:lnTo>
                    <a:lnTo>
                      <a:pt x="555" y="217"/>
                    </a:lnTo>
                    <a:cubicBezTo>
                      <a:pt x="688" y="180"/>
                      <a:pt x="655"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8"/>
              <p:cNvSpPr/>
              <p:nvPr/>
            </p:nvSpPr>
            <p:spPr>
              <a:xfrm>
                <a:off x="649825" y="3096800"/>
                <a:ext cx="17000" cy="8000"/>
              </a:xfrm>
              <a:custGeom>
                <a:avLst/>
                <a:gdLst/>
                <a:ahLst/>
                <a:cxnLst/>
                <a:rect l="l" t="t" r="r" b="b"/>
                <a:pathLst>
                  <a:path w="680" h="320" extrusionOk="0">
                    <a:moveTo>
                      <a:pt x="526" y="0"/>
                    </a:moveTo>
                    <a:cubicBezTo>
                      <a:pt x="519" y="0"/>
                      <a:pt x="511" y="1"/>
                      <a:pt x="502" y="3"/>
                    </a:cubicBezTo>
                    <a:lnTo>
                      <a:pt x="93" y="108"/>
                    </a:lnTo>
                    <a:cubicBezTo>
                      <a:pt x="27" y="122"/>
                      <a:pt x="1" y="174"/>
                      <a:pt x="14" y="240"/>
                    </a:cubicBezTo>
                    <a:cubicBezTo>
                      <a:pt x="27" y="293"/>
                      <a:pt x="67" y="320"/>
                      <a:pt x="119" y="320"/>
                    </a:cubicBezTo>
                    <a:lnTo>
                      <a:pt x="146" y="320"/>
                    </a:lnTo>
                    <a:lnTo>
                      <a:pt x="555" y="214"/>
                    </a:lnTo>
                    <a:cubicBezTo>
                      <a:pt x="679" y="177"/>
                      <a:pt x="640"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68"/>
              <p:cNvSpPr/>
              <p:nvPr/>
            </p:nvSpPr>
            <p:spPr>
              <a:xfrm>
                <a:off x="660725" y="3102050"/>
                <a:ext cx="16525" cy="8025"/>
              </a:xfrm>
              <a:custGeom>
                <a:avLst/>
                <a:gdLst/>
                <a:ahLst/>
                <a:cxnLst/>
                <a:rect l="l" t="t" r="r" b="b"/>
                <a:pathLst>
                  <a:path w="661" h="321" extrusionOk="0">
                    <a:moveTo>
                      <a:pt x="542" y="1"/>
                    </a:moveTo>
                    <a:cubicBezTo>
                      <a:pt x="533" y="1"/>
                      <a:pt x="524" y="2"/>
                      <a:pt x="515" y="4"/>
                    </a:cubicBezTo>
                    <a:lnTo>
                      <a:pt x="106" y="110"/>
                    </a:lnTo>
                    <a:cubicBezTo>
                      <a:pt x="40" y="123"/>
                      <a:pt x="0" y="176"/>
                      <a:pt x="27" y="242"/>
                    </a:cubicBezTo>
                    <a:cubicBezTo>
                      <a:pt x="40" y="295"/>
                      <a:pt x="80" y="321"/>
                      <a:pt x="132" y="321"/>
                    </a:cubicBezTo>
                    <a:cubicBezTo>
                      <a:pt x="132" y="321"/>
                      <a:pt x="146" y="321"/>
                      <a:pt x="159" y="308"/>
                    </a:cubicBezTo>
                    <a:lnTo>
                      <a:pt x="568" y="215"/>
                    </a:lnTo>
                    <a:cubicBezTo>
                      <a:pt x="621" y="189"/>
                      <a:pt x="661" y="136"/>
                      <a:pt x="647" y="83"/>
                    </a:cubicBezTo>
                    <a:cubicBezTo>
                      <a:pt x="625" y="28"/>
                      <a:pt x="585" y="1"/>
                      <a:pt x="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68"/>
              <p:cNvSpPr/>
              <p:nvPr/>
            </p:nvSpPr>
            <p:spPr>
              <a:xfrm>
                <a:off x="672050" y="3106625"/>
                <a:ext cx="18125" cy="8100"/>
              </a:xfrm>
              <a:custGeom>
                <a:avLst/>
                <a:gdLst/>
                <a:ahLst/>
                <a:cxnLst/>
                <a:rect l="l" t="t" r="r" b="b"/>
                <a:pathLst>
                  <a:path w="725" h="324" extrusionOk="0">
                    <a:moveTo>
                      <a:pt x="583" y="1"/>
                    </a:moveTo>
                    <a:cubicBezTo>
                      <a:pt x="573" y="1"/>
                      <a:pt x="562" y="3"/>
                      <a:pt x="551" y="6"/>
                    </a:cubicBezTo>
                    <a:lnTo>
                      <a:pt x="142" y="112"/>
                    </a:lnTo>
                    <a:cubicBezTo>
                      <a:pt x="1" y="124"/>
                      <a:pt x="21" y="323"/>
                      <a:pt x="155" y="323"/>
                    </a:cubicBezTo>
                    <a:cubicBezTo>
                      <a:pt x="159" y="323"/>
                      <a:pt x="164" y="323"/>
                      <a:pt x="168" y="323"/>
                    </a:cubicBezTo>
                    <a:lnTo>
                      <a:pt x="194" y="323"/>
                    </a:lnTo>
                    <a:lnTo>
                      <a:pt x="604" y="217"/>
                    </a:lnTo>
                    <a:cubicBezTo>
                      <a:pt x="725" y="181"/>
                      <a:pt x="691"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68"/>
              <p:cNvSpPr/>
              <p:nvPr/>
            </p:nvSpPr>
            <p:spPr>
              <a:xfrm>
                <a:off x="371175" y="2336150"/>
                <a:ext cx="255225" cy="152025"/>
              </a:xfrm>
              <a:custGeom>
                <a:avLst/>
                <a:gdLst/>
                <a:ahLst/>
                <a:cxnLst/>
                <a:rect l="l" t="t" r="r" b="b"/>
                <a:pathLst>
                  <a:path w="10209" h="6081" extrusionOk="0">
                    <a:moveTo>
                      <a:pt x="8690" y="1"/>
                    </a:moveTo>
                    <a:lnTo>
                      <a:pt x="185" y="1810"/>
                    </a:lnTo>
                    <a:cubicBezTo>
                      <a:pt x="185" y="1810"/>
                      <a:pt x="0" y="3620"/>
                      <a:pt x="330" y="4927"/>
                    </a:cubicBezTo>
                    <a:cubicBezTo>
                      <a:pt x="344" y="4993"/>
                      <a:pt x="370" y="5059"/>
                      <a:pt x="383" y="5125"/>
                    </a:cubicBezTo>
                    <a:cubicBezTo>
                      <a:pt x="410" y="5218"/>
                      <a:pt x="436" y="5297"/>
                      <a:pt x="476" y="5389"/>
                    </a:cubicBezTo>
                    <a:cubicBezTo>
                      <a:pt x="674" y="5877"/>
                      <a:pt x="1804" y="6080"/>
                      <a:pt x="3216" y="6080"/>
                    </a:cubicBezTo>
                    <a:cubicBezTo>
                      <a:pt x="3871" y="6080"/>
                      <a:pt x="4585" y="6037"/>
                      <a:pt x="5296" y="5957"/>
                    </a:cubicBezTo>
                    <a:cubicBezTo>
                      <a:pt x="7026" y="5759"/>
                      <a:pt x="8743" y="5336"/>
                      <a:pt x="9496" y="4835"/>
                    </a:cubicBezTo>
                    <a:cubicBezTo>
                      <a:pt x="10209" y="4359"/>
                      <a:pt x="8690" y="1"/>
                      <a:pt x="8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68"/>
              <p:cNvSpPr/>
              <p:nvPr/>
            </p:nvSpPr>
            <p:spPr>
              <a:xfrm>
                <a:off x="506525" y="2428275"/>
                <a:ext cx="130775" cy="614450"/>
              </a:xfrm>
              <a:custGeom>
                <a:avLst/>
                <a:gdLst/>
                <a:ahLst/>
                <a:cxnLst/>
                <a:rect l="l" t="t" r="r" b="b"/>
                <a:pathLst>
                  <a:path w="5231" h="24578" extrusionOk="0">
                    <a:moveTo>
                      <a:pt x="4240" y="1"/>
                    </a:moveTo>
                    <a:lnTo>
                      <a:pt x="3408" y="384"/>
                    </a:lnTo>
                    <a:lnTo>
                      <a:pt x="3210" y="476"/>
                    </a:lnTo>
                    <a:lnTo>
                      <a:pt x="1" y="1955"/>
                    </a:lnTo>
                    <a:lnTo>
                      <a:pt x="41" y="2246"/>
                    </a:lnTo>
                    <a:lnTo>
                      <a:pt x="1454" y="14277"/>
                    </a:lnTo>
                    <a:cubicBezTo>
                      <a:pt x="1137" y="16297"/>
                      <a:pt x="2022" y="24578"/>
                      <a:pt x="2022" y="24578"/>
                    </a:cubicBezTo>
                    <a:lnTo>
                      <a:pt x="4518" y="24499"/>
                    </a:lnTo>
                    <a:lnTo>
                      <a:pt x="5231" y="13524"/>
                    </a:lnTo>
                    <a:cubicBezTo>
                      <a:pt x="5204" y="10341"/>
                      <a:pt x="4861" y="5943"/>
                      <a:pt x="4359" y="1163"/>
                    </a:cubicBezTo>
                    <a:cubicBezTo>
                      <a:pt x="4359" y="1084"/>
                      <a:pt x="4346" y="1004"/>
                      <a:pt x="4333" y="938"/>
                    </a:cubicBezTo>
                    <a:cubicBezTo>
                      <a:pt x="4306" y="687"/>
                      <a:pt x="4280" y="436"/>
                      <a:pt x="4253" y="199"/>
                    </a:cubicBezTo>
                    <a:cubicBezTo>
                      <a:pt x="4253" y="133"/>
                      <a:pt x="4240" y="67"/>
                      <a:pt x="4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68"/>
              <p:cNvSpPr/>
              <p:nvPr/>
            </p:nvSpPr>
            <p:spPr>
              <a:xfrm>
                <a:off x="518100" y="2485675"/>
                <a:ext cx="51525" cy="548475"/>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68"/>
              <p:cNvSpPr/>
              <p:nvPr/>
            </p:nvSpPr>
            <p:spPr>
              <a:xfrm>
                <a:off x="563925" y="2390250"/>
                <a:ext cx="51600" cy="67100"/>
              </a:xfrm>
              <a:custGeom>
                <a:avLst/>
                <a:gdLst/>
                <a:ahLst/>
                <a:cxnLst/>
                <a:rect l="l" t="t" r="r" b="b"/>
                <a:pathLst>
                  <a:path w="2064" h="2684" extrusionOk="0">
                    <a:moveTo>
                      <a:pt x="117" y="1"/>
                    </a:moveTo>
                    <a:cubicBezTo>
                      <a:pt x="60" y="1"/>
                      <a:pt x="1" y="46"/>
                      <a:pt x="16" y="122"/>
                    </a:cubicBezTo>
                    <a:cubicBezTo>
                      <a:pt x="16" y="175"/>
                      <a:pt x="227" y="1244"/>
                      <a:pt x="914" y="1997"/>
                    </a:cubicBezTo>
                    <a:cubicBezTo>
                      <a:pt x="1059" y="2155"/>
                      <a:pt x="1218" y="2288"/>
                      <a:pt x="1403" y="2406"/>
                    </a:cubicBezTo>
                    <a:cubicBezTo>
                      <a:pt x="1535" y="2499"/>
                      <a:pt x="1680" y="2565"/>
                      <a:pt x="1839" y="2618"/>
                    </a:cubicBezTo>
                    <a:cubicBezTo>
                      <a:pt x="1918" y="2644"/>
                      <a:pt x="1984" y="2671"/>
                      <a:pt x="2063" y="2684"/>
                    </a:cubicBezTo>
                    <a:cubicBezTo>
                      <a:pt x="2063" y="2605"/>
                      <a:pt x="2050" y="2538"/>
                      <a:pt x="2037" y="2459"/>
                    </a:cubicBezTo>
                    <a:lnTo>
                      <a:pt x="1931" y="2433"/>
                    </a:lnTo>
                    <a:cubicBezTo>
                      <a:pt x="1786" y="2380"/>
                      <a:pt x="1640" y="2314"/>
                      <a:pt x="1508" y="2235"/>
                    </a:cubicBezTo>
                    <a:cubicBezTo>
                      <a:pt x="1363" y="2142"/>
                      <a:pt x="1231" y="2023"/>
                      <a:pt x="1112" y="1905"/>
                    </a:cubicBezTo>
                    <a:cubicBezTo>
                      <a:pt x="425" y="1191"/>
                      <a:pt x="214" y="95"/>
                      <a:pt x="214" y="82"/>
                    </a:cubicBezTo>
                    <a:cubicBezTo>
                      <a:pt x="203" y="26"/>
                      <a:pt x="160"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68"/>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68"/>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68"/>
              <p:cNvSpPr/>
              <p:nvPr/>
            </p:nvSpPr>
            <p:spPr>
              <a:xfrm>
                <a:off x="376125" y="2414250"/>
                <a:ext cx="128450" cy="630800"/>
              </a:xfrm>
              <a:custGeom>
                <a:avLst/>
                <a:gdLst/>
                <a:ahLst/>
                <a:cxnLst/>
                <a:rect l="l" t="t" r="r" b="b"/>
                <a:pathLst>
                  <a:path w="5138" h="25232" extrusionOk="0">
                    <a:moveTo>
                      <a:pt x="525" y="0"/>
                    </a:moveTo>
                    <a:cubicBezTo>
                      <a:pt x="321" y="0"/>
                      <a:pt x="142" y="27"/>
                      <a:pt x="0" y="86"/>
                    </a:cubicBezTo>
                    <a:cubicBezTo>
                      <a:pt x="0" y="86"/>
                      <a:pt x="66" y="760"/>
                      <a:pt x="172" y="1803"/>
                    </a:cubicBezTo>
                    <a:lnTo>
                      <a:pt x="185" y="2001"/>
                    </a:lnTo>
                    <a:lnTo>
                      <a:pt x="212" y="2212"/>
                    </a:lnTo>
                    <a:cubicBezTo>
                      <a:pt x="463" y="4827"/>
                      <a:pt x="885" y="9159"/>
                      <a:pt x="1163" y="11246"/>
                    </a:cubicBezTo>
                    <a:cubicBezTo>
                      <a:pt x="1163" y="11246"/>
                      <a:pt x="1123" y="15168"/>
                      <a:pt x="1281" y="18205"/>
                    </a:cubicBezTo>
                    <a:cubicBezTo>
                      <a:pt x="1413" y="21005"/>
                      <a:pt x="2391" y="24386"/>
                      <a:pt x="2536" y="25231"/>
                    </a:cubicBezTo>
                    <a:lnTo>
                      <a:pt x="5124" y="25231"/>
                    </a:lnTo>
                    <a:lnTo>
                      <a:pt x="5138" y="24862"/>
                    </a:lnTo>
                    <a:lnTo>
                      <a:pt x="5098" y="1446"/>
                    </a:lnTo>
                    <a:cubicBezTo>
                      <a:pt x="4306" y="1090"/>
                      <a:pt x="3513" y="760"/>
                      <a:pt x="2694" y="482"/>
                    </a:cubicBezTo>
                    <a:lnTo>
                      <a:pt x="2483" y="403"/>
                    </a:lnTo>
                    <a:lnTo>
                      <a:pt x="2100" y="284"/>
                    </a:lnTo>
                    <a:lnTo>
                      <a:pt x="1889" y="231"/>
                    </a:lnTo>
                    <a:cubicBezTo>
                      <a:pt x="1388" y="93"/>
                      <a:pt x="91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68"/>
              <p:cNvSpPr/>
              <p:nvPr/>
            </p:nvSpPr>
            <p:spPr>
              <a:xfrm>
                <a:off x="395925" y="2475150"/>
                <a:ext cx="53175" cy="566925"/>
              </a:xfrm>
              <a:custGeom>
                <a:avLst/>
                <a:gdLst/>
                <a:ahLst/>
                <a:cxnLst/>
                <a:rect l="l" t="t" r="r" b="b"/>
                <a:pathLst>
                  <a:path w="2127" h="22677" extrusionOk="0">
                    <a:moveTo>
                      <a:pt x="104" y="1"/>
                    </a:moveTo>
                    <a:cubicBezTo>
                      <a:pt x="52" y="1"/>
                      <a:pt x="1" y="37"/>
                      <a:pt x="1" y="107"/>
                    </a:cubicBezTo>
                    <a:cubicBezTo>
                      <a:pt x="1" y="173"/>
                      <a:pt x="476" y="6868"/>
                      <a:pt x="714" y="8836"/>
                    </a:cubicBezTo>
                    <a:cubicBezTo>
                      <a:pt x="714" y="9074"/>
                      <a:pt x="582" y="14753"/>
                      <a:pt x="886" y="16813"/>
                    </a:cubicBezTo>
                    <a:cubicBezTo>
                      <a:pt x="1189" y="18886"/>
                      <a:pt x="1902" y="22558"/>
                      <a:pt x="1916" y="22584"/>
                    </a:cubicBezTo>
                    <a:cubicBezTo>
                      <a:pt x="1916" y="22637"/>
                      <a:pt x="1969" y="22676"/>
                      <a:pt x="2021" y="22676"/>
                    </a:cubicBezTo>
                    <a:lnTo>
                      <a:pt x="2035" y="22676"/>
                    </a:lnTo>
                    <a:cubicBezTo>
                      <a:pt x="2101" y="22663"/>
                      <a:pt x="2127" y="22610"/>
                      <a:pt x="2127" y="22558"/>
                    </a:cubicBezTo>
                    <a:cubicBezTo>
                      <a:pt x="2127" y="22518"/>
                      <a:pt x="1401" y="18860"/>
                      <a:pt x="1097" y="16773"/>
                    </a:cubicBezTo>
                    <a:cubicBezTo>
                      <a:pt x="780" y="14700"/>
                      <a:pt x="925" y="8889"/>
                      <a:pt x="925" y="8836"/>
                    </a:cubicBezTo>
                    <a:lnTo>
                      <a:pt x="925" y="8823"/>
                    </a:lnTo>
                    <a:cubicBezTo>
                      <a:pt x="687" y="6868"/>
                      <a:pt x="212" y="159"/>
                      <a:pt x="212" y="93"/>
                    </a:cubicBezTo>
                    <a:cubicBezTo>
                      <a:pt x="199" y="31"/>
                      <a:pt x="151" y="1"/>
                      <a:pt x="1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8"/>
              <p:cNvSpPr/>
              <p:nvPr/>
            </p:nvSpPr>
            <p:spPr>
              <a:xfrm>
                <a:off x="415400" y="3061525"/>
                <a:ext cx="98750" cy="86200"/>
              </a:xfrm>
              <a:custGeom>
                <a:avLst/>
                <a:gdLst/>
                <a:ahLst/>
                <a:cxnLst/>
                <a:rect l="l" t="t" r="r" b="b"/>
                <a:pathLst>
                  <a:path w="3950" h="3448" extrusionOk="0">
                    <a:moveTo>
                      <a:pt x="2418" y="1"/>
                    </a:moveTo>
                    <a:cubicBezTo>
                      <a:pt x="1718" y="1"/>
                      <a:pt x="1599" y="133"/>
                      <a:pt x="1480" y="410"/>
                    </a:cubicBezTo>
                    <a:cubicBezTo>
                      <a:pt x="1467" y="436"/>
                      <a:pt x="1322" y="885"/>
                      <a:pt x="1308" y="912"/>
                    </a:cubicBezTo>
                    <a:cubicBezTo>
                      <a:pt x="1163" y="1176"/>
                      <a:pt x="1440" y="1057"/>
                      <a:pt x="701" y="1625"/>
                    </a:cubicBezTo>
                    <a:cubicBezTo>
                      <a:pt x="278" y="1982"/>
                      <a:pt x="14" y="2510"/>
                      <a:pt x="14" y="3078"/>
                    </a:cubicBezTo>
                    <a:cubicBezTo>
                      <a:pt x="1" y="3197"/>
                      <a:pt x="1" y="3329"/>
                      <a:pt x="14" y="3448"/>
                    </a:cubicBezTo>
                    <a:lnTo>
                      <a:pt x="3936" y="3448"/>
                    </a:lnTo>
                    <a:cubicBezTo>
                      <a:pt x="3936" y="3448"/>
                      <a:pt x="3950" y="3368"/>
                      <a:pt x="3950" y="3249"/>
                    </a:cubicBezTo>
                    <a:lnTo>
                      <a:pt x="3950" y="3065"/>
                    </a:lnTo>
                    <a:lnTo>
                      <a:pt x="3950" y="3025"/>
                    </a:lnTo>
                    <a:cubicBezTo>
                      <a:pt x="3950" y="2787"/>
                      <a:pt x="3936" y="2563"/>
                      <a:pt x="3910" y="2338"/>
                    </a:cubicBezTo>
                    <a:cubicBezTo>
                      <a:pt x="3870" y="2114"/>
                      <a:pt x="3818" y="1823"/>
                      <a:pt x="3765" y="1559"/>
                    </a:cubicBezTo>
                    <a:cubicBezTo>
                      <a:pt x="3738" y="1453"/>
                      <a:pt x="3712" y="1348"/>
                      <a:pt x="3686" y="1242"/>
                    </a:cubicBezTo>
                    <a:cubicBezTo>
                      <a:pt x="3646" y="1057"/>
                      <a:pt x="3593" y="872"/>
                      <a:pt x="3540" y="687"/>
                    </a:cubicBezTo>
                    <a:cubicBezTo>
                      <a:pt x="3435" y="450"/>
                      <a:pt x="3355" y="1"/>
                      <a:pt x="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8"/>
              <p:cNvSpPr/>
              <p:nvPr/>
            </p:nvSpPr>
            <p:spPr>
              <a:xfrm>
                <a:off x="497950" y="3092575"/>
                <a:ext cx="16200" cy="50200"/>
              </a:xfrm>
              <a:custGeom>
                <a:avLst/>
                <a:gdLst/>
                <a:ahLst/>
                <a:cxnLst/>
                <a:rect l="l" t="t" r="r" b="b"/>
                <a:pathLst>
                  <a:path w="648" h="2008" extrusionOk="0">
                    <a:moveTo>
                      <a:pt x="384" y="0"/>
                    </a:moveTo>
                    <a:cubicBezTo>
                      <a:pt x="370" y="40"/>
                      <a:pt x="1" y="832"/>
                      <a:pt x="238" y="1492"/>
                    </a:cubicBezTo>
                    <a:cubicBezTo>
                      <a:pt x="318" y="1704"/>
                      <a:pt x="463" y="1889"/>
                      <a:pt x="648" y="2007"/>
                    </a:cubicBezTo>
                    <a:lnTo>
                      <a:pt x="648" y="1823"/>
                    </a:lnTo>
                    <a:lnTo>
                      <a:pt x="648" y="1783"/>
                    </a:lnTo>
                    <a:cubicBezTo>
                      <a:pt x="542" y="1677"/>
                      <a:pt x="463" y="1558"/>
                      <a:pt x="410" y="1413"/>
                    </a:cubicBezTo>
                    <a:cubicBezTo>
                      <a:pt x="265" y="1030"/>
                      <a:pt x="370" y="581"/>
                      <a:pt x="450" y="317"/>
                    </a:cubicBezTo>
                    <a:cubicBezTo>
                      <a:pt x="436" y="211"/>
                      <a:pt x="410" y="106"/>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68"/>
              <p:cNvSpPr/>
              <p:nvPr/>
            </p:nvSpPr>
            <p:spPr>
              <a:xfrm>
                <a:off x="415400" y="3138125"/>
                <a:ext cx="98750" cy="9600"/>
              </a:xfrm>
              <a:custGeom>
                <a:avLst/>
                <a:gdLst/>
                <a:ahLst/>
                <a:cxnLst/>
                <a:rect l="l" t="t" r="r" b="b"/>
                <a:pathLst>
                  <a:path w="3950" h="384" extrusionOk="0">
                    <a:moveTo>
                      <a:pt x="3950" y="1"/>
                    </a:moveTo>
                    <a:lnTo>
                      <a:pt x="14" y="14"/>
                    </a:lnTo>
                    <a:cubicBezTo>
                      <a:pt x="1" y="133"/>
                      <a:pt x="1" y="265"/>
                      <a:pt x="14" y="384"/>
                    </a:cubicBezTo>
                    <a:lnTo>
                      <a:pt x="3923" y="384"/>
                    </a:lnTo>
                    <a:cubicBezTo>
                      <a:pt x="3923" y="384"/>
                      <a:pt x="3950" y="225"/>
                      <a:pt x="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68"/>
              <p:cNvSpPr/>
              <p:nvPr/>
            </p:nvSpPr>
            <p:spPr>
              <a:xfrm>
                <a:off x="451725" y="3085125"/>
                <a:ext cx="31075" cy="7125"/>
              </a:xfrm>
              <a:custGeom>
                <a:avLst/>
                <a:gdLst/>
                <a:ahLst/>
                <a:cxnLst/>
                <a:rect l="l" t="t" r="r" b="b"/>
                <a:pathLst>
                  <a:path w="1243" h="285" extrusionOk="0">
                    <a:moveTo>
                      <a:pt x="565" y="0"/>
                    </a:moveTo>
                    <a:cubicBezTo>
                      <a:pt x="408" y="0"/>
                      <a:pt x="250" y="17"/>
                      <a:pt x="93" y="47"/>
                    </a:cubicBezTo>
                    <a:cubicBezTo>
                      <a:pt x="40" y="74"/>
                      <a:pt x="1" y="126"/>
                      <a:pt x="14" y="192"/>
                    </a:cubicBezTo>
                    <a:cubicBezTo>
                      <a:pt x="37" y="238"/>
                      <a:pt x="80" y="274"/>
                      <a:pt x="134" y="274"/>
                    </a:cubicBezTo>
                    <a:cubicBezTo>
                      <a:pt x="142" y="274"/>
                      <a:pt x="150" y="273"/>
                      <a:pt x="159" y="272"/>
                    </a:cubicBezTo>
                    <a:cubicBezTo>
                      <a:pt x="304" y="240"/>
                      <a:pt x="449" y="224"/>
                      <a:pt x="594" y="224"/>
                    </a:cubicBezTo>
                    <a:cubicBezTo>
                      <a:pt x="753" y="224"/>
                      <a:pt x="912" y="243"/>
                      <a:pt x="1070" y="285"/>
                    </a:cubicBezTo>
                    <a:lnTo>
                      <a:pt x="1097" y="285"/>
                    </a:lnTo>
                    <a:cubicBezTo>
                      <a:pt x="1216" y="285"/>
                      <a:pt x="1242" y="100"/>
                      <a:pt x="1123" y="74"/>
                    </a:cubicBezTo>
                    <a:cubicBezTo>
                      <a:pt x="937" y="23"/>
                      <a:pt x="751"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8"/>
              <p:cNvSpPr/>
              <p:nvPr/>
            </p:nvSpPr>
            <p:spPr>
              <a:xfrm>
                <a:off x="453375" y="3074400"/>
                <a:ext cx="31075" cy="7300"/>
              </a:xfrm>
              <a:custGeom>
                <a:avLst/>
                <a:gdLst/>
                <a:ahLst/>
                <a:cxnLst/>
                <a:rect l="l" t="t" r="r" b="b"/>
                <a:pathLst>
                  <a:path w="1243" h="292" extrusionOk="0">
                    <a:moveTo>
                      <a:pt x="559" y="0"/>
                    </a:moveTo>
                    <a:cubicBezTo>
                      <a:pt x="402" y="0"/>
                      <a:pt x="245" y="17"/>
                      <a:pt x="93" y="53"/>
                    </a:cubicBezTo>
                    <a:cubicBezTo>
                      <a:pt x="27" y="67"/>
                      <a:pt x="1" y="133"/>
                      <a:pt x="14" y="199"/>
                    </a:cubicBezTo>
                    <a:cubicBezTo>
                      <a:pt x="25" y="245"/>
                      <a:pt x="77" y="281"/>
                      <a:pt x="125" y="281"/>
                    </a:cubicBezTo>
                    <a:cubicBezTo>
                      <a:pt x="132" y="281"/>
                      <a:pt x="139" y="280"/>
                      <a:pt x="146" y="278"/>
                    </a:cubicBezTo>
                    <a:cubicBezTo>
                      <a:pt x="285" y="242"/>
                      <a:pt x="427" y="225"/>
                      <a:pt x="568" y="225"/>
                    </a:cubicBezTo>
                    <a:cubicBezTo>
                      <a:pt x="735" y="225"/>
                      <a:pt x="900" y="248"/>
                      <a:pt x="1057" y="291"/>
                    </a:cubicBezTo>
                    <a:lnTo>
                      <a:pt x="1084" y="291"/>
                    </a:lnTo>
                    <a:cubicBezTo>
                      <a:pt x="1216" y="291"/>
                      <a:pt x="1242" y="106"/>
                      <a:pt x="1110" y="67"/>
                    </a:cubicBezTo>
                    <a:cubicBezTo>
                      <a:pt x="931" y="24"/>
                      <a:pt x="745"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8"/>
              <p:cNvSpPr/>
              <p:nvPr/>
            </p:nvSpPr>
            <p:spPr>
              <a:xfrm>
                <a:off x="446750" y="3093875"/>
                <a:ext cx="31075" cy="7300"/>
              </a:xfrm>
              <a:custGeom>
                <a:avLst/>
                <a:gdLst/>
                <a:ahLst/>
                <a:cxnLst/>
                <a:rect l="l" t="t" r="r" b="b"/>
                <a:pathLst>
                  <a:path w="1243" h="292" extrusionOk="0">
                    <a:moveTo>
                      <a:pt x="599" y="0"/>
                    </a:moveTo>
                    <a:cubicBezTo>
                      <a:pt x="442" y="0"/>
                      <a:pt x="285" y="17"/>
                      <a:pt x="134" y="54"/>
                    </a:cubicBezTo>
                    <a:cubicBezTo>
                      <a:pt x="1" y="90"/>
                      <a:pt x="34" y="270"/>
                      <a:pt x="151" y="270"/>
                    </a:cubicBezTo>
                    <a:cubicBezTo>
                      <a:pt x="162" y="270"/>
                      <a:pt x="174" y="268"/>
                      <a:pt x="186" y="265"/>
                    </a:cubicBezTo>
                    <a:cubicBezTo>
                      <a:pt x="318" y="236"/>
                      <a:pt x="449" y="223"/>
                      <a:pt x="580" y="223"/>
                    </a:cubicBezTo>
                    <a:cubicBezTo>
                      <a:pt x="753" y="223"/>
                      <a:pt x="925" y="246"/>
                      <a:pt x="1098" y="291"/>
                    </a:cubicBezTo>
                    <a:lnTo>
                      <a:pt x="1124" y="291"/>
                    </a:lnTo>
                    <a:cubicBezTo>
                      <a:pt x="1177" y="291"/>
                      <a:pt x="1217" y="252"/>
                      <a:pt x="1230" y="212"/>
                    </a:cubicBezTo>
                    <a:cubicBezTo>
                      <a:pt x="1243" y="146"/>
                      <a:pt x="1217" y="80"/>
                      <a:pt x="1151" y="67"/>
                    </a:cubicBezTo>
                    <a:cubicBezTo>
                      <a:pt x="972" y="24"/>
                      <a:pt x="785" y="0"/>
                      <a:pt x="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8"/>
              <p:cNvSpPr/>
              <p:nvPr/>
            </p:nvSpPr>
            <p:spPr>
              <a:xfrm>
                <a:off x="442825" y="3104000"/>
                <a:ext cx="30400" cy="7075"/>
              </a:xfrm>
              <a:custGeom>
                <a:avLst/>
                <a:gdLst/>
                <a:ahLst/>
                <a:cxnLst/>
                <a:rect l="l" t="t" r="r" b="b"/>
                <a:pathLst>
                  <a:path w="1216" h="283" extrusionOk="0">
                    <a:moveTo>
                      <a:pt x="581" y="0"/>
                    </a:moveTo>
                    <a:cubicBezTo>
                      <a:pt x="416" y="0"/>
                      <a:pt x="251" y="20"/>
                      <a:pt x="93" y="58"/>
                    </a:cubicBezTo>
                    <a:cubicBezTo>
                      <a:pt x="26" y="71"/>
                      <a:pt x="0" y="137"/>
                      <a:pt x="13" y="190"/>
                    </a:cubicBezTo>
                    <a:cubicBezTo>
                      <a:pt x="24" y="245"/>
                      <a:pt x="72" y="273"/>
                      <a:pt x="118" y="273"/>
                    </a:cubicBezTo>
                    <a:cubicBezTo>
                      <a:pt x="127" y="273"/>
                      <a:pt x="137" y="272"/>
                      <a:pt x="145" y="269"/>
                    </a:cubicBezTo>
                    <a:cubicBezTo>
                      <a:pt x="290" y="238"/>
                      <a:pt x="438" y="221"/>
                      <a:pt x="585" y="221"/>
                    </a:cubicBezTo>
                    <a:cubicBezTo>
                      <a:pt x="746" y="221"/>
                      <a:pt x="905" y="241"/>
                      <a:pt x="1057" y="283"/>
                    </a:cubicBezTo>
                    <a:lnTo>
                      <a:pt x="1083" y="283"/>
                    </a:lnTo>
                    <a:cubicBezTo>
                      <a:pt x="1136" y="283"/>
                      <a:pt x="1175" y="256"/>
                      <a:pt x="1189" y="203"/>
                    </a:cubicBezTo>
                    <a:cubicBezTo>
                      <a:pt x="1215" y="151"/>
                      <a:pt x="1175" y="84"/>
                      <a:pt x="1109" y="71"/>
                    </a:cubicBezTo>
                    <a:cubicBezTo>
                      <a:pt x="938" y="23"/>
                      <a:pt x="759"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8"/>
              <p:cNvSpPr/>
              <p:nvPr/>
            </p:nvSpPr>
            <p:spPr>
              <a:xfrm>
                <a:off x="380750" y="2408575"/>
                <a:ext cx="69025" cy="61650"/>
              </a:xfrm>
              <a:custGeom>
                <a:avLst/>
                <a:gdLst/>
                <a:ahLst/>
                <a:cxnLst/>
                <a:rect l="l" t="t" r="r" b="b"/>
                <a:pathLst>
                  <a:path w="2761" h="2466" extrusionOk="0">
                    <a:moveTo>
                      <a:pt x="2645" y="1"/>
                    </a:moveTo>
                    <a:cubicBezTo>
                      <a:pt x="2602" y="1"/>
                      <a:pt x="2559" y="34"/>
                      <a:pt x="2549" y="75"/>
                    </a:cubicBezTo>
                    <a:cubicBezTo>
                      <a:pt x="2470" y="260"/>
                      <a:pt x="2391" y="445"/>
                      <a:pt x="2298" y="630"/>
                    </a:cubicBezTo>
                    <a:cubicBezTo>
                      <a:pt x="2193" y="815"/>
                      <a:pt x="2087" y="1000"/>
                      <a:pt x="1968" y="1172"/>
                    </a:cubicBezTo>
                    <a:cubicBezTo>
                      <a:pt x="1677" y="1581"/>
                      <a:pt x="1294" y="1990"/>
                      <a:pt x="806" y="2162"/>
                    </a:cubicBezTo>
                    <a:cubicBezTo>
                      <a:pt x="641" y="2223"/>
                      <a:pt x="459" y="2255"/>
                      <a:pt x="279" y="2255"/>
                    </a:cubicBezTo>
                    <a:cubicBezTo>
                      <a:pt x="185" y="2255"/>
                      <a:pt x="91" y="2246"/>
                      <a:pt x="0" y="2228"/>
                    </a:cubicBezTo>
                    <a:lnTo>
                      <a:pt x="0" y="2228"/>
                    </a:lnTo>
                    <a:lnTo>
                      <a:pt x="27" y="2439"/>
                    </a:lnTo>
                    <a:cubicBezTo>
                      <a:pt x="123" y="2457"/>
                      <a:pt x="220" y="2466"/>
                      <a:pt x="317" y="2466"/>
                    </a:cubicBezTo>
                    <a:cubicBezTo>
                      <a:pt x="509" y="2466"/>
                      <a:pt x="700" y="2431"/>
                      <a:pt x="885" y="2360"/>
                    </a:cubicBezTo>
                    <a:cubicBezTo>
                      <a:pt x="1427" y="2162"/>
                      <a:pt x="1836" y="1726"/>
                      <a:pt x="2140" y="1290"/>
                    </a:cubicBezTo>
                    <a:cubicBezTo>
                      <a:pt x="2272" y="1106"/>
                      <a:pt x="2391" y="907"/>
                      <a:pt x="2496" y="696"/>
                    </a:cubicBezTo>
                    <a:cubicBezTo>
                      <a:pt x="2589" y="511"/>
                      <a:pt x="2668" y="326"/>
                      <a:pt x="2747" y="141"/>
                    </a:cubicBezTo>
                    <a:cubicBezTo>
                      <a:pt x="2760" y="89"/>
                      <a:pt x="2734" y="23"/>
                      <a:pt x="2681" y="9"/>
                    </a:cubicBezTo>
                    <a:cubicBezTo>
                      <a:pt x="2670" y="4"/>
                      <a:pt x="2657" y="1"/>
                      <a:pt x="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8"/>
              <p:cNvSpPr/>
              <p:nvPr/>
            </p:nvSpPr>
            <p:spPr>
              <a:xfrm>
                <a:off x="371175" y="1960100"/>
                <a:ext cx="202750" cy="385975"/>
              </a:xfrm>
              <a:custGeom>
                <a:avLst/>
                <a:gdLst/>
                <a:ahLst/>
                <a:cxnLst/>
                <a:rect l="l" t="t" r="r" b="b"/>
                <a:pathLst>
                  <a:path w="8110" h="15439" extrusionOk="0">
                    <a:moveTo>
                      <a:pt x="3038" y="1"/>
                    </a:moveTo>
                    <a:cubicBezTo>
                      <a:pt x="2853" y="133"/>
                      <a:pt x="2655" y="265"/>
                      <a:pt x="2457" y="357"/>
                    </a:cubicBezTo>
                    <a:lnTo>
                      <a:pt x="2338" y="423"/>
                    </a:lnTo>
                    <a:cubicBezTo>
                      <a:pt x="2245" y="463"/>
                      <a:pt x="2153" y="516"/>
                      <a:pt x="2034" y="555"/>
                    </a:cubicBezTo>
                    <a:cubicBezTo>
                      <a:pt x="1638" y="701"/>
                      <a:pt x="1413" y="661"/>
                      <a:pt x="1281" y="1084"/>
                    </a:cubicBezTo>
                    <a:cubicBezTo>
                      <a:pt x="1162" y="1506"/>
                      <a:pt x="1044" y="1969"/>
                      <a:pt x="938" y="2418"/>
                    </a:cubicBezTo>
                    <a:cubicBezTo>
                      <a:pt x="727" y="3276"/>
                      <a:pt x="555" y="4161"/>
                      <a:pt x="410" y="5046"/>
                    </a:cubicBezTo>
                    <a:cubicBezTo>
                      <a:pt x="132" y="6789"/>
                      <a:pt x="0" y="8559"/>
                      <a:pt x="0" y="10328"/>
                    </a:cubicBezTo>
                    <a:cubicBezTo>
                      <a:pt x="0" y="11372"/>
                      <a:pt x="79" y="12507"/>
                      <a:pt x="740" y="13326"/>
                    </a:cubicBezTo>
                    <a:cubicBezTo>
                      <a:pt x="1400" y="14145"/>
                      <a:pt x="2430" y="14462"/>
                      <a:pt x="3421" y="14726"/>
                    </a:cubicBezTo>
                    <a:cubicBezTo>
                      <a:pt x="4160" y="14924"/>
                      <a:pt x="4913" y="15122"/>
                      <a:pt x="5666" y="15307"/>
                    </a:cubicBezTo>
                    <a:cubicBezTo>
                      <a:pt x="5958" y="15376"/>
                      <a:pt x="6281" y="15438"/>
                      <a:pt x="6589" y="15438"/>
                    </a:cubicBezTo>
                    <a:cubicBezTo>
                      <a:pt x="6935" y="15438"/>
                      <a:pt x="7263" y="15360"/>
                      <a:pt x="7515" y="15122"/>
                    </a:cubicBezTo>
                    <a:cubicBezTo>
                      <a:pt x="7845" y="14805"/>
                      <a:pt x="7871" y="14343"/>
                      <a:pt x="7858" y="13920"/>
                    </a:cubicBezTo>
                    <a:cubicBezTo>
                      <a:pt x="7845" y="13564"/>
                      <a:pt x="7871" y="13194"/>
                      <a:pt x="7898" y="12851"/>
                    </a:cubicBezTo>
                    <a:cubicBezTo>
                      <a:pt x="7964" y="11741"/>
                      <a:pt x="7819" y="10592"/>
                      <a:pt x="7805" y="9483"/>
                    </a:cubicBezTo>
                    <a:cubicBezTo>
                      <a:pt x="7792" y="7238"/>
                      <a:pt x="7871" y="4993"/>
                      <a:pt x="8056" y="2761"/>
                    </a:cubicBezTo>
                    <a:cubicBezTo>
                      <a:pt x="8109" y="2404"/>
                      <a:pt x="8096" y="2035"/>
                      <a:pt x="8017" y="1678"/>
                    </a:cubicBezTo>
                    <a:cubicBezTo>
                      <a:pt x="7832" y="1018"/>
                      <a:pt x="7277" y="991"/>
                      <a:pt x="6722" y="780"/>
                    </a:cubicBezTo>
                    <a:cubicBezTo>
                      <a:pt x="6670" y="767"/>
                      <a:pt x="6617" y="740"/>
                      <a:pt x="6577" y="714"/>
                    </a:cubicBezTo>
                    <a:lnTo>
                      <a:pt x="6471" y="674"/>
                    </a:lnTo>
                    <a:cubicBezTo>
                      <a:pt x="6141" y="529"/>
                      <a:pt x="5864" y="291"/>
                      <a:pt x="5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68"/>
              <p:cNvSpPr/>
              <p:nvPr/>
            </p:nvSpPr>
            <p:spPr>
              <a:xfrm>
                <a:off x="455700" y="2026800"/>
                <a:ext cx="68700" cy="309725"/>
              </a:xfrm>
              <a:custGeom>
                <a:avLst/>
                <a:gdLst/>
                <a:ahLst/>
                <a:cxnLst/>
                <a:rect l="l" t="t" r="r" b="b"/>
                <a:pathLst>
                  <a:path w="2748" h="12389" extrusionOk="0">
                    <a:moveTo>
                      <a:pt x="1492" y="0"/>
                    </a:moveTo>
                    <a:lnTo>
                      <a:pt x="938" y="14"/>
                    </a:lnTo>
                    <a:lnTo>
                      <a:pt x="859" y="766"/>
                    </a:lnTo>
                    <a:lnTo>
                      <a:pt x="832" y="1083"/>
                    </a:lnTo>
                    <a:lnTo>
                      <a:pt x="753" y="1797"/>
                    </a:lnTo>
                    <a:lnTo>
                      <a:pt x="726" y="2114"/>
                    </a:lnTo>
                    <a:lnTo>
                      <a:pt x="660" y="2840"/>
                    </a:lnTo>
                    <a:lnTo>
                      <a:pt x="621" y="3157"/>
                    </a:lnTo>
                    <a:lnTo>
                      <a:pt x="555" y="3870"/>
                    </a:lnTo>
                    <a:lnTo>
                      <a:pt x="515" y="4200"/>
                    </a:lnTo>
                    <a:lnTo>
                      <a:pt x="449" y="4913"/>
                    </a:lnTo>
                    <a:lnTo>
                      <a:pt x="410" y="5230"/>
                    </a:lnTo>
                    <a:lnTo>
                      <a:pt x="343" y="5957"/>
                    </a:lnTo>
                    <a:lnTo>
                      <a:pt x="317" y="6274"/>
                    </a:lnTo>
                    <a:lnTo>
                      <a:pt x="238" y="6987"/>
                    </a:lnTo>
                    <a:lnTo>
                      <a:pt x="211" y="7304"/>
                    </a:lnTo>
                    <a:lnTo>
                      <a:pt x="132" y="8030"/>
                    </a:lnTo>
                    <a:lnTo>
                      <a:pt x="106" y="8347"/>
                    </a:lnTo>
                    <a:lnTo>
                      <a:pt x="27" y="9060"/>
                    </a:lnTo>
                    <a:lnTo>
                      <a:pt x="0" y="9377"/>
                    </a:lnTo>
                    <a:lnTo>
                      <a:pt x="0" y="9430"/>
                    </a:lnTo>
                    <a:lnTo>
                      <a:pt x="198" y="9826"/>
                    </a:lnTo>
                    <a:lnTo>
                      <a:pt x="304" y="10011"/>
                    </a:lnTo>
                    <a:lnTo>
                      <a:pt x="528" y="10434"/>
                    </a:lnTo>
                    <a:lnTo>
                      <a:pt x="621" y="10632"/>
                    </a:lnTo>
                    <a:lnTo>
                      <a:pt x="845" y="11054"/>
                    </a:lnTo>
                    <a:lnTo>
                      <a:pt x="938" y="11239"/>
                    </a:lnTo>
                    <a:lnTo>
                      <a:pt x="1162" y="11662"/>
                    </a:lnTo>
                    <a:lnTo>
                      <a:pt x="1255" y="11860"/>
                    </a:lnTo>
                    <a:lnTo>
                      <a:pt x="1532" y="12388"/>
                    </a:lnTo>
                    <a:lnTo>
                      <a:pt x="2100" y="11015"/>
                    </a:lnTo>
                    <a:lnTo>
                      <a:pt x="2298" y="10526"/>
                    </a:lnTo>
                    <a:lnTo>
                      <a:pt x="2747" y="9443"/>
                    </a:lnTo>
                    <a:lnTo>
                      <a:pt x="2747" y="9430"/>
                    </a:lnTo>
                    <a:lnTo>
                      <a:pt x="2721" y="9179"/>
                    </a:lnTo>
                    <a:lnTo>
                      <a:pt x="2641" y="8598"/>
                    </a:lnTo>
                    <a:lnTo>
                      <a:pt x="2602" y="8347"/>
                    </a:lnTo>
                    <a:lnTo>
                      <a:pt x="2523" y="7779"/>
                    </a:lnTo>
                    <a:lnTo>
                      <a:pt x="2496" y="7528"/>
                    </a:lnTo>
                    <a:lnTo>
                      <a:pt x="2417" y="6960"/>
                    </a:lnTo>
                    <a:lnTo>
                      <a:pt x="2390" y="6709"/>
                    </a:lnTo>
                    <a:lnTo>
                      <a:pt x="2311" y="6128"/>
                    </a:lnTo>
                    <a:lnTo>
                      <a:pt x="2272" y="5877"/>
                    </a:lnTo>
                    <a:lnTo>
                      <a:pt x="2192" y="5309"/>
                    </a:lnTo>
                    <a:lnTo>
                      <a:pt x="2166" y="5059"/>
                    </a:lnTo>
                    <a:lnTo>
                      <a:pt x="2087" y="4491"/>
                    </a:lnTo>
                    <a:lnTo>
                      <a:pt x="2047" y="4240"/>
                    </a:lnTo>
                    <a:lnTo>
                      <a:pt x="1981" y="3659"/>
                    </a:lnTo>
                    <a:lnTo>
                      <a:pt x="1941" y="3408"/>
                    </a:lnTo>
                    <a:lnTo>
                      <a:pt x="1862" y="2840"/>
                    </a:lnTo>
                    <a:lnTo>
                      <a:pt x="1836" y="2589"/>
                    </a:lnTo>
                    <a:lnTo>
                      <a:pt x="1757" y="2021"/>
                    </a:lnTo>
                    <a:lnTo>
                      <a:pt x="1717" y="1770"/>
                    </a:lnTo>
                    <a:lnTo>
                      <a:pt x="1651" y="1189"/>
                    </a:lnTo>
                    <a:lnTo>
                      <a:pt x="1611" y="938"/>
                    </a:lnTo>
                    <a:lnTo>
                      <a:pt x="1532" y="370"/>
                    </a:lnTo>
                    <a:lnTo>
                      <a:pt x="1506" y="119"/>
                    </a:lnTo>
                    <a:lnTo>
                      <a:pt x="14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68"/>
              <p:cNvSpPr/>
              <p:nvPr/>
            </p:nvSpPr>
            <p:spPr>
              <a:xfrm>
                <a:off x="342450" y="1973975"/>
                <a:ext cx="273725" cy="437475"/>
              </a:xfrm>
              <a:custGeom>
                <a:avLst/>
                <a:gdLst/>
                <a:ahLst/>
                <a:cxnLst/>
                <a:rect l="l" t="t" r="r" b="b"/>
                <a:pathLst>
                  <a:path w="10949" h="17499" extrusionOk="0">
                    <a:moveTo>
                      <a:pt x="3183" y="0"/>
                    </a:moveTo>
                    <a:cubicBezTo>
                      <a:pt x="2866" y="119"/>
                      <a:pt x="2536" y="199"/>
                      <a:pt x="2206" y="265"/>
                    </a:cubicBezTo>
                    <a:cubicBezTo>
                      <a:pt x="1030" y="449"/>
                      <a:pt x="357" y="1691"/>
                      <a:pt x="238" y="3711"/>
                    </a:cubicBezTo>
                    <a:cubicBezTo>
                      <a:pt x="172" y="4728"/>
                      <a:pt x="106" y="5692"/>
                      <a:pt x="66" y="6617"/>
                    </a:cubicBezTo>
                    <a:lnTo>
                      <a:pt x="66" y="6802"/>
                    </a:lnTo>
                    <a:cubicBezTo>
                      <a:pt x="0" y="7885"/>
                      <a:pt x="0" y="8981"/>
                      <a:pt x="66" y="10064"/>
                    </a:cubicBezTo>
                    <a:cubicBezTo>
                      <a:pt x="80" y="10288"/>
                      <a:pt x="106" y="10513"/>
                      <a:pt x="119" y="10724"/>
                    </a:cubicBezTo>
                    <a:cubicBezTo>
                      <a:pt x="238" y="11833"/>
                      <a:pt x="661" y="15558"/>
                      <a:pt x="1044" y="16601"/>
                    </a:cubicBezTo>
                    <a:cubicBezTo>
                      <a:pt x="2310" y="17193"/>
                      <a:pt x="3693" y="17498"/>
                      <a:pt x="5088" y="17498"/>
                    </a:cubicBezTo>
                    <a:cubicBezTo>
                      <a:pt x="5250" y="17498"/>
                      <a:pt x="5412" y="17494"/>
                      <a:pt x="5573" y="17486"/>
                    </a:cubicBezTo>
                    <a:lnTo>
                      <a:pt x="7158" y="17301"/>
                    </a:lnTo>
                    <a:cubicBezTo>
                      <a:pt x="8730" y="16997"/>
                      <a:pt x="10103" y="16363"/>
                      <a:pt x="10948" y="15558"/>
                    </a:cubicBezTo>
                    <a:cubicBezTo>
                      <a:pt x="10803" y="14990"/>
                      <a:pt x="10658" y="14263"/>
                      <a:pt x="10513" y="13497"/>
                    </a:cubicBezTo>
                    <a:cubicBezTo>
                      <a:pt x="10473" y="13313"/>
                      <a:pt x="10433" y="13128"/>
                      <a:pt x="10407" y="12943"/>
                    </a:cubicBezTo>
                    <a:cubicBezTo>
                      <a:pt x="10183" y="11781"/>
                      <a:pt x="9998" y="10618"/>
                      <a:pt x="9905" y="9945"/>
                    </a:cubicBezTo>
                    <a:cubicBezTo>
                      <a:pt x="9879" y="9720"/>
                      <a:pt x="9852" y="9496"/>
                      <a:pt x="9826" y="9285"/>
                    </a:cubicBezTo>
                    <a:cubicBezTo>
                      <a:pt x="9800" y="9073"/>
                      <a:pt x="9773" y="8875"/>
                      <a:pt x="9747" y="8677"/>
                    </a:cubicBezTo>
                    <a:cubicBezTo>
                      <a:pt x="9733" y="8439"/>
                      <a:pt x="9707" y="8228"/>
                      <a:pt x="9694" y="8017"/>
                    </a:cubicBezTo>
                    <a:cubicBezTo>
                      <a:pt x="9681" y="7805"/>
                      <a:pt x="9654" y="7555"/>
                      <a:pt x="9654" y="7343"/>
                    </a:cubicBezTo>
                    <a:cubicBezTo>
                      <a:pt x="9641" y="7119"/>
                      <a:pt x="9628" y="6894"/>
                      <a:pt x="9628" y="6670"/>
                    </a:cubicBezTo>
                    <a:cubicBezTo>
                      <a:pt x="9562" y="3751"/>
                      <a:pt x="10103" y="2298"/>
                      <a:pt x="9958" y="1598"/>
                    </a:cubicBezTo>
                    <a:cubicBezTo>
                      <a:pt x="9747" y="542"/>
                      <a:pt x="8769" y="555"/>
                      <a:pt x="7871" y="225"/>
                    </a:cubicBezTo>
                    <a:lnTo>
                      <a:pt x="7832" y="251"/>
                    </a:lnTo>
                    <a:lnTo>
                      <a:pt x="5904" y="8836"/>
                    </a:lnTo>
                    <a:lnTo>
                      <a:pt x="3236" y="14"/>
                    </a:lnTo>
                    <a:lnTo>
                      <a:pt x="3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68"/>
              <p:cNvSpPr/>
              <p:nvPr/>
            </p:nvSpPr>
            <p:spPr>
              <a:xfrm>
                <a:off x="547475" y="2282675"/>
                <a:ext cx="57800" cy="28750"/>
              </a:xfrm>
              <a:custGeom>
                <a:avLst/>
                <a:gdLst/>
                <a:ahLst/>
                <a:cxnLst/>
                <a:rect l="l" t="t" r="r" b="b"/>
                <a:pathLst>
                  <a:path w="2312" h="1150" extrusionOk="0">
                    <a:moveTo>
                      <a:pt x="119" y="1"/>
                    </a:moveTo>
                    <a:lnTo>
                      <a:pt x="1" y="463"/>
                    </a:lnTo>
                    <a:cubicBezTo>
                      <a:pt x="753" y="740"/>
                      <a:pt x="1519" y="978"/>
                      <a:pt x="2312" y="1149"/>
                    </a:cubicBezTo>
                    <a:cubicBezTo>
                      <a:pt x="2272" y="965"/>
                      <a:pt x="2232" y="780"/>
                      <a:pt x="2206" y="595"/>
                    </a:cubicBezTo>
                    <a:cubicBezTo>
                      <a:pt x="1242" y="357"/>
                      <a:pt x="119"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68"/>
              <p:cNvSpPr/>
              <p:nvPr/>
            </p:nvSpPr>
            <p:spPr>
              <a:xfrm>
                <a:off x="363250" y="2294225"/>
                <a:ext cx="74625" cy="48225"/>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68"/>
              <p:cNvSpPr/>
              <p:nvPr/>
            </p:nvSpPr>
            <p:spPr>
              <a:xfrm>
                <a:off x="490025" y="1977975"/>
                <a:ext cx="77625" cy="216900"/>
              </a:xfrm>
              <a:custGeom>
                <a:avLst/>
                <a:gdLst/>
                <a:ahLst/>
                <a:cxnLst/>
                <a:rect l="l" t="t" r="r" b="b"/>
                <a:pathLst>
                  <a:path w="3105" h="8676" extrusionOk="0">
                    <a:moveTo>
                      <a:pt x="2328" y="0"/>
                    </a:moveTo>
                    <a:cubicBezTo>
                      <a:pt x="2192" y="0"/>
                      <a:pt x="2055" y="30"/>
                      <a:pt x="1929" y="91"/>
                    </a:cubicBezTo>
                    <a:lnTo>
                      <a:pt x="1" y="8676"/>
                    </a:lnTo>
                    <a:lnTo>
                      <a:pt x="1" y="8676"/>
                    </a:lnTo>
                    <a:lnTo>
                      <a:pt x="1599" y="7474"/>
                    </a:lnTo>
                    <a:lnTo>
                      <a:pt x="2338" y="4199"/>
                    </a:lnTo>
                    <a:lnTo>
                      <a:pt x="1678" y="3802"/>
                    </a:lnTo>
                    <a:lnTo>
                      <a:pt x="2668" y="3221"/>
                    </a:lnTo>
                    <a:lnTo>
                      <a:pt x="3104" y="422"/>
                    </a:lnTo>
                    <a:cubicBezTo>
                      <a:pt x="2931" y="148"/>
                      <a:pt x="2632"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68"/>
              <p:cNvSpPr/>
              <p:nvPr/>
            </p:nvSpPr>
            <p:spPr>
              <a:xfrm>
                <a:off x="402525" y="1970175"/>
                <a:ext cx="87525" cy="224700"/>
              </a:xfrm>
              <a:custGeom>
                <a:avLst/>
                <a:gdLst/>
                <a:ahLst/>
                <a:cxnLst/>
                <a:rect l="l" t="t" r="r" b="b"/>
                <a:pathLst>
                  <a:path w="3501" h="8988" extrusionOk="0">
                    <a:moveTo>
                      <a:pt x="681" y="0"/>
                    </a:moveTo>
                    <a:cubicBezTo>
                      <a:pt x="461" y="0"/>
                      <a:pt x="209" y="84"/>
                      <a:pt x="1" y="377"/>
                    </a:cubicBezTo>
                    <a:lnTo>
                      <a:pt x="608" y="3547"/>
                    </a:lnTo>
                    <a:lnTo>
                      <a:pt x="1599" y="4128"/>
                    </a:lnTo>
                    <a:lnTo>
                      <a:pt x="939" y="4524"/>
                    </a:lnTo>
                    <a:lnTo>
                      <a:pt x="1691" y="7799"/>
                    </a:lnTo>
                    <a:lnTo>
                      <a:pt x="3501" y="8988"/>
                    </a:lnTo>
                    <a:lnTo>
                      <a:pt x="1216" y="152"/>
                    </a:lnTo>
                    <a:cubicBezTo>
                      <a:pt x="1216" y="152"/>
                      <a:pt x="977"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68"/>
              <p:cNvSpPr/>
              <p:nvPr/>
            </p:nvSpPr>
            <p:spPr>
              <a:xfrm>
                <a:off x="493325" y="2352475"/>
                <a:ext cx="10450" cy="9825"/>
              </a:xfrm>
              <a:custGeom>
                <a:avLst/>
                <a:gdLst/>
                <a:ahLst/>
                <a:cxnLst/>
                <a:rect l="l" t="t" r="r" b="b"/>
                <a:pathLst>
                  <a:path w="418" h="393" extrusionOk="0">
                    <a:moveTo>
                      <a:pt x="205" y="1"/>
                    </a:moveTo>
                    <a:cubicBezTo>
                      <a:pt x="115" y="1"/>
                      <a:pt x="26" y="58"/>
                      <a:pt x="14" y="180"/>
                    </a:cubicBezTo>
                    <a:cubicBezTo>
                      <a:pt x="1" y="286"/>
                      <a:pt x="80" y="391"/>
                      <a:pt x="199" y="391"/>
                    </a:cubicBezTo>
                    <a:cubicBezTo>
                      <a:pt x="207" y="392"/>
                      <a:pt x="214" y="393"/>
                      <a:pt x="222" y="393"/>
                    </a:cubicBezTo>
                    <a:cubicBezTo>
                      <a:pt x="318" y="393"/>
                      <a:pt x="398" y="317"/>
                      <a:pt x="410" y="220"/>
                    </a:cubicBezTo>
                    <a:cubicBezTo>
                      <a:pt x="417" y="78"/>
                      <a:pt x="310"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68"/>
              <p:cNvSpPr/>
              <p:nvPr/>
            </p:nvSpPr>
            <p:spPr>
              <a:xfrm>
                <a:off x="489575" y="2316000"/>
                <a:ext cx="12025" cy="9975"/>
              </a:xfrm>
              <a:custGeom>
                <a:avLst/>
                <a:gdLst/>
                <a:ahLst/>
                <a:cxnLst/>
                <a:rect l="l" t="t" r="r" b="b"/>
                <a:pathLst>
                  <a:path w="481" h="399" extrusionOk="0">
                    <a:moveTo>
                      <a:pt x="271" y="0"/>
                    </a:moveTo>
                    <a:cubicBezTo>
                      <a:pt x="30" y="0"/>
                      <a:pt x="1" y="372"/>
                      <a:pt x="256" y="398"/>
                    </a:cubicBezTo>
                    <a:cubicBezTo>
                      <a:pt x="263" y="398"/>
                      <a:pt x="270" y="399"/>
                      <a:pt x="277" y="399"/>
                    </a:cubicBezTo>
                    <a:cubicBezTo>
                      <a:pt x="375" y="399"/>
                      <a:pt x="468" y="312"/>
                      <a:pt x="468" y="213"/>
                    </a:cubicBezTo>
                    <a:cubicBezTo>
                      <a:pt x="481" y="107"/>
                      <a:pt x="402" y="15"/>
                      <a:pt x="296" y="1"/>
                    </a:cubicBezTo>
                    <a:cubicBezTo>
                      <a:pt x="287" y="1"/>
                      <a:pt x="27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68"/>
              <p:cNvSpPr/>
              <p:nvPr/>
            </p:nvSpPr>
            <p:spPr>
              <a:xfrm>
                <a:off x="487800" y="2279700"/>
                <a:ext cx="11825" cy="9700"/>
              </a:xfrm>
              <a:custGeom>
                <a:avLst/>
                <a:gdLst/>
                <a:ahLst/>
                <a:cxnLst/>
                <a:rect l="l" t="t" r="r" b="b"/>
                <a:pathLst>
                  <a:path w="473" h="388" extrusionOk="0">
                    <a:moveTo>
                      <a:pt x="258" y="0"/>
                    </a:moveTo>
                    <a:cubicBezTo>
                      <a:pt x="96" y="0"/>
                      <a:pt x="1" y="190"/>
                      <a:pt x="116" y="318"/>
                    </a:cubicBezTo>
                    <a:cubicBezTo>
                      <a:pt x="154" y="366"/>
                      <a:pt x="209" y="388"/>
                      <a:pt x="263" y="388"/>
                    </a:cubicBezTo>
                    <a:cubicBezTo>
                      <a:pt x="357" y="388"/>
                      <a:pt x="451" y="321"/>
                      <a:pt x="459" y="212"/>
                    </a:cubicBezTo>
                    <a:cubicBezTo>
                      <a:pt x="473" y="106"/>
                      <a:pt x="393" y="1"/>
                      <a:pt x="274" y="1"/>
                    </a:cubicBezTo>
                    <a:cubicBezTo>
                      <a:pt x="269" y="0"/>
                      <a:pt x="264"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68"/>
              <p:cNvSpPr/>
              <p:nvPr/>
            </p:nvSpPr>
            <p:spPr>
              <a:xfrm>
                <a:off x="485825" y="2243050"/>
                <a:ext cx="11500" cy="10025"/>
              </a:xfrm>
              <a:custGeom>
                <a:avLst/>
                <a:gdLst/>
                <a:ahLst/>
                <a:cxnLst/>
                <a:rect l="l" t="t" r="r" b="b"/>
                <a:pathLst>
                  <a:path w="460" h="401" extrusionOk="0">
                    <a:moveTo>
                      <a:pt x="258" y="0"/>
                    </a:moveTo>
                    <a:cubicBezTo>
                      <a:pt x="96" y="0"/>
                      <a:pt x="0" y="190"/>
                      <a:pt x="103" y="331"/>
                    </a:cubicBezTo>
                    <a:cubicBezTo>
                      <a:pt x="145" y="378"/>
                      <a:pt x="200" y="400"/>
                      <a:pt x="254" y="400"/>
                    </a:cubicBezTo>
                    <a:cubicBezTo>
                      <a:pt x="349" y="400"/>
                      <a:pt x="442" y="331"/>
                      <a:pt x="459" y="212"/>
                    </a:cubicBezTo>
                    <a:cubicBezTo>
                      <a:pt x="459" y="106"/>
                      <a:pt x="380" y="14"/>
                      <a:pt x="274" y="1"/>
                    </a:cubicBezTo>
                    <a:cubicBezTo>
                      <a:pt x="269" y="0"/>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68"/>
              <p:cNvSpPr/>
              <p:nvPr/>
            </p:nvSpPr>
            <p:spPr>
              <a:xfrm>
                <a:off x="483850" y="2206725"/>
                <a:ext cx="11475" cy="9700"/>
              </a:xfrm>
              <a:custGeom>
                <a:avLst/>
                <a:gdLst/>
                <a:ahLst/>
                <a:cxnLst/>
                <a:rect l="l" t="t" r="r" b="b"/>
                <a:pathLst>
                  <a:path w="459" h="388" extrusionOk="0">
                    <a:moveTo>
                      <a:pt x="258" y="0"/>
                    </a:moveTo>
                    <a:cubicBezTo>
                      <a:pt x="96" y="0"/>
                      <a:pt x="0" y="190"/>
                      <a:pt x="102" y="318"/>
                    </a:cubicBezTo>
                    <a:cubicBezTo>
                      <a:pt x="146" y="366"/>
                      <a:pt x="201" y="388"/>
                      <a:pt x="255" y="388"/>
                    </a:cubicBezTo>
                    <a:cubicBezTo>
                      <a:pt x="349" y="388"/>
                      <a:pt x="437" y="321"/>
                      <a:pt x="446" y="212"/>
                    </a:cubicBezTo>
                    <a:cubicBezTo>
                      <a:pt x="459" y="107"/>
                      <a:pt x="380" y="1"/>
                      <a:pt x="274" y="1"/>
                    </a:cubicBezTo>
                    <a:cubicBezTo>
                      <a:pt x="269" y="1"/>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68"/>
              <p:cNvSpPr/>
              <p:nvPr/>
            </p:nvSpPr>
            <p:spPr>
              <a:xfrm>
                <a:off x="580150" y="2085900"/>
                <a:ext cx="14575" cy="170150"/>
              </a:xfrm>
              <a:custGeom>
                <a:avLst/>
                <a:gdLst/>
                <a:ahLst/>
                <a:cxnLst/>
                <a:rect l="l" t="t" r="r" b="b"/>
                <a:pathLst>
                  <a:path w="583" h="6806" extrusionOk="0">
                    <a:moveTo>
                      <a:pt x="173" y="0"/>
                    </a:moveTo>
                    <a:cubicBezTo>
                      <a:pt x="120" y="0"/>
                      <a:pt x="80" y="40"/>
                      <a:pt x="80" y="80"/>
                    </a:cubicBezTo>
                    <a:lnTo>
                      <a:pt x="80" y="159"/>
                    </a:lnTo>
                    <a:cubicBezTo>
                      <a:pt x="41" y="898"/>
                      <a:pt x="14" y="1585"/>
                      <a:pt x="14" y="2232"/>
                    </a:cubicBezTo>
                    <a:cubicBezTo>
                      <a:pt x="14" y="2232"/>
                      <a:pt x="14" y="2246"/>
                      <a:pt x="14" y="2246"/>
                    </a:cubicBezTo>
                    <a:cubicBezTo>
                      <a:pt x="1" y="2998"/>
                      <a:pt x="41" y="3751"/>
                      <a:pt x="107" y="4504"/>
                    </a:cubicBezTo>
                    <a:cubicBezTo>
                      <a:pt x="146" y="4887"/>
                      <a:pt x="186" y="5270"/>
                      <a:pt x="252" y="5653"/>
                    </a:cubicBezTo>
                    <a:cubicBezTo>
                      <a:pt x="278" y="5851"/>
                      <a:pt x="305" y="6036"/>
                      <a:pt x="331" y="6221"/>
                    </a:cubicBezTo>
                    <a:cubicBezTo>
                      <a:pt x="358" y="6406"/>
                      <a:pt x="397" y="6590"/>
                      <a:pt x="450" y="6762"/>
                    </a:cubicBezTo>
                    <a:cubicBezTo>
                      <a:pt x="468" y="6792"/>
                      <a:pt x="496" y="6806"/>
                      <a:pt x="522" y="6806"/>
                    </a:cubicBezTo>
                    <a:cubicBezTo>
                      <a:pt x="554" y="6806"/>
                      <a:pt x="582" y="6785"/>
                      <a:pt x="582" y="6749"/>
                    </a:cubicBezTo>
                    <a:cubicBezTo>
                      <a:pt x="569" y="6551"/>
                      <a:pt x="542" y="6366"/>
                      <a:pt x="503" y="6194"/>
                    </a:cubicBezTo>
                    <a:cubicBezTo>
                      <a:pt x="463" y="5996"/>
                      <a:pt x="437" y="5811"/>
                      <a:pt x="410" y="5613"/>
                    </a:cubicBezTo>
                    <a:cubicBezTo>
                      <a:pt x="344" y="5257"/>
                      <a:pt x="305" y="4887"/>
                      <a:pt x="265" y="4517"/>
                    </a:cubicBezTo>
                    <a:cubicBezTo>
                      <a:pt x="186" y="3777"/>
                      <a:pt x="159" y="3038"/>
                      <a:pt x="146" y="2298"/>
                    </a:cubicBezTo>
                    <a:cubicBezTo>
                      <a:pt x="159" y="2285"/>
                      <a:pt x="173" y="2259"/>
                      <a:pt x="173" y="2232"/>
                    </a:cubicBezTo>
                    <a:cubicBezTo>
                      <a:pt x="173" y="1585"/>
                      <a:pt x="199" y="898"/>
                      <a:pt x="252" y="172"/>
                    </a:cubicBezTo>
                    <a:lnTo>
                      <a:pt x="252" y="93"/>
                    </a:lnTo>
                    <a:cubicBezTo>
                      <a:pt x="252" y="53"/>
                      <a:pt x="212" y="14"/>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68"/>
              <p:cNvSpPr/>
              <p:nvPr/>
            </p:nvSpPr>
            <p:spPr>
              <a:xfrm>
                <a:off x="415750" y="1775525"/>
                <a:ext cx="140000" cy="111300"/>
              </a:xfrm>
              <a:custGeom>
                <a:avLst/>
                <a:gdLst/>
                <a:ahLst/>
                <a:cxnLst/>
                <a:rect l="l" t="t" r="r" b="b"/>
                <a:pathLst>
                  <a:path w="5600" h="4452" extrusionOk="0">
                    <a:moveTo>
                      <a:pt x="3131" y="0"/>
                    </a:moveTo>
                    <a:cubicBezTo>
                      <a:pt x="2441" y="0"/>
                      <a:pt x="2391" y="516"/>
                      <a:pt x="2391" y="516"/>
                    </a:cubicBezTo>
                    <a:cubicBezTo>
                      <a:pt x="2391" y="516"/>
                      <a:pt x="2271" y="75"/>
                      <a:pt x="1886" y="75"/>
                    </a:cubicBezTo>
                    <a:cubicBezTo>
                      <a:pt x="1809" y="75"/>
                      <a:pt x="1723" y="92"/>
                      <a:pt x="1625" y="133"/>
                    </a:cubicBezTo>
                    <a:cubicBezTo>
                      <a:pt x="1294" y="279"/>
                      <a:pt x="1096" y="635"/>
                      <a:pt x="1149" y="1005"/>
                    </a:cubicBezTo>
                    <a:cubicBezTo>
                      <a:pt x="1149" y="1005"/>
                      <a:pt x="1037" y="899"/>
                      <a:pt x="844" y="899"/>
                    </a:cubicBezTo>
                    <a:cubicBezTo>
                      <a:pt x="733" y="899"/>
                      <a:pt x="595" y="934"/>
                      <a:pt x="436" y="1045"/>
                    </a:cubicBezTo>
                    <a:cubicBezTo>
                      <a:pt x="0" y="1362"/>
                      <a:pt x="489" y="2035"/>
                      <a:pt x="489" y="2035"/>
                    </a:cubicBezTo>
                    <a:cubicBezTo>
                      <a:pt x="225" y="2062"/>
                      <a:pt x="40" y="2299"/>
                      <a:pt x="66" y="2563"/>
                    </a:cubicBezTo>
                    <a:cubicBezTo>
                      <a:pt x="53" y="3052"/>
                      <a:pt x="555" y="3237"/>
                      <a:pt x="555" y="3237"/>
                    </a:cubicBezTo>
                    <a:lnTo>
                      <a:pt x="991" y="4452"/>
                    </a:lnTo>
                    <a:lnTo>
                      <a:pt x="5111" y="3739"/>
                    </a:lnTo>
                    <a:lnTo>
                      <a:pt x="5111" y="2088"/>
                    </a:lnTo>
                    <a:cubicBezTo>
                      <a:pt x="5111" y="2088"/>
                      <a:pt x="5600" y="1745"/>
                      <a:pt x="5283" y="1309"/>
                    </a:cubicBezTo>
                    <a:cubicBezTo>
                      <a:pt x="5097" y="1046"/>
                      <a:pt x="4902" y="991"/>
                      <a:pt x="4773" y="991"/>
                    </a:cubicBezTo>
                    <a:cubicBezTo>
                      <a:pt x="4681" y="991"/>
                      <a:pt x="4622" y="1018"/>
                      <a:pt x="4622" y="1018"/>
                    </a:cubicBezTo>
                    <a:cubicBezTo>
                      <a:pt x="4622" y="1018"/>
                      <a:pt x="4821" y="767"/>
                      <a:pt x="4490" y="503"/>
                    </a:cubicBezTo>
                    <a:cubicBezTo>
                      <a:pt x="4395" y="430"/>
                      <a:pt x="4296" y="403"/>
                      <a:pt x="4202" y="403"/>
                    </a:cubicBezTo>
                    <a:cubicBezTo>
                      <a:pt x="3957" y="403"/>
                      <a:pt x="3751" y="582"/>
                      <a:pt x="3751" y="582"/>
                    </a:cubicBezTo>
                    <a:cubicBezTo>
                      <a:pt x="3751" y="582"/>
                      <a:pt x="3922" y="28"/>
                      <a:pt x="3183" y="1"/>
                    </a:cubicBezTo>
                    <a:cubicBezTo>
                      <a:pt x="3165" y="1"/>
                      <a:pt x="3148" y="0"/>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68"/>
              <p:cNvSpPr/>
              <p:nvPr/>
            </p:nvSpPr>
            <p:spPr>
              <a:xfrm>
                <a:off x="447775" y="1907950"/>
                <a:ext cx="67375" cy="70025"/>
              </a:xfrm>
              <a:custGeom>
                <a:avLst/>
                <a:gdLst/>
                <a:ahLst/>
                <a:cxnLst/>
                <a:rect l="l" t="t" r="r" b="b"/>
                <a:pathLst>
                  <a:path w="2695" h="2801" extrusionOk="0">
                    <a:moveTo>
                      <a:pt x="0" y="0"/>
                    </a:moveTo>
                    <a:lnTo>
                      <a:pt x="0" y="2351"/>
                    </a:lnTo>
                    <a:cubicBezTo>
                      <a:pt x="0" y="2351"/>
                      <a:pt x="651" y="2800"/>
                      <a:pt x="1450" y="2800"/>
                    </a:cubicBezTo>
                    <a:cubicBezTo>
                      <a:pt x="1773" y="2800"/>
                      <a:pt x="2119" y="2727"/>
                      <a:pt x="2457" y="2523"/>
                    </a:cubicBezTo>
                    <a:cubicBezTo>
                      <a:pt x="2536" y="2470"/>
                      <a:pt x="2615" y="2417"/>
                      <a:pt x="2694" y="2351"/>
                    </a:cubicBezTo>
                    <a:lnTo>
                      <a:pt x="2694" y="1677"/>
                    </a:lnTo>
                    <a:lnTo>
                      <a:pt x="2377" y="1479"/>
                    </a:lnTo>
                    <a:lnTo>
                      <a:pt x="0"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68"/>
              <p:cNvSpPr/>
              <p:nvPr/>
            </p:nvSpPr>
            <p:spPr>
              <a:xfrm>
                <a:off x="465600" y="1934675"/>
                <a:ext cx="49550" cy="36350"/>
              </a:xfrm>
              <a:custGeom>
                <a:avLst/>
                <a:gdLst/>
                <a:ahLst/>
                <a:cxnLst/>
                <a:rect l="l" t="t" r="r" b="b"/>
                <a:pathLst>
                  <a:path w="1982" h="1454" extrusionOk="0">
                    <a:moveTo>
                      <a:pt x="0" y="1"/>
                    </a:moveTo>
                    <a:cubicBezTo>
                      <a:pt x="0" y="1"/>
                      <a:pt x="740" y="1057"/>
                      <a:pt x="1744" y="1454"/>
                    </a:cubicBezTo>
                    <a:cubicBezTo>
                      <a:pt x="1823" y="1401"/>
                      <a:pt x="1902" y="1348"/>
                      <a:pt x="1981" y="1282"/>
                    </a:cubicBezTo>
                    <a:lnTo>
                      <a:pt x="1981" y="608"/>
                    </a:lnTo>
                    <a:lnTo>
                      <a:pt x="1651" y="397"/>
                    </a:lnTo>
                    <a:lnTo>
                      <a:pt x="0" y="1"/>
                    </a:ln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68"/>
              <p:cNvSpPr/>
              <p:nvPr/>
            </p:nvSpPr>
            <p:spPr>
              <a:xfrm>
                <a:off x="517425" y="1811525"/>
                <a:ext cx="42300" cy="46600"/>
              </a:xfrm>
              <a:custGeom>
                <a:avLst/>
                <a:gdLst/>
                <a:ahLst/>
                <a:cxnLst/>
                <a:rect l="l" t="t" r="r" b="b"/>
                <a:pathLst>
                  <a:path w="1692" h="1864" extrusionOk="0">
                    <a:moveTo>
                      <a:pt x="40" y="1"/>
                    </a:moveTo>
                    <a:cubicBezTo>
                      <a:pt x="1" y="448"/>
                      <a:pt x="1087" y="1863"/>
                      <a:pt x="1097" y="1863"/>
                    </a:cubicBezTo>
                    <a:cubicBezTo>
                      <a:pt x="1097" y="1863"/>
                      <a:pt x="1097" y="1863"/>
                      <a:pt x="1097" y="1863"/>
                    </a:cubicBezTo>
                    <a:cubicBezTo>
                      <a:pt x="1691" y="146"/>
                      <a:pt x="40"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68"/>
              <p:cNvSpPr/>
              <p:nvPr/>
            </p:nvSpPr>
            <p:spPr>
              <a:xfrm>
                <a:off x="536250" y="1869450"/>
                <a:ext cx="20125" cy="36250"/>
              </a:xfrm>
              <a:custGeom>
                <a:avLst/>
                <a:gdLst/>
                <a:ahLst/>
                <a:cxnLst/>
                <a:rect l="l" t="t" r="r" b="b"/>
                <a:pathLst>
                  <a:path w="805" h="1450" extrusionOk="0">
                    <a:moveTo>
                      <a:pt x="351" y="1"/>
                    </a:moveTo>
                    <a:cubicBezTo>
                      <a:pt x="171" y="1"/>
                      <a:pt x="1" y="206"/>
                      <a:pt x="1" y="206"/>
                    </a:cubicBezTo>
                    <a:lnTo>
                      <a:pt x="67" y="1434"/>
                    </a:lnTo>
                    <a:cubicBezTo>
                      <a:pt x="109" y="1445"/>
                      <a:pt x="149" y="1450"/>
                      <a:pt x="188" y="1450"/>
                    </a:cubicBezTo>
                    <a:cubicBezTo>
                      <a:pt x="682" y="1450"/>
                      <a:pt x="804" y="623"/>
                      <a:pt x="608" y="206"/>
                    </a:cubicBezTo>
                    <a:cubicBezTo>
                      <a:pt x="533" y="52"/>
                      <a:pt x="441" y="1"/>
                      <a:pt x="351"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68"/>
              <p:cNvSpPr/>
              <p:nvPr/>
            </p:nvSpPr>
            <p:spPr>
              <a:xfrm>
                <a:off x="439500" y="1807825"/>
                <a:ext cx="107000" cy="141750"/>
              </a:xfrm>
              <a:custGeom>
                <a:avLst/>
                <a:gdLst/>
                <a:ahLst/>
                <a:cxnLst/>
                <a:rect l="l" t="t" r="r" b="b"/>
                <a:pathLst>
                  <a:path w="4280" h="5670" extrusionOk="0">
                    <a:moveTo>
                      <a:pt x="2223" y="1"/>
                    </a:moveTo>
                    <a:cubicBezTo>
                      <a:pt x="1959" y="1"/>
                      <a:pt x="1682" y="28"/>
                      <a:pt x="1401" y="83"/>
                    </a:cubicBezTo>
                    <a:cubicBezTo>
                      <a:pt x="1" y="347"/>
                      <a:pt x="186" y="1826"/>
                      <a:pt x="186" y="1826"/>
                    </a:cubicBezTo>
                    <a:lnTo>
                      <a:pt x="226" y="2645"/>
                    </a:lnTo>
                    <a:lnTo>
                      <a:pt x="318" y="4177"/>
                    </a:lnTo>
                    <a:lnTo>
                      <a:pt x="331" y="4481"/>
                    </a:lnTo>
                    <a:cubicBezTo>
                      <a:pt x="384" y="4533"/>
                      <a:pt x="1374" y="5669"/>
                      <a:pt x="2827" y="5669"/>
                    </a:cubicBezTo>
                    <a:cubicBezTo>
                      <a:pt x="4280" y="5669"/>
                      <a:pt x="4280" y="4269"/>
                      <a:pt x="4280" y="4269"/>
                    </a:cubicBezTo>
                    <a:lnTo>
                      <a:pt x="4267" y="3147"/>
                    </a:lnTo>
                    <a:lnTo>
                      <a:pt x="4254" y="2790"/>
                    </a:lnTo>
                    <a:lnTo>
                      <a:pt x="4201" y="1311"/>
                    </a:lnTo>
                    <a:cubicBezTo>
                      <a:pt x="4174" y="1034"/>
                      <a:pt x="4055" y="783"/>
                      <a:pt x="3871" y="571"/>
                    </a:cubicBezTo>
                    <a:cubicBezTo>
                      <a:pt x="3517" y="189"/>
                      <a:pt x="2914" y="1"/>
                      <a:pt x="2223"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68"/>
              <p:cNvSpPr/>
              <p:nvPr/>
            </p:nvSpPr>
            <p:spPr>
              <a:xfrm>
                <a:off x="447425" y="1905625"/>
                <a:ext cx="11925" cy="14225"/>
              </a:xfrm>
              <a:custGeom>
                <a:avLst/>
                <a:gdLst/>
                <a:ahLst/>
                <a:cxnLst/>
                <a:rect l="l" t="t" r="r" b="b"/>
                <a:pathLst>
                  <a:path w="477" h="569" extrusionOk="0">
                    <a:moveTo>
                      <a:pt x="476" y="1"/>
                    </a:moveTo>
                    <a:lnTo>
                      <a:pt x="476" y="1"/>
                    </a:lnTo>
                    <a:cubicBezTo>
                      <a:pt x="344" y="133"/>
                      <a:pt x="173" y="225"/>
                      <a:pt x="1" y="265"/>
                    </a:cubicBezTo>
                    <a:lnTo>
                      <a:pt x="14" y="569"/>
                    </a:lnTo>
                    <a:cubicBezTo>
                      <a:pt x="278" y="437"/>
                      <a:pt x="476" y="14"/>
                      <a:pt x="47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68"/>
              <p:cNvSpPr/>
              <p:nvPr/>
            </p:nvSpPr>
            <p:spPr>
              <a:xfrm>
                <a:off x="453050" y="1874925"/>
                <a:ext cx="99400" cy="76975"/>
              </a:xfrm>
              <a:custGeom>
                <a:avLst/>
                <a:gdLst/>
                <a:ahLst/>
                <a:cxnLst/>
                <a:rect l="l" t="t" r="r" b="b"/>
                <a:pathLst>
                  <a:path w="3976" h="3079" extrusionOk="0">
                    <a:moveTo>
                      <a:pt x="423" y="0"/>
                    </a:moveTo>
                    <a:lnTo>
                      <a:pt x="0" y="344"/>
                    </a:lnTo>
                    <a:cubicBezTo>
                      <a:pt x="14" y="912"/>
                      <a:pt x="106" y="1480"/>
                      <a:pt x="304" y="2021"/>
                    </a:cubicBezTo>
                    <a:cubicBezTo>
                      <a:pt x="539" y="2716"/>
                      <a:pt x="1375" y="3079"/>
                      <a:pt x="2182" y="3079"/>
                    </a:cubicBezTo>
                    <a:cubicBezTo>
                      <a:pt x="2418" y="3079"/>
                      <a:pt x="2651" y="3048"/>
                      <a:pt x="2866" y="2985"/>
                    </a:cubicBezTo>
                    <a:cubicBezTo>
                      <a:pt x="3830" y="2721"/>
                      <a:pt x="3976" y="859"/>
                      <a:pt x="3712" y="661"/>
                    </a:cubicBezTo>
                    <a:cubicBezTo>
                      <a:pt x="3571" y="565"/>
                      <a:pt x="3397" y="534"/>
                      <a:pt x="3229" y="534"/>
                    </a:cubicBezTo>
                    <a:cubicBezTo>
                      <a:pt x="2911" y="534"/>
                      <a:pt x="2615" y="648"/>
                      <a:pt x="2615" y="648"/>
                    </a:cubicBezTo>
                    <a:cubicBezTo>
                      <a:pt x="2426" y="556"/>
                      <a:pt x="2214" y="518"/>
                      <a:pt x="1998" y="518"/>
                    </a:cubicBezTo>
                    <a:cubicBezTo>
                      <a:pt x="1747" y="518"/>
                      <a:pt x="1489" y="569"/>
                      <a:pt x="1255" y="648"/>
                    </a:cubicBezTo>
                    <a:cubicBezTo>
                      <a:pt x="1220" y="658"/>
                      <a:pt x="1185" y="663"/>
                      <a:pt x="1151" y="663"/>
                    </a:cubicBezTo>
                    <a:cubicBezTo>
                      <a:pt x="749" y="663"/>
                      <a:pt x="423"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68"/>
              <p:cNvSpPr/>
              <p:nvPr/>
            </p:nvSpPr>
            <p:spPr>
              <a:xfrm>
                <a:off x="474175" y="1877900"/>
                <a:ext cx="23475" cy="9275"/>
              </a:xfrm>
              <a:custGeom>
                <a:avLst/>
                <a:gdLst/>
                <a:ahLst/>
                <a:cxnLst/>
                <a:rect l="l" t="t" r="r" b="b"/>
                <a:pathLst>
                  <a:path w="939" h="371" extrusionOk="0">
                    <a:moveTo>
                      <a:pt x="476" y="0"/>
                    </a:moveTo>
                    <a:cubicBezTo>
                      <a:pt x="212" y="0"/>
                      <a:pt x="1" y="80"/>
                      <a:pt x="1" y="185"/>
                    </a:cubicBezTo>
                    <a:cubicBezTo>
                      <a:pt x="1" y="278"/>
                      <a:pt x="212" y="370"/>
                      <a:pt x="476" y="370"/>
                    </a:cubicBezTo>
                    <a:cubicBezTo>
                      <a:pt x="727" y="370"/>
                      <a:pt x="938" y="278"/>
                      <a:pt x="938" y="185"/>
                    </a:cubicBezTo>
                    <a:cubicBezTo>
                      <a:pt x="938" y="80"/>
                      <a:pt x="727" y="0"/>
                      <a:pt x="476"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68"/>
              <p:cNvSpPr/>
              <p:nvPr/>
            </p:nvSpPr>
            <p:spPr>
              <a:xfrm>
                <a:off x="530975" y="1877325"/>
                <a:ext cx="14875" cy="9500"/>
              </a:xfrm>
              <a:custGeom>
                <a:avLst/>
                <a:gdLst/>
                <a:ahLst/>
                <a:cxnLst/>
                <a:rect l="l" t="t" r="r" b="b"/>
                <a:pathLst>
                  <a:path w="595" h="380" extrusionOk="0">
                    <a:moveTo>
                      <a:pt x="524" y="0"/>
                    </a:moveTo>
                    <a:cubicBezTo>
                      <a:pt x="505" y="0"/>
                      <a:pt x="489" y="4"/>
                      <a:pt x="476" y="10"/>
                    </a:cubicBezTo>
                    <a:cubicBezTo>
                      <a:pt x="212" y="10"/>
                      <a:pt x="0" y="89"/>
                      <a:pt x="0" y="195"/>
                    </a:cubicBezTo>
                    <a:cubicBezTo>
                      <a:pt x="0" y="301"/>
                      <a:pt x="212" y="380"/>
                      <a:pt x="476" y="380"/>
                    </a:cubicBezTo>
                    <a:lnTo>
                      <a:pt x="595" y="380"/>
                    </a:lnTo>
                    <a:lnTo>
                      <a:pt x="581" y="10"/>
                    </a:lnTo>
                    <a:cubicBezTo>
                      <a:pt x="561" y="4"/>
                      <a:pt x="542" y="0"/>
                      <a:pt x="52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68"/>
              <p:cNvSpPr/>
              <p:nvPr/>
            </p:nvSpPr>
            <p:spPr>
              <a:xfrm>
                <a:off x="490350" y="1862050"/>
                <a:ext cx="6975" cy="12575"/>
              </a:xfrm>
              <a:custGeom>
                <a:avLst/>
                <a:gdLst/>
                <a:ahLst/>
                <a:cxnLst/>
                <a:rect l="l" t="t" r="r" b="b"/>
                <a:pathLst>
                  <a:path w="279" h="503" extrusionOk="0">
                    <a:moveTo>
                      <a:pt x="133" y="0"/>
                    </a:moveTo>
                    <a:cubicBezTo>
                      <a:pt x="54" y="0"/>
                      <a:pt x="1" y="106"/>
                      <a:pt x="1" y="251"/>
                    </a:cubicBezTo>
                    <a:cubicBezTo>
                      <a:pt x="1" y="397"/>
                      <a:pt x="54" y="502"/>
                      <a:pt x="133" y="502"/>
                    </a:cubicBezTo>
                    <a:cubicBezTo>
                      <a:pt x="212" y="502"/>
                      <a:pt x="278" y="397"/>
                      <a:pt x="278" y="251"/>
                    </a:cubicBezTo>
                    <a:cubicBezTo>
                      <a:pt x="278" y="106"/>
                      <a:pt x="212"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68"/>
              <p:cNvSpPr/>
              <p:nvPr/>
            </p:nvSpPr>
            <p:spPr>
              <a:xfrm>
                <a:off x="525025" y="1861725"/>
                <a:ext cx="6950" cy="12900"/>
              </a:xfrm>
              <a:custGeom>
                <a:avLst/>
                <a:gdLst/>
                <a:ahLst/>
                <a:cxnLst/>
                <a:rect l="l" t="t" r="r" b="b"/>
                <a:pathLst>
                  <a:path w="278" h="516" extrusionOk="0">
                    <a:moveTo>
                      <a:pt x="146" y="0"/>
                    </a:moveTo>
                    <a:cubicBezTo>
                      <a:pt x="67" y="0"/>
                      <a:pt x="0" y="119"/>
                      <a:pt x="0" y="264"/>
                    </a:cubicBezTo>
                    <a:cubicBezTo>
                      <a:pt x="0" y="396"/>
                      <a:pt x="67" y="515"/>
                      <a:pt x="146" y="515"/>
                    </a:cubicBezTo>
                    <a:cubicBezTo>
                      <a:pt x="225" y="515"/>
                      <a:pt x="278" y="396"/>
                      <a:pt x="278" y="264"/>
                    </a:cubicBezTo>
                    <a:cubicBezTo>
                      <a:pt x="278" y="119"/>
                      <a:pt x="212"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68"/>
              <p:cNvSpPr/>
              <p:nvPr/>
            </p:nvSpPr>
            <p:spPr>
              <a:xfrm>
                <a:off x="510825" y="1852925"/>
                <a:ext cx="15225" cy="32950"/>
              </a:xfrm>
              <a:custGeom>
                <a:avLst/>
                <a:gdLst/>
                <a:ahLst/>
                <a:cxnLst/>
                <a:rect l="l" t="t" r="r" b="b"/>
                <a:pathLst>
                  <a:path w="609" h="1318" extrusionOk="0">
                    <a:moveTo>
                      <a:pt x="78" y="1"/>
                    </a:moveTo>
                    <a:cubicBezTo>
                      <a:pt x="67" y="1"/>
                      <a:pt x="55" y="4"/>
                      <a:pt x="40" y="9"/>
                    </a:cubicBezTo>
                    <a:cubicBezTo>
                      <a:pt x="14" y="22"/>
                      <a:pt x="1" y="48"/>
                      <a:pt x="14" y="75"/>
                    </a:cubicBezTo>
                    <a:cubicBezTo>
                      <a:pt x="27" y="88"/>
                      <a:pt x="252" y="564"/>
                      <a:pt x="489" y="1039"/>
                    </a:cubicBezTo>
                    <a:cubicBezTo>
                      <a:pt x="397" y="1145"/>
                      <a:pt x="278" y="1211"/>
                      <a:pt x="133" y="1211"/>
                    </a:cubicBezTo>
                    <a:cubicBezTo>
                      <a:pt x="67" y="1211"/>
                      <a:pt x="67" y="1316"/>
                      <a:pt x="133" y="1316"/>
                    </a:cubicBezTo>
                    <a:cubicBezTo>
                      <a:pt x="145" y="1317"/>
                      <a:pt x="158" y="1318"/>
                      <a:pt x="170" y="1318"/>
                    </a:cubicBezTo>
                    <a:cubicBezTo>
                      <a:pt x="352" y="1318"/>
                      <a:pt x="508" y="1226"/>
                      <a:pt x="595" y="1065"/>
                    </a:cubicBezTo>
                    <a:cubicBezTo>
                      <a:pt x="608" y="1052"/>
                      <a:pt x="608" y="1039"/>
                      <a:pt x="595" y="1026"/>
                    </a:cubicBezTo>
                    <a:cubicBezTo>
                      <a:pt x="357" y="524"/>
                      <a:pt x="119" y="35"/>
                      <a:pt x="119" y="35"/>
                    </a:cubicBezTo>
                    <a:cubicBezTo>
                      <a:pt x="111" y="10"/>
                      <a:pt x="97" y="1"/>
                      <a:pt x="78"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68"/>
              <p:cNvSpPr/>
              <p:nvPr/>
            </p:nvSpPr>
            <p:spPr>
              <a:xfrm>
                <a:off x="479450" y="1840925"/>
                <a:ext cx="19525" cy="15350"/>
              </a:xfrm>
              <a:custGeom>
                <a:avLst/>
                <a:gdLst/>
                <a:ahLst/>
                <a:cxnLst/>
                <a:rect l="l" t="t" r="r" b="b"/>
                <a:pathLst>
                  <a:path w="781" h="614" extrusionOk="0">
                    <a:moveTo>
                      <a:pt x="635" y="0"/>
                    </a:moveTo>
                    <a:cubicBezTo>
                      <a:pt x="173" y="27"/>
                      <a:pt x="41" y="304"/>
                      <a:pt x="14" y="449"/>
                    </a:cubicBezTo>
                    <a:cubicBezTo>
                      <a:pt x="1" y="502"/>
                      <a:pt x="14" y="568"/>
                      <a:pt x="67" y="595"/>
                    </a:cubicBezTo>
                    <a:lnTo>
                      <a:pt x="80" y="595"/>
                    </a:lnTo>
                    <a:cubicBezTo>
                      <a:pt x="97" y="607"/>
                      <a:pt x="118" y="613"/>
                      <a:pt x="140" y="613"/>
                    </a:cubicBezTo>
                    <a:cubicBezTo>
                      <a:pt x="186" y="613"/>
                      <a:pt x="234" y="587"/>
                      <a:pt x="252" y="542"/>
                    </a:cubicBezTo>
                    <a:cubicBezTo>
                      <a:pt x="331" y="383"/>
                      <a:pt x="490" y="278"/>
                      <a:pt x="675" y="251"/>
                    </a:cubicBezTo>
                    <a:cubicBezTo>
                      <a:pt x="741" y="238"/>
                      <a:pt x="780" y="159"/>
                      <a:pt x="767" y="93"/>
                    </a:cubicBezTo>
                    <a:cubicBezTo>
                      <a:pt x="754" y="40"/>
                      <a:pt x="701"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68"/>
              <p:cNvSpPr/>
              <p:nvPr/>
            </p:nvSpPr>
            <p:spPr>
              <a:xfrm>
                <a:off x="521075" y="1840925"/>
                <a:ext cx="19825" cy="15200"/>
              </a:xfrm>
              <a:custGeom>
                <a:avLst/>
                <a:gdLst/>
                <a:ahLst/>
                <a:cxnLst/>
                <a:rect l="l" t="t" r="r" b="b"/>
                <a:pathLst>
                  <a:path w="793" h="608" extrusionOk="0">
                    <a:moveTo>
                      <a:pt x="145" y="0"/>
                    </a:moveTo>
                    <a:cubicBezTo>
                      <a:pt x="92" y="0"/>
                      <a:pt x="40" y="40"/>
                      <a:pt x="26" y="93"/>
                    </a:cubicBezTo>
                    <a:cubicBezTo>
                      <a:pt x="0" y="159"/>
                      <a:pt x="40" y="238"/>
                      <a:pt x="119" y="251"/>
                    </a:cubicBezTo>
                    <a:cubicBezTo>
                      <a:pt x="291" y="278"/>
                      <a:pt x="449" y="383"/>
                      <a:pt x="528" y="542"/>
                    </a:cubicBezTo>
                    <a:cubicBezTo>
                      <a:pt x="555" y="587"/>
                      <a:pt x="601" y="607"/>
                      <a:pt x="648" y="607"/>
                    </a:cubicBezTo>
                    <a:cubicBezTo>
                      <a:pt x="670" y="607"/>
                      <a:pt x="692" y="603"/>
                      <a:pt x="713" y="595"/>
                    </a:cubicBezTo>
                    <a:lnTo>
                      <a:pt x="726" y="595"/>
                    </a:lnTo>
                    <a:cubicBezTo>
                      <a:pt x="766" y="555"/>
                      <a:pt x="792" y="502"/>
                      <a:pt x="779" y="449"/>
                    </a:cubicBezTo>
                    <a:cubicBezTo>
                      <a:pt x="740" y="291"/>
                      <a:pt x="621" y="27"/>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68"/>
              <p:cNvSpPr/>
              <p:nvPr/>
            </p:nvSpPr>
            <p:spPr>
              <a:xfrm>
                <a:off x="495650" y="1891800"/>
                <a:ext cx="38650" cy="13525"/>
              </a:xfrm>
              <a:custGeom>
                <a:avLst/>
                <a:gdLst/>
                <a:ahLst/>
                <a:cxnLst/>
                <a:rect l="l" t="t" r="r" b="b"/>
                <a:pathLst>
                  <a:path w="1546" h="541" extrusionOk="0">
                    <a:moveTo>
                      <a:pt x="74" y="1"/>
                    </a:moveTo>
                    <a:cubicBezTo>
                      <a:pt x="33" y="1"/>
                      <a:pt x="1" y="56"/>
                      <a:pt x="40" y="105"/>
                    </a:cubicBezTo>
                    <a:cubicBezTo>
                      <a:pt x="40" y="105"/>
                      <a:pt x="462" y="540"/>
                      <a:pt x="977" y="540"/>
                    </a:cubicBezTo>
                    <a:cubicBezTo>
                      <a:pt x="1175" y="540"/>
                      <a:pt x="1360" y="474"/>
                      <a:pt x="1506" y="369"/>
                    </a:cubicBezTo>
                    <a:cubicBezTo>
                      <a:pt x="1532" y="356"/>
                      <a:pt x="1545" y="316"/>
                      <a:pt x="1519" y="290"/>
                    </a:cubicBezTo>
                    <a:cubicBezTo>
                      <a:pt x="1511" y="273"/>
                      <a:pt x="1492" y="262"/>
                      <a:pt x="1473" y="262"/>
                    </a:cubicBezTo>
                    <a:cubicBezTo>
                      <a:pt x="1462" y="262"/>
                      <a:pt x="1450" y="266"/>
                      <a:pt x="1440" y="276"/>
                    </a:cubicBezTo>
                    <a:cubicBezTo>
                      <a:pt x="1282" y="388"/>
                      <a:pt x="1123" y="430"/>
                      <a:pt x="972" y="430"/>
                    </a:cubicBezTo>
                    <a:cubicBezTo>
                      <a:pt x="516" y="430"/>
                      <a:pt x="139" y="45"/>
                      <a:pt x="119" y="25"/>
                    </a:cubicBezTo>
                    <a:cubicBezTo>
                      <a:pt x="105" y="8"/>
                      <a:pt x="89" y="1"/>
                      <a:pt x="74"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68"/>
              <p:cNvSpPr/>
              <p:nvPr/>
            </p:nvSpPr>
            <p:spPr>
              <a:xfrm>
                <a:off x="421250" y="1871400"/>
                <a:ext cx="31500" cy="40900"/>
              </a:xfrm>
              <a:custGeom>
                <a:avLst/>
                <a:gdLst/>
                <a:ahLst/>
                <a:cxnLst/>
                <a:rect l="l" t="t" r="r" b="b"/>
                <a:pathLst>
                  <a:path w="1260" h="1636" extrusionOk="0">
                    <a:moveTo>
                      <a:pt x="645" y="1"/>
                    </a:moveTo>
                    <a:cubicBezTo>
                      <a:pt x="522" y="1"/>
                      <a:pt x="396" y="59"/>
                      <a:pt x="282" y="221"/>
                    </a:cubicBezTo>
                    <a:cubicBezTo>
                      <a:pt x="0" y="649"/>
                      <a:pt x="421" y="1636"/>
                      <a:pt x="969" y="1636"/>
                    </a:cubicBezTo>
                    <a:cubicBezTo>
                      <a:pt x="1063" y="1636"/>
                      <a:pt x="1161" y="1607"/>
                      <a:pt x="1259" y="1541"/>
                    </a:cubicBezTo>
                    <a:lnTo>
                      <a:pt x="1259" y="392"/>
                    </a:lnTo>
                    <a:cubicBezTo>
                      <a:pt x="1259" y="392"/>
                      <a:pt x="964" y="1"/>
                      <a:pt x="64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68"/>
              <p:cNvSpPr/>
              <p:nvPr/>
            </p:nvSpPr>
            <p:spPr>
              <a:xfrm>
                <a:off x="434225" y="1881075"/>
                <a:ext cx="18200" cy="23600"/>
              </a:xfrm>
              <a:custGeom>
                <a:avLst/>
                <a:gdLst/>
                <a:ahLst/>
                <a:cxnLst/>
                <a:rect l="l" t="t" r="r" b="b"/>
                <a:pathLst>
                  <a:path w="728" h="944" extrusionOk="0">
                    <a:moveTo>
                      <a:pt x="64" y="0"/>
                    </a:moveTo>
                    <a:cubicBezTo>
                      <a:pt x="40" y="0"/>
                      <a:pt x="24" y="12"/>
                      <a:pt x="14" y="32"/>
                    </a:cubicBezTo>
                    <a:cubicBezTo>
                      <a:pt x="1" y="58"/>
                      <a:pt x="14" y="98"/>
                      <a:pt x="40" y="111"/>
                    </a:cubicBezTo>
                    <a:cubicBezTo>
                      <a:pt x="357" y="256"/>
                      <a:pt x="569" y="547"/>
                      <a:pt x="608" y="890"/>
                    </a:cubicBezTo>
                    <a:cubicBezTo>
                      <a:pt x="608" y="917"/>
                      <a:pt x="635" y="943"/>
                      <a:pt x="661" y="943"/>
                    </a:cubicBezTo>
                    <a:lnTo>
                      <a:pt x="674" y="943"/>
                    </a:lnTo>
                    <a:cubicBezTo>
                      <a:pt x="701" y="930"/>
                      <a:pt x="727" y="903"/>
                      <a:pt x="727" y="877"/>
                    </a:cubicBezTo>
                    <a:cubicBezTo>
                      <a:pt x="674" y="494"/>
                      <a:pt x="437" y="164"/>
                      <a:pt x="93" y="5"/>
                    </a:cubicBezTo>
                    <a:cubicBezTo>
                      <a:pt x="83" y="2"/>
                      <a:pt x="73" y="0"/>
                      <a:pt x="64" y="0"/>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68"/>
              <p:cNvSpPr/>
              <p:nvPr/>
            </p:nvSpPr>
            <p:spPr>
              <a:xfrm>
                <a:off x="435550" y="1889775"/>
                <a:ext cx="11900" cy="5975"/>
              </a:xfrm>
              <a:custGeom>
                <a:avLst/>
                <a:gdLst/>
                <a:ahLst/>
                <a:cxnLst/>
                <a:rect l="l" t="t" r="r" b="b"/>
                <a:pathLst>
                  <a:path w="476" h="239" extrusionOk="0">
                    <a:moveTo>
                      <a:pt x="436" y="1"/>
                    </a:moveTo>
                    <a:cubicBezTo>
                      <a:pt x="278" y="1"/>
                      <a:pt x="133" y="40"/>
                      <a:pt x="27" y="146"/>
                    </a:cubicBezTo>
                    <a:cubicBezTo>
                      <a:pt x="1" y="159"/>
                      <a:pt x="1" y="199"/>
                      <a:pt x="27" y="225"/>
                    </a:cubicBezTo>
                    <a:cubicBezTo>
                      <a:pt x="40" y="239"/>
                      <a:pt x="53" y="239"/>
                      <a:pt x="67" y="239"/>
                    </a:cubicBezTo>
                    <a:lnTo>
                      <a:pt x="106" y="239"/>
                    </a:lnTo>
                    <a:cubicBezTo>
                      <a:pt x="141" y="203"/>
                      <a:pt x="271" y="115"/>
                      <a:pt x="364" y="115"/>
                    </a:cubicBezTo>
                    <a:cubicBezTo>
                      <a:pt x="376" y="115"/>
                      <a:pt x="387" y="117"/>
                      <a:pt x="397" y="120"/>
                    </a:cubicBezTo>
                    <a:cubicBezTo>
                      <a:pt x="436" y="120"/>
                      <a:pt x="463" y="106"/>
                      <a:pt x="476" y="80"/>
                    </a:cubicBezTo>
                    <a:cubicBezTo>
                      <a:pt x="476" y="40"/>
                      <a:pt x="463" y="14"/>
                      <a:pt x="43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68"/>
              <p:cNvSpPr/>
              <p:nvPr/>
            </p:nvSpPr>
            <p:spPr>
              <a:xfrm>
                <a:off x="439500" y="1802375"/>
                <a:ext cx="100625" cy="83475"/>
              </a:xfrm>
              <a:custGeom>
                <a:avLst/>
                <a:gdLst/>
                <a:ahLst/>
                <a:cxnLst/>
                <a:rect l="l" t="t" r="r" b="b"/>
                <a:pathLst>
                  <a:path w="4025" h="3339" extrusionOk="0">
                    <a:moveTo>
                      <a:pt x="2044" y="1"/>
                    </a:moveTo>
                    <a:cubicBezTo>
                      <a:pt x="1825" y="1"/>
                      <a:pt x="1605" y="22"/>
                      <a:pt x="1388" y="63"/>
                    </a:cubicBezTo>
                    <a:cubicBezTo>
                      <a:pt x="1" y="327"/>
                      <a:pt x="1" y="1938"/>
                      <a:pt x="1" y="1938"/>
                    </a:cubicBezTo>
                    <a:lnTo>
                      <a:pt x="41" y="2770"/>
                    </a:lnTo>
                    <a:cubicBezTo>
                      <a:pt x="344" y="2942"/>
                      <a:pt x="516" y="3074"/>
                      <a:pt x="595" y="3285"/>
                    </a:cubicBezTo>
                    <a:lnTo>
                      <a:pt x="965" y="3338"/>
                    </a:lnTo>
                    <a:cubicBezTo>
                      <a:pt x="991" y="2995"/>
                      <a:pt x="965" y="2638"/>
                      <a:pt x="886" y="2295"/>
                    </a:cubicBezTo>
                    <a:cubicBezTo>
                      <a:pt x="767" y="1846"/>
                      <a:pt x="1348" y="1793"/>
                      <a:pt x="1176" y="1199"/>
                    </a:cubicBezTo>
                    <a:cubicBezTo>
                      <a:pt x="1150" y="1133"/>
                      <a:pt x="1493" y="988"/>
                      <a:pt x="1533" y="974"/>
                    </a:cubicBezTo>
                    <a:cubicBezTo>
                      <a:pt x="1625" y="922"/>
                      <a:pt x="1731" y="908"/>
                      <a:pt x="1837" y="908"/>
                    </a:cubicBezTo>
                    <a:cubicBezTo>
                      <a:pt x="1943" y="930"/>
                      <a:pt x="2015" y="1002"/>
                      <a:pt x="2122" y="1002"/>
                    </a:cubicBezTo>
                    <a:cubicBezTo>
                      <a:pt x="2148" y="1002"/>
                      <a:pt x="2176" y="998"/>
                      <a:pt x="2206" y="988"/>
                    </a:cubicBezTo>
                    <a:cubicBezTo>
                      <a:pt x="2365" y="935"/>
                      <a:pt x="2457" y="789"/>
                      <a:pt x="2444" y="618"/>
                    </a:cubicBezTo>
                    <a:lnTo>
                      <a:pt x="2444" y="618"/>
                    </a:lnTo>
                    <a:cubicBezTo>
                      <a:pt x="2550" y="737"/>
                      <a:pt x="2656" y="829"/>
                      <a:pt x="2774" y="922"/>
                    </a:cubicBezTo>
                    <a:cubicBezTo>
                      <a:pt x="2859" y="972"/>
                      <a:pt x="2955" y="996"/>
                      <a:pt x="3050" y="996"/>
                    </a:cubicBezTo>
                    <a:cubicBezTo>
                      <a:pt x="3104" y="996"/>
                      <a:pt x="3158" y="989"/>
                      <a:pt x="3210" y="974"/>
                    </a:cubicBezTo>
                    <a:cubicBezTo>
                      <a:pt x="3355" y="922"/>
                      <a:pt x="3448" y="776"/>
                      <a:pt x="3421" y="631"/>
                    </a:cubicBezTo>
                    <a:lnTo>
                      <a:pt x="3421" y="631"/>
                    </a:lnTo>
                    <a:cubicBezTo>
                      <a:pt x="3567" y="789"/>
                      <a:pt x="3765" y="895"/>
                      <a:pt x="3976" y="922"/>
                    </a:cubicBezTo>
                    <a:cubicBezTo>
                      <a:pt x="3978" y="922"/>
                      <a:pt x="3980" y="922"/>
                      <a:pt x="3982" y="922"/>
                    </a:cubicBezTo>
                    <a:cubicBezTo>
                      <a:pt x="4025" y="922"/>
                      <a:pt x="3975" y="773"/>
                      <a:pt x="3950" y="697"/>
                    </a:cubicBezTo>
                    <a:cubicBezTo>
                      <a:pt x="3937" y="684"/>
                      <a:pt x="3937" y="671"/>
                      <a:pt x="3937" y="657"/>
                    </a:cubicBezTo>
                    <a:cubicBezTo>
                      <a:pt x="3857" y="578"/>
                      <a:pt x="3778" y="512"/>
                      <a:pt x="3686" y="459"/>
                    </a:cubicBezTo>
                    <a:cubicBezTo>
                      <a:pt x="3488" y="327"/>
                      <a:pt x="3276" y="222"/>
                      <a:pt x="3052" y="156"/>
                    </a:cubicBezTo>
                    <a:cubicBezTo>
                      <a:pt x="2723" y="51"/>
                      <a:pt x="2384" y="1"/>
                      <a:pt x="2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68"/>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68"/>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68"/>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68"/>
              <p:cNvSpPr/>
              <p:nvPr/>
            </p:nvSpPr>
            <p:spPr>
              <a:xfrm>
                <a:off x="454700" y="1872175"/>
                <a:ext cx="26450" cy="4100"/>
              </a:xfrm>
              <a:custGeom>
                <a:avLst/>
                <a:gdLst/>
                <a:ahLst/>
                <a:cxnLst/>
                <a:rect l="l" t="t" r="r" b="b"/>
                <a:pathLst>
                  <a:path w="1058" h="164" extrusionOk="0">
                    <a:moveTo>
                      <a:pt x="425" y="0"/>
                    </a:moveTo>
                    <a:cubicBezTo>
                      <a:pt x="296" y="0"/>
                      <a:pt x="167" y="11"/>
                      <a:pt x="40" y="31"/>
                    </a:cubicBezTo>
                    <a:cubicBezTo>
                      <a:pt x="0" y="44"/>
                      <a:pt x="0" y="97"/>
                      <a:pt x="27" y="110"/>
                    </a:cubicBezTo>
                    <a:cubicBezTo>
                      <a:pt x="40" y="124"/>
                      <a:pt x="53" y="124"/>
                      <a:pt x="67" y="124"/>
                    </a:cubicBezTo>
                    <a:cubicBezTo>
                      <a:pt x="193" y="103"/>
                      <a:pt x="320" y="92"/>
                      <a:pt x="446" y="92"/>
                    </a:cubicBezTo>
                    <a:cubicBezTo>
                      <a:pt x="635" y="92"/>
                      <a:pt x="822" y="116"/>
                      <a:pt x="1004" y="163"/>
                    </a:cubicBezTo>
                    <a:cubicBezTo>
                      <a:pt x="1031" y="163"/>
                      <a:pt x="1057" y="150"/>
                      <a:pt x="1057" y="137"/>
                    </a:cubicBezTo>
                    <a:cubicBezTo>
                      <a:pt x="1057" y="110"/>
                      <a:pt x="1057" y="84"/>
                      <a:pt x="1031" y="84"/>
                    </a:cubicBezTo>
                    <a:cubicBezTo>
                      <a:pt x="836" y="27"/>
                      <a:pt x="631" y="0"/>
                      <a:pt x="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68"/>
              <p:cNvSpPr/>
              <p:nvPr/>
            </p:nvSpPr>
            <p:spPr>
              <a:xfrm>
                <a:off x="432900" y="1948550"/>
                <a:ext cx="53200" cy="67375"/>
              </a:xfrm>
              <a:custGeom>
                <a:avLst/>
                <a:gdLst/>
                <a:ahLst/>
                <a:cxnLst/>
                <a:rect l="l" t="t" r="r" b="b"/>
                <a:pathLst>
                  <a:path w="2128" h="2695" extrusionOk="0">
                    <a:moveTo>
                      <a:pt x="595" y="1"/>
                    </a:moveTo>
                    <a:cubicBezTo>
                      <a:pt x="595" y="1"/>
                      <a:pt x="212" y="133"/>
                      <a:pt x="1" y="1017"/>
                    </a:cubicBezTo>
                    <a:cubicBezTo>
                      <a:pt x="265" y="1823"/>
                      <a:pt x="1044" y="2497"/>
                      <a:pt x="2127" y="2695"/>
                    </a:cubicBezTo>
                    <a:lnTo>
                      <a:pt x="2127" y="1110"/>
                    </a:lnTo>
                    <a:cubicBezTo>
                      <a:pt x="1506" y="925"/>
                      <a:pt x="965" y="542"/>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68"/>
              <p:cNvSpPr/>
              <p:nvPr/>
            </p:nvSpPr>
            <p:spPr>
              <a:xfrm>
                <a:off x="485725" y="1954175"/>
                <a:ext cx="52525" cy="61750"/>
              </a:xfrm>
              <a:custGeom>
                <a:avLst/>
                <a:gdLst/>
                <a:ahLst/>
                <a:cxnLst/>
                <a:rect l="l" t="t" r="r" b="b"/>
                <a:pathLst>
                  <a:path w="2101" h="2470" extrusionOk="0">
                    <a:moveTo>
                      <a:pt x="1176" y="0"/>
                    </a:moveTo>
                    <a:cubicBezTo>
                      <a:pt x="622" y="872"/>
                      <a:pt x="1" y="885"/>
                      <a:pt x="1" y="885"/>
                    </a:cubicBezTo>
                    <a:lnTo>
                      <a:pt x="1" y="2470"/>
                    </a:lnTo>
                    <a:cubicBezTo>
                      <a:pt x="1031" y="2206"/>
                      <a:pt x="1401" y="1889"/>
                      <a:pt x="2101" y="1043"/>
                    </a:cubicBezTo>
                    <a:cubicBezTo>
                      <a:pt x="1823" y="159"/>
                      <a:pt x="1176" y="0"/>
                      <a:pt x="1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68"/>
              <p:cNvSpPr/>
              <p:nvPr/>
            </p:nvSpPr>
            <p:spPr>
              <a:xfrm>
                <a:off x="467575" y="1987500"/>
                <a:ext cx="36025" cy="49900"/>
              </a:xfrm>
              <a:custGeom>
                <a:avLst/>
                <a:gdLst/>
                <a:ahLst/>
                <a:cxnLst/>
                <a:rect l="l" t="t" r="r" b="b"/>
                <a:pathLst>
                  <a:path w="1441" h="1996" extrusionOk="0">
                    <a:moveTo>
                      <a:pt x="727" y="1"/>
                    </a:moveTo>
                    <a:lnTo>
                      <a:pt x="1" y="912"/>
                    </a:lnTo>
                    <a:lnTo>
                      <a:pt x="740" y="1995"/>
                    </a:lnTo>
                    <a:lnTo>
                      <a:pt x="1440" y="899"/>
                    </a:lnTo>
                    <a:lnTo>
                      <a:pt x="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68"/>
              <p:cNvSpPr/>
              <p:nvPr/>
            </p:nvSpPr>
            <p:spPr>
              <a:xfrm>
                <a:off x="445750" y="1985200"/>
                <a:ext cx="79625" cy="52850"/>
              </a:xfrm>
              <a:custGeom>
                <a:avLst/>
                <a:gdLst/>
                <a:ahLst/>
                <a:cxnLst/>
                <a:rect l="l" t="t" r="r" b="b"/>
                <a:pathLst>
                  <a:path w="3185" h="2114" extrusionOk="0">
                    <a:moveTo>
                      <a:pt x="1600" y="0"/>
                    </a:moveTo>
                    <a:cubicBezTo>
                      <a:pt x="1573" y="0"/>
                      <a:pt x="1547" y="14"/>
                      <a:pt x="1534" y="27"/>
                    </a:cubicBezTo>
                    <a:lnTo>
                      <a:pt x="68" y="1717"/>
                    </a:lnTo>
                    <a:cubicBezTo>
                      <a:pt x="0" y="1776"/>
                      <a:pt x="60" y="1862"/>
                      <a:pt x="129" y="1862"/>
                    </a:cubicBezTo>
                    <a:cubicBezTo>
                      <a:pt x="153" y="1862"/>
                      <a:pt x="179" y="1851"/>
                      <a:pt x="200" y="1823"/>
                    </a:cubicBezTo>
                    <a:lnTo>
                      <a:pt x="1600" y="225"/>
                    </a:lnTo>
                    <a:lnTo>
                      <a:pt x="3013" y="2074"/>
                    </a:lnTo>
                    <a:cubicBezTo>
                      <a:pt x="3039" y="2100"/>
                      <a:pt x="3066" y="2114"/>
                      <a:pt x="3092" y="2114"/>
                    </a:cubicBezTo>
                    <a:cubicBezTo>
                      <a:pt x="3105" y="2114"/>
                      <a:pt x="3119" y="2100"/>
                      <a:pt x="3132" y="2100"/>
                    </a:cubicBezTo>
                    <a:cubicBezTo>
                      <a:pt x="3171" y="2074"/>
                      <a:pt x="3185" y="2021"/>
                      <a:pt x="3145" y="1981"/>
                    </a:cubicBezTo>
                    <a:lnTo>
                      <a:pt x="1666" y="40"/>
                    </a:lnTo>
                    <a:cubicBezTo>
                      <a:pt x="1653" y="14"/>
                      <a:pt x="1626" y="0"/>
                      <a:pt x="1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68"/>
              <p:cNvSpPr/>
              <p:nvPr/>
            </p:nvSpPr>
            <p:spPr>
              <a:xfrm>
                <a:off x="483750" y="1975950"/>
                <a:ext cx="4000" cy="13575"/>
              </a:xfrm>
              <a:custGeom>
                <a:avLst/>
                <a:gdLst/>
                <a:ahLst/>
                <a:cxnLst/>
                <a:rect l="l" t="t" r="r" b="b"/>
                <a:pathLst>
                  <a:path w="160" h="543" extrusionOk="0">
                    <a:moveTo>
                      <a:pt x="80" y="1"/>
                    </a:moveTo>
                    <a:cubicBezTo>
                      <a:pt x="27" y="1"/>
                      <a:pt x="1" y="40"/>
                      <a:pt x="1" y="93"/>
                    </a:cubicBezTo>
                    <a:lnTo>
                      <a:pt x="1" y="463"/>
                    </a:lnTo>
                    <a:cubicBezTo>
                      <a:pt x="1" y="503"/>
                      <a:pt x="27" y="542"/>
                      <a:pt x="80" y="542"/>
                    </a:cubicBezTo>
                    <a:cubicBezTo>
                      <a:pt x="133" y="542"/>
                      <a:pt x="159" y="503"/>
                      <a:pt x="159" y="463"/>
                    </a:cubicBezTo>
                    <a:lnTo>
                      <a:pt x="159" y="93"/>
                    </a:lnTo>
                    <a:cubicBezTo>
                      <a:pt x="159" y="40"/>
                      <a:pt x="12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68"/>
              <p:cNvSpPr/>
              <p:nvPr/>
            </p:nvSpPr>
            <p:spPr>
              <a:xfrm>
                <a:off x="349700" y="2378525"/>
                <a:ext cx="101075" cy="86750"/>
              </a:xfrm>
              <a:custGeom>
                <a:avLst/>
                <a:gdLst/>
                <a:ahLst/>
                <a:cxnLst/>
                <a:rect l="l" t="t" r="r" b="b"/>
                <a:pathLst>
                  <a:path w="4043" h="3470" extrusionOk="0">
                    <a:moveTo>
                      <a:pt x="1217" y="1"/>
                    </a:moveTo>
                    <a:cubicBezTo>
                      <a:pt x="1194" y="1"/>
                      <a:pt x="1171" y="4"/>
                      <a:pt x="1150" y="10"/>
                    </a:cubicBezTo>
                    <a:cubicBezTo>
                      <a:pt x="555" y="168"/>
                      <a:pt x="1" y="908"/>
                      <a:pt x="106" y="1198"/>
                    </a:cubicBezTo>
                    <a:cubicBezTo>
                      <a:pt x="265" y="1647"/>
                      <a:pt x="806" y="2453"/>
                      <a:pt x="965" y="2757"/>
                    </a:cubicBezTo>
                    <a:cubicBezTo>
                      <a:pt x="1071" y="2994"/>
                      <a:pt x="1189" y="3219"/>
                      <a:pt x="1335" y="3443"/>
                    </a:cubicBezTo>
                    <a:cubicBezTo>
                      <a:pt x="1431" y="3461"/>
                      <a:pt x="1524" y="3470"/>
                      <a:pt x="1615" y="3470"/>
                    </a:cubicBezTo>
                    <a:cubicBezTo>
                      <a:pt x="2387" y="3470"/>
                      <a:pt x="2976" y="2850"/>
                      <a:pt x="3342" y="2189"/>
                    </a:cubicBezTo>
                    <a:cubicBezTo>
                      <a:pt x="2959" y="1819"/>
                      <a:pt x="2735" y="1621"/>
                      <a:pt x="2735" y="1621"/>
                    </a:cubicBezTo>
                    <a:lnTo>
                      <a:pt x="2735" y="1621"/>
                    </a:lnTo>
                    <a:cubicBezTo>
                      <a:pt x="2867" y="1647"/>
                      <a:pt x="2985" y="1713"/>
                      <a:pt x="3091" y="1792"/>
                    </a:cubicBezTo>
                    <a:lnTo>
                      <a:pt x="3250" y="1938"/>
                    </a:lnTo>
                    <a:cubicBezTo>
                      <a:pt x="3523" y="2184"/>
                      <a:pt x="3707" y="2266"/>
                      <a:pt x="3828" y="2266"/>
                    </a:cubicBezTo>
                    <a:cubicBezTo>
                      <a:pt x="3888" y="2266"/>
                      <a:pt x="3932" y="2246"/>
                      <a:pt x="3963" y="2215"/>
                    </a:cubicBezTo>
                    <a:cubicBezTo>
                      <a:pt x="4042" y="2136"/>
                      <a:pt x="4042" y="2017"/>
                      <a:pt x="3963" y="1951"/>
                    </a:cubicBezTo>
                    <a:cubicBezTo>
                      <a:pt x="3659" y="1608"/>
                      <a:pt x="2985" y="842"/>
                      <a:pt x="2853" y="723"/>
                    </a:cubicBezTo>
                    <a:cubicBezTo>
                      <a:pt x="2550" y="485"/>
                      <a:pt x="2206" y="313"/>
                      <a:pt x="1850" y="221"/>
                    </a:cubicBezTo>
                    <a:cubicBezTo>
                      <a:pt x="1628" y="162"/>
                      <a:pt x="1395" y="1"/>
                      <a:pt x="1217"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68"/>
              <p:cNvSpPr/>
              <p:nvPr/>
            </p:nvSpPr>
            <p:spPr>
              <a:xfrm>
                <a:off x="238125" y="1997075"/>
                <a:ext cx="185225" cy="421650"/>
              </a:xfrm>
              <a:custGeom>
                <a:avLst/>
                <a:gdLst/>
                <a:ahLst/>
                <a:cxnLst/>
                <a:rect l="l" t="t" r="r" b="b"/>
                <a:pathLst>
                  <a:path w="7409" h="16866" extrusionOk="0">
                    <a:moveTo>
                      <a:pt x="5230" y="1"/>
                    </a:moveTo>
                    <a:lnTo>
                      <a:pt x="5151" y="67"/>
                    </a:lnTo>
                    <a:lnTo>
                      <a:pt x="5085" y="120"/>
                    </a:lnTo>
                    <a:lnTo>
                      <a:pt x="4952" y="225"/>
                    </a:lnTo>
                    <a:cubicBezTo>
                      <a:pt x="4873" y="291"/>
                      <a:pt x="4794" y="357"/>
                      <a:pt x="4715" y="437"/>
                    </a:cubicBezTo>
                    <a:cubicBezTo>
                      <a:pt x="4569" y="569"/>
                      <a:pt x="4424" y="714"/>
                      <a:pt x="4279" y="846"/>
                    </a:cubicBezTo>
                    <a:cubicBezTo>
                      <a:pt x="4002" y="1123"/>
                      <a:pt x="3724" y="1414"/>
                      <a:pt x="3460" y="1718"/>
                    </a:cubicBezTo>
                    <a:cubicBezTo>
                      <a:pt x="2932" y="2312"/>
                      <a:pt x="2443" y="2946"/>
                      <a:pt x="2007" y="3619"/>
                    </a:cubicBezTo>
                    <a:cubicBezTo>
                      <a:pt x="1558" y="4280"/>
                      <a:pt x="1175" y="4993"/>
                      <a:pt x="845" y="5733"/>
                    </a:cubicBezTo>
                    <a:cubicBezTo>
                      <a:pt x="674" y="6102"/>
                      <a:pt x="528" y="6472"/>
                      <a:pt x="396" y="6868"/>
                    </a:cubicBezTo>
                    <a:cubicBezTo>
                      <a:pt x="317" y="7053"/>
                      <a:pt x="264" y="7251"/>
                      <a:pt x="198" y="7449"/>
                    </a:cubicBezTo>
                    <a:cubicBezTo>
                      <a:pt x="172" y="7542"/>
                      <a:pt x="145" y="7647"/>
                      <a:pt x="119" y="7740"/>
                    </a:cubicBezTo>
                    <a:lnTo>
                      <a:pt x="106" y="7819"/>
                    </a:lnTo>
                    <a:lnTo>
                      <a:pt x="92" y="7859"/>
                    </a:lnTo>
                    <a:lnTo>
                      <a:pt x="79" y="7938"/>
                    </a:lnTo>
                    <a:cubicBezTo>
                      <a:pt x="40" y="8057"/>
                      <a:pt x="26" y="8176"/>
                      <a:pt x="13" y="8295"/>
                    </a:cubicBezTo>
                    <a:cubicBezTo>
                      <a:pt x="0" y="8400"/>
                      <a:pt x="0" y="8493"/>
                      <a:pt x="0" y="8598"/>
                    </a:cubicBezTo>
                    <a:cubicBezTo>
                      <a:pt x="0" y="8691"/>
                      <a:pt x="0" y="8783"/>
                      <a:pt x="13" y="8862"/>
                    </a:cubicBezTo>
                    <a:cubicBezTo>
                      <a:pt x="26" y="9008"/>
                      <a:pt x="53" y="9153"/>
                      <a:pt x="79" y="9311"/>
                    </a:cubicBezTo>
                    <a:cubicBezTo>
                      <a:pt x="132" y="9549"/>
                      <a:pt x="198" y="9787"/>
                      <a:pt x="277" y="10011"/>
                    </a:cubicBezTo>
                    <a:cubicBezTo>
                      <a:pt x="343" y="10236"/>
                      <a:pt x="423" y="10434"/>
                      <a:pt x="502" y="10632"/>
                    </a:cubicBezTo>
                    <a:cubicBezTo>
                      <a:pt x="581" y="10817"/>
                      <a:pt x="674" y="11002"/>
                      <a:pt x="753" y="11187"/>
                    </a:cubicBezTo>
                    <a:cubicBezTo>
                      <a:pt x="924" y="11543"/>
                      <a:pt x="1109" y="11887"/>
                      <a:pt x="1294" y="12217"/>
                    </a:cubicBezTo>
                    <a:cubicBezTo>
                      <a:pt x="1479" y="12560"/>
                      <a:pt x="1677" y="12877"/>
                      <a:pt x="1862" y="13194"/>
                    </a:cubicBezTo>
                    <a:cubicBezTo>
                      <a:pt x="2258" y="13841"/>
                      <a:pt x="2668" y="14462"/>
                      <a:pt x="3077" y="15070"/>
                    </a:cubicBezTo>
                    <a:cubicBezTo>
                      <a:pt x="3288" y="15373"/>
                      <a:pt x="3500" y="15664"/>
                      <a:pt x="3724" y="15968"/>
                    </a:cubicBezTo>
                    <a:cubicBezTo>
                      <a:pt x="3830" y="16113"/>
                      <a:pt x="3936" y="16271"/>
                      <a:pt x="4054" y="16417"/>
                    </a:cubicBezTo>
                    <a:lnTo>
                      <a:pt x="4213" y="16641"/>
                    </a:lnTo>
                    <a:lnTo>
                      <a:pt x="4385" y="16866"/>
                    </a:lnTo>
                    <a:lnTo>
                      <a:pt x="6630" y="15281"/>
                    </a:lnTo>
                    <a:lnTo>
                      <a:pt x="6498" y="15070"/>
                    </a:lnTo>
                    <a:lnTo>
                      <a:pt x="6352" y="14845"/>
                    </a:lnTo>
                    <a:lnTo>
                      <a:pt x="6088" y="14396"/>
                    </a:lnTo>
                    <a:cubicBezTo>
                      <a:pt x="5903" y="14092"/>
                      <a:pt x="5718" y="13788"/>
                      <a:pt x="5547" y="13498"/>
                    </a:cubicBezTo>
                    <a:cubicBezTo>
                      <a:pt x="5190" y="12890"/>
                      <a:pt x="4847" y="12283"/>
                      <a:pt x="4530" y="11675"/>
                    </a:cubicBezTo>
                    <a:cubicBezTo>
                      <a:pt x="4358" y="11372"/>
                      <a:pt x="4213" y="11068"/>
                      <a:pt x="4068" y="10764"/>
                    </a:cubicBezTo>
                    <a:cubicBezTo>
                      <a:pt x="3922" y="10474"/>
                      <a:pt x="3790" y="10170"/>
                      <a:pt x="3658" y="9866"/>
                    </a:cubicBezTo>
                    <a:cubicBezTo>
                      <a:pt x="3553" y="9602"/>
                      <a:pt x="3447" y="9325"/>
                      <a:pt x="3368" y="9034"/>
                    </a:cubicBezTo>
                    <a:cubicBezTo>
                      <a:pt x="3331" y="8936"/>
                      <a:pt x="3305" y="8838"/>
                      <a:pt x="3291" y="8729"/>
                    </a:cubicBezTo>
                    <a:lnTo>
                      <a:pt x="3291" y="8729"/>
                    </a:lnTo>
                    <a:lnTo>
                      <a:pt x="3302" y="8678"/>
                    </a:lnTo>
                    <a:cubicBezTo>
                      <a:pt x="3328" y="8612"/>
                      <a:pt x="3354" y="8545"/>
                      <a:pt x="3368" y="8466"/>
                    </a:cubicBezTo>
                    <a:cubicBezTo>
                      <a:pt x="3420" y="8321"/>
                      <a:pt x="3473" y="8176"/>
                      <a:pt x="3539" y="8030"/>
                    </a:cubicBezTo>
                    <a:cubicBezTo>
                      <a:pt x="3658" y="7753"/>
                      <a:pt x="3777" y="7463"/>
                      <a:pt x="3922" y="7185"/>
                    </a:cubicBezTo>
                    <a:cubicBezTo>
                      <a:pt x="4200" y="6631"/>
                      <a:pt x="4530" y="6089"/>
                      <a:pt x="4900" y="5574"/>
                    </a:cubicBezTo>
                    <a:cubicBezTo>
                      <a:pt x="5071" y="5310"/>
                      <a:pt x="5269" y="5059"/>
                      <a:pt x="5468" y="4808"/>
                    </a:cubicBezTo>
                    <a:cubicBezTo>
                      <a:pt x="5666" y="4557"/>
                      <a:pt x="5877" y="4306"/>
                      <a:pt x="6101" y="4082"/>
                    </a:cubicBezTo>
                    <a:cubicBezTo>
                      <a:pt x="6313" y="3844"/>
                      <a:pt x="6537" y="3606"/>
                      <a:pt x="6762" y="3395"/>
                    </a:cubicBezTo>
                    <a:cubicBezTo>
                      <a:pt x="6867" y="3276"/>
                      <a:pt x="6986" y="3170"/>
                      <a:pt x="7105" y="3065"/>
                    </a:cubicBezTo>
                    <a:lnTo>
                      <a:pt x="7264" y="2920"/>
                    </a:lnTo>
                    <a:lnTo>
                      <a:pt x="7343" y="2854"/>
                    </a:lnTo>
                    <a:lnTo>
                      <a:pt x="7409" y="2801"/>
                    </a:lnTo>
                    <a:lnTo>
                      <a:pt x="5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68"/>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68"/>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68"/>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68"/>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68"/>
              <p:cNvSpPr/>
              <p:nvPr/>
            </p:nvSpPr>
            <p:spPr>
              <a:xfrm>
                <a:off x="326600" y="2349625"/>
                <a:ext cx="61050" cy="42350"/>
              </a:xfrm>
              <a:custGeom>
                <a:avLst/>
                <a:gdLst/>
                <a:ahLst/>
                <a:cxnLst/>
                <a:rect l="l" t="t" r="r" b="b"/>
                <a:pathLst>
                  <a:path w="2442" h="1694" extrusionOk="0">
                    <a:moveTo>
                      <a:pt x="2308" y="1"/>
                    </a:moveTo>
                    <a:cubicBezTo>
                      <a:pt x="2296" y="1"/>
                      <a:pt x="2283" y="6"/>
                      <a:pt x="2272" y="17"/>
                    </a:cubicBezTo>
                    <a:lnTo>
                      <a:pt x="40" y="1549"/>
                    </a:lnTo>
                    <a:cubicBezTo>
                      <a:pt x="0" y="1575"/>
                      <a:pt x="0" y="1628"/>
                      <a:pt x="27" y="1667"/>
                    </a:cubicBezTo>
                    <a:cubicBezTo>
                      <a:pt x="40" y="1694"/>
                      <a:pt x="66" y="1694"/>
                      <a:pt x="93" y="1694"/>
                    </a:cubicBezTo>
                    <a:cubicBezTo>
                      <a:pt x="106" y="1694"/>
                      <a:pt x="132" y="1694"/>
                      <a:pt x="146" y="1681"/>
                    </a:cubicBezTo>
                    <a:lnTo>
                      <a:pt x="2364" y="162"/>
                    </a:lnTo>
                    <a:cubicBezTo>
                      <a:pt x="2441" y="118"/>
                      <a:pt x="2372" y="1"/>
                      <a:pt x="2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68"/>
              <p:cNvSpPr/>
              <p:nvPr/>
            </p:nvSpPr>
            <p:spPr>
              <a:xfrm>
                <a:off x="342500" y="2377950"/>
                <a:ext cx="22425" cy="29875"/>
              </a:xfrm>
              <a:custGeom>
                <a:avLst/>
                <a:gdLst/>
                <a:ahLst/>
                <a:cxnLst/>
                <a:rect l="l" t="t" r="r" b="b"/>
                <a:pathLst>
                  <a:path w="897" h="1195" extrusionOk="0">
                    <a:moveTo>
                      <a:pt x="116" y="0"/>
                    </a:moveTo>
                    <a:cubicBezTo>
                      <a:pt x="56" y="0"/>
                      <a:pt x="0" y="59"/>
                      <a:pt x="38" y="125"/>
                    </a:cubicBezTo>
                    <a:lnTo>
                      <a:pt x="725" y="1168"/>
                    </a:lnTo>
                    <a:cubicBezTo>
                      <a:pt x="751" y="1195"/>
                      <a:pt x="777" y="1195"/>
                      <a:pt x="804" y="1195"/>
                    </a:cubicBezTo>
                    <a:cubicBezTo>
                      <a:pt x="817" y="1195"/>
                      <a:pt x="830" y="1195"/>
                      <a:pt x="843" y="1182"/>
                    </a:cubicBezTo>
                    <a:cubicBezTo>
                      <a:pt x="883" y="1155"/>
                      <a:pt x="896" y="1102"/>
                      <a:pt x="870" y="1063"/>
                    </a:cubicBezTo>
                    <a:lnTo>
                      <a:pt x="183" y="33"/>
                    </a:lnTo>
                    <a:cubicBezTo>
                      <a:pt x="164" y="10"/>
                      <a:pt x="140"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68"/>
              <p:cNvSpPr/>
              <p:nvPr/>
            </p:nvSpPr>
            <p:spPr>
              <a:xfrm>
                <a:off x="360600" y="2379325"/>
                <a:ext cx="12250" cy="9950"/>
              </a:xfrm>
              <a:custGeom>
                <a:avLst/>
                <a:gdLst/>
                <a:ahLst/>
                <a:cxnLst/>
                <a:rect l="l" t="t" r="r" b="b"/>
                <a:pathLst>
                  <a:path w="490" h="398" extrusionOk="0">
                    <a:moveTo>
                      <a:pt x="277" y="1"/>
                    </a:moveTo>
                    <a:cubicBezTo>
                      <a:pt x="99" y="1"/>
                      <a:pt x="0" y="258"/>
                      <a:pt x="186" y="374"/>
                    </a:cubicBezTo>
                    <a:cubicBezTo>
                      <a:pt x="214" y="390"/>
                      <a:pt x="245" y="397"/>
                      <a:pt x="275" y="397"/>
                    </a:cubicBezTo>
                    <a:cubicBezTo>
                      <a:pt x="344" y="397"/>
                      <a:pt x="413" y="359"/>
                      <a:pt x="450" y="295"/>
                    </a:cubicBezTo>
                    <a:cubicBezTo>
                      <a:pt x="489" y="189"/>
                      <a:pt x="463" y="70"/>
                      <a:pt x="357" y="17"/>
                    </a:cubicBezTo>
                    <a:cubicBezTo>
                      <a:pt x="329" y="6"/>
                      <a:pt x="303"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61" name="Google Shape;4461;p68"/>
          <p:cNvSpPr/>
          <p:nvPr/>
        </p:nvSpPr>
        <p:spPr>
          <a:xfrm>
            <a:off x="2477550" y="4199000"/>
            <a:ext cx="4436206" cy="409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2" name="Google Shape;4462;p68"/>
          <p:cNvSpPr txBox="1">
            <a:spLocks noGrp="1"/>
          </p:cNvSpPr>
          <p:nvPr>
            <p:ph type="ctrTitle"/>
          </p:nvPr>
        </p:nvSpPr>
        <p:spPr>
          <a:xfrm>
            <a:off x="2595832" y="4292000"/>
            <a:ext cx="4636927" cy="26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b="1" dirty="0">
                <a:solidFill>
                  <a:schemeClr val="lt1"/>
                </a:solidFill>
                <a:latin typeface="Balsamiq Sans"/>
                <a:ea typeface="Balsamiq Sans"/>
                <a:cs typeface="Balsamiq Sans"/>
                <a:sym typeface="Balsamiq Sans"/>
              </a:rPr>
              <a:t>PROJECT FILE : </a:t>
            </a:r>
            <a:r>
              <a:rPr lang="en-IN" sz="1100" b="1" dirty="0">
                <a:solidFill>
                  <a:schemeClr val="bg1"/>
                </a:solidFill>
                <a:latin typeface="Balsamiq Sans"/>
                <a:ea typeface="Balsamiq Sans"/>
                <a:cs typeface="Balsamiq Sans"/>
                <a:sym typeface="Balsamiq Sans"/>
                <a:hlinkClick r:id="rId3">
                  <a:extLst>
                    <a:ext uri="{A12FA001-AC4F-418D-AE19-62706E023703}">
                      <ahyp:hlinkClr xmlns:ahyp="http://schemas.microsoft.com/office/drawing/2018/hyperlinkcolor" val="tx"/>
                    </a:ext>
                  </a:extLst>
                </a:hlinkClick>
              </a:rPr>
              <a:t>COLLEGE COMPLETION DATASET ANALYSIS</a:t>
            </a:r>
            <a:endParaRPr sz="1100" b="1" dirty="0">
              <a:solidFill>
                <a:schemeClr val="bg1"/>
              </a:solidFill>
              <a:latin typeface="Balsamiq Sans"/>
              <a:ea typeface="Balsamiq Sans"/>
              <a:cs typeface="Balsamiq Sans"/>
              <a:sym typeface="Balsamiq Sans"/>
            </a:endParaRPr>
          </a:p>
        </p:txBody>
      </p:sp>
      <p:sp>
        <p:nvSpPr>
          <p:cNvPr id="4465" name="Google Shape;4465;p68"/>
          <p:cNvSpPr/>
          <p:nvPr/>
        </p:nvSpPr>
        <p:spPr>
          <a:xfrm>
            <a:off x="9505844" y="2916304"/>
            <a:ext cx="167300" cy="1493618"/>
          </a:xfrm>
          <a:custGeom>
            <a:avLst/>
            <a:gdLst/>
            <a:ahLst/>
            <a:cxnLst/>
            <a:rect l="l" t="t" r="r" b="b"/>
            <a:pathLst>
              <a:path w="3905" h="34863" extrusionOk="0">
                <a:moveTo>
                  <a:pt x="1" y="1"/>
                </a:moveTo>
                <a:lnTo>
                  <a:pt x="2764" y="34862"/>
                </a:lnTo>
                <a:lnTo>
                  <a:pt x="3904" y="34862"/>
                </a:lnTo>
                <a:lnTo>
                  <a:pt x="39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68"/>
          <p:cNvSpPr/>
          <p:nvPr/>
        </p:nvSpPr>
        <p:spPr>
          <a:xfrm>
            <a:off x="9589473" y="3971901"/>
            <a:ext cx="52225" cy="438022"/>
          </a:xfrm>
          <a:custGeom>
            <a:avLst/>
            <a:gdLst/>
            <a:ahLst/>
            <a:cxnLst/>
            <a:rect l="l" t="t" r="r" b="b"/>
            <a:pathLst>
              <a:path w="1219" h="10224" extrusionOk="0">
                <a:moveTo>
                  <a:pt x="1" y="1"/>
                </a:moveTo>
                <a:lnTo>
                  <a:pt x="812" y="10223"/>
                </a:lnTo>
                <a:lnTo>
                  <a:pt x="1218" y="1022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7" name="Google Shape;4467;p68"/>
          <p:cNvGrpSpPr/>
          <p:nvPr/>
        </p:nvGrpSpPr>
        <p:grpSpPr>
          <a:xfrm>
            <a:off x="6929921" y="2237269"/>
            <a:ext cx="3071592" cy="2219023"/>
            <a:chOff x="6929921" y="2237269"/>
            <a:chExt cx="3071592" cy="2219023"/>
          </a:xfrm>
        </p:grpSpPr>
        <p:grpSp>
          <p:nvGrpSpPr>
            <p:cNvPr id="4468" name="Google Shape;4468;p68"/>
            <p:cNvGrpSpPr/>
            <p:nvPr/>
          </p:nvGrpSpPr>
          <p:grpSpPr>
            <a:xfrm>
              <a:off x="6929921" y="2327691"/>
              <a:ext cx="3071592" cy="2128601"/>
              <a:chOff x="6701321" y="2327691"/>
              <a:chExt cx="3071592" cy="2128601"/>
            </a:xfrm>
          </p:grpSpPr>
          <p:sp>
            <p:nvSpPr>
              <p:cNvPr id="4469" name="Google Shape;4469;p68"/>
              <p:cNvSpPr/>
              <p:nvPr/>
            </p:nvSpPr>
            <p:spPr>
              <a:xfrm>
                <a:off x="6701321" y="4243502"/>
                <a:ext cx="3071592" cy="212790"/>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68"/>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68"/>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8"/>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8"/>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8"/>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8"/>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8"/>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68"/>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68"/>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68"/>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68"/>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8"/>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8"/>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8"/>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8"/>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8"/>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8"/>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8"/>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8"/>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8"/>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68"/>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68"/>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8"/>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8"/>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8"/>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8"/>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8"/>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8"/>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8"/>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8"/>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8"/>
              <p:cNvSpPr/>
              <p:nvPr/>
            </p:nvSpPr>
            <p:spPr>
              <a:xfrm>
                <a:off x="6780376" y="2797116"/>
                <a:ext cx="755956" cy="119231"/>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68"/>
              <p:cNvSpPr/>
              <p:nvPr/>
            </p:nvSpPr>
            <p:spPr>
              <a:xfrm>
                <a:off x="7536289" y="2825264"/>
                <a:ext cx="2227082" cy="90269"/>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68"/>
              <p:cNvSpPr/>
              <p:nvPr/>
            </p:nvSpPr>
            <p:spPr>
              <a:xfrm>
                <a:off x="7536289" y="2916304"/>
                <a:ext cx="2136855" cy="548984"/>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8"/>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8"/>
              <p:cNvSpPr/>
              <p:nvPr/>
            </p:nvSpPr>
            <p:spPr>
              <a:xfrm>
                <a:off x="6834186" y="2870805"/>
                <a:ext cx="702146" cy="15483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5" name="Google Shape;4505;p68"/>
            <p:cNvGrpSpPr/>
            <p:nvPr/>
          </p:nvGrpSpPr>
          <p:grpSpPr>
            <a:xfrm>
              <a:off x="7365593" y="2597779"/>
              <a:ext cx="701246" cy="232678"/>
              <a:chOff x="7138068" y="2592629"/>
              <a:chExt cx="701246" cy="232678"/>
            </a:xfrm>
          </p:grpSpPr>
          <p:sp>
            <p:nvSpPr>
              <p:cNvPr id="4506" name="Google Shape;4506;p68"/>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8"/>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68"/>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68"/>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68"/>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8"/>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8"/>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8"/>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8"/>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8"/>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6" name="Google Shape;4516;p68"/>
            <p:cNvGrpSpPr/>
            <p:nvPr/>
          </p:nvGrpSpPr>
          <p:grpSpPr>
            <a:xfrm>
              <a:off x="8204624" y="2237269"/>
              <a:ext cx="939375" cy="593169"/>
              <a:chOff x="8090324" y="2146794"/>
              <a:chExt cx="939375" cy="593169"/>
            </a:xfrm>
          </p:grpSpPr>
          <p:grpSp>
            <p:nvGrpSpPr>
              <p:cNvPr id="4517" name="Google Shape;4517;p68"/>
              <p:cNvGrpSpPr/>
              <p:nvPr/>
            </p:nvGrpSpPr>
            <p:grpSpPr>
              <a:xfrm>
                <a:off x="8090324" y="2146794"/>
                <a:ext cx="939375" cy="593169"/>
                <a:chOff x="8104224" y="2231332"/>
                <a:chExt cx="939375" cy="593169"/>
              </a:xfrm>
            </p:grpSpPr>
            <p:sp>
              <p:nvSpPr>
                <p:cNvPr id="4518" name="Google Shape;4518;p68"/>
                <p:cNvSpPr/>
                <p:nvPr/>
              </p:nvSpPr>
              <p:spPr>
                <a:xfrm>
                  <a:off x="8104224" y="2765032"/>
                  <a:ext cx="939375" cy="59469"/>
                </a:xfrm>
                <a:custGeom>
                  <a:avLst/>
                  <a:gdLst/>
                  <a:ahLst/>
                  <a:cxnLst/>
                  <a:rect l="l" t="t" r="r" b="b"/>
                  <a:pathLst>
                    <a:path w="115865" h="7335" extrusionOk="0">
                      <a:moveTo>
                        <a:pt x="2012" y="0"/>
                      </a:moveTo>
                      <a:cubicBezTo>
                        <a:pt x="917" y="0"/>
                        <a:pt x="1" y="917"/>
                        <a:pt x="1" y="2011"/>
                      </a:cubicBezTo>
                      <a:lnTo>
                        <a:pt x="1" y="5353"/>
                      </a:lnTo>
                      <a:cubicBezTo>
                        <a:pt x="1" y="6447"/>
                        <a:pt x="917" y="7334"/>
                        <a:pt x="2012" y="7334"/>
                      </a:cubicBezTo>
                      <a:lnTo>
                        <a:pt x="113854" y="7334"/>
                      </a:lnTo>
                      <a:cubicBezTo>
                        <a:pt x="114948" y="7334"/>
                        <a:pt x="115865" y="6447"/>
                        <a:pt x="115865" y="5353"/>
                      </a:cubicBezTo>
                      <a:lnTo>
                        <a:pt x="115865" y="2011"/>
                      </a:lnTo>
                      <a:cubicBezTo>
                        <a:pt x="115865" y="917"/>
                        <a:pt x="114948" y="0"/>
                        <a:pt x="113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8"/>
                <p:cNvSpPr/>
                <p:nvPr/>
              </p:nvSpPr>
              <p:spPr>
                <a:xfrm>
                  <a:off x="8104224" y="2802189"/>
                  <a:ext cx="939375" cy="22312"/>
                </a:xfrm>
                <a:custGeom>
                  <a:avLst/>
                  <a:gdLst/>
                  <a:ahLst/>
                  <a:cxnLst/>
                  <a:rect l="l" t="t" r="r" b="b"/>
                  <a:pathLst>
                    <a:path w="115865" h="2752" extrusionOk="0">
                      <a:moveTo>
                        <a:pt x="1" y="1"/>
                      </a:moveTo>
                      <a:lnTo>
                        <a:pt x="1" y="740"/>
                      </a:lnTo>
                      <a:cubicBezTo>
                        <a:pt x="1" y="1864"/>
                        <a:pt x="917" y="2751"/>
                        <a:pt x="2012" y="2751"/>
                      </a:cubicBezTo>
                      <a:lnTo>
                        <a:pt x="113854" y="2751"/>
                      </a:lnTo>
                      <a:cubicBezTo>
                        <a:pt x="114948" y="2751"/>
                        <a:pt x="115865" y="1864"/>
                        <a:pt x="115865" y="740"/>
                      </a:cubicBezTo>
                      <a:lnTo>
                        <a:pt x="115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8"/>
                <p:cNvSpPr/>
                <p:nvPr/>
              </p:nvSpPr>
              <p:spPr>
                <a:xfrm>
                  <a:off x="8158884" y="2249432"/>
                  <a:ext cx="822854" cy="497509"/>
                </a:xfrm>
                <a:custGeom>
                  <a:avLst/>
                  <a:gdLst/>
                  <a:ahLst/>
                  <a:cxnLst/>
                  <a:rect l="l" t="t" r="r" b="b"/>
                  <a:pathLst>
                    <a:path w="101493" h="61364" extrusionOk="0">
                      <a:moveTo>
                        <a:pt x="2780" y="0"/>
                      </a:moveTo>
                      <a:cubicBezTo>
                        <a:pt x="1243" y="0"/>
                        <a:pt x="1" y="1361"/>
                        <a:pt x="1" y="3017"/>
                      </a:cubicBezTo>
                      <a:lnTo>
                        <a:pt x="1" y="61363"/>
                      </a:lnTo>
                      <a:lnTo>
                        <a:pt x="101493" y="61363"/>
                      </a:lnTo>
                      <a:lnTo>
                        <a:pt x="101493" y="3017"/>
                      </a:lnTo>
                      <a:cubicBezTo>
                        <a:pt x="101493" y="1361"/>
                        <a:pt x="100251" y="0"/>
                        <a:pt x="98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68"/>
                <p:cNvSpPr/>
                <p:nvPr/>
              </p:nvSpPr>
              <p:spPr>
                <a:xfrm>
                  <a:off x="8391691" y="2273523"/>
                  <a:ext cx="556247" cy="447396"/>
                </a:xfrm>
                <a:custGeom>
                  <a:avLst/>
                  <a:gdLst/>
                  <a:ahLst/>
                  <a:cxnLst/>
                  <a:rect l="l" t="t" r="r" b="b"/>
                  <a:pathLst>
                    <a:path w="68609" h="55183" extrusionOk="0">
                      <a:moveTo>
                        <a:pt x="35813" y="1"/>
                      </a:moveTo>
                      <a:lnTo>
                        <a:pt x="1" y="55183"/>
                      </a:lnTo>
                      <a:lnTo>
                        <a:pt x="68609" y="55183"/>
                      </a:lnTo>
                      <a:lnTo>
                        <a:pt x="68609" y="2721"/>
                      </a:lnTo>
                      <a:cubicBezTo>
                        <a:pt x="68609" y="1213"/>
                        <a:pt x="67574" y="1"/>
                        <a:pt x="66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8"/>
                <p:cNvSpPr/>
                <p:nvPr/>
              </p:nvSpPr>
              <p:spPr>
                <a:xfrm>
                  <a:off x="8155050" y="2231332"/>
                  <a:ext cx="830532" cy="533709"/>
                </a:xfrm>
                <a:custGeom>
                  <a:avLst/>
                  <a:gdLst/>
                  <a:ahLst/>
                  <a:cxnLst/>
                  <a:rect l="l" t="t" r="r" b="b"/>
                  <a:pathLst>
                    <a:path w="102440" h="65829" extrusionOk="0">
                      <a:moveTo>
                        <a:pt x="96821" y="5589"/>
                      </a:moveTo>
                      <a:lnTo>
                        <a:pt x="96821" y="60269"/>
                      </a:lnTo>
                      <a:lnTo>
                        <a:pt x="5590" y="60269"/>
                      </a:lnTo>
                      <a:lnTo>
                        <a:pt x="5590" y="5589"/>
                      </a:lnTo>
                      <a:close/>
                      <a:moveTo>
                        <a:pt x="799" y="0"/>
                      </a:moveTo>
                      <a:cubicBezTo>
                        <a:pt x="356" y="0"/>
                        <a:pt x="1" y="355"/>
                        <a:pt x="1" y="798"/>
                      </a:cubicBezTo>
                      <a:lnTo>
                        <a:pt x="1" y="65030"/>
                      </a:lnTo>
                      <a:cubicBezTo>
                        <a:pt x="1" y="65473"/>
                        <a:pt x="356" y="65828"/>
                        <a:pt x="799" y="65828"/>
                      </a:cubicBezTo>
                      <a:lnTo>
                        <a:pt x="101641" y="65828"/>
                      </a:lnTo>
                      <a:cubicBezTo>
                        <a:pt x="102055" y="65828"/>
                        <a:pt x="102439" y="65473"/>
                        <a:pt x="102439" y="65030"/>
                      </a:cubicBezTo>
                      <a:lnTo>
                        <a:pt x="102439" y="798"/>
                      </a:lnTo>
                      <a:cubicBezTo>
                        <a:pt x="102439" y="355"/>
                        <a:pt x="102055" y="0"/>
                        <a:pt x="10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3" name="Google Shape;4523;p68"/>
              <p:cNvSpPr/>
              <p:nvPr/>
            </p:nvSpPr>
            <p:spPr>
              <a:xfrm>
                <a:off x="8502213" y="2678907"/>
                <a:ext cx="115572" cy="14391"/>
              </a:xfrm>
              <a:custGeom>
                <a:avLst/>
                <a:gdLst/>
                <a:ahLst/>
                <a:cxnLst/>
                <a:rect l="l" t="t" r="r" b="b"/>
                <a:pathLst>
                  <a:path w="14255" h="1775" extrusionOk="0">
                    <a:moveTo>
                      <a:pt x="888" y="0"/>
                    </a:moveTo>
                    <a:cubicBezTo>
                      <a:pt x="385" y="0"/>
                      <a:pt x="1" y="414"/>
                      <a:pt x="1" y="887"/>
                    </a:cubicBezTo>
                    <a:cubicBezTo>
                      <a:pt x="1" y="1360"/>
                      <a:pt x="385" y="1775"/>
                      <a:pt x="888" y="1775"/>
                    </a:cubicBezTo>
                    <a:lnTo>
                      <a:pt x="13368" y="1775"/>
                    </a:lnTo>
                    <a:cubicBezTo>
                      <a:pt x="13870" y="1775"/>
                      <a:pt x="14255" y="1360"/>
                      <a:pt x="14255" y="887"/>
                    </a:cubicBezTo>
                    <a:cubicBezTo>
                      <a:pt x="14255" y="414"/>
                      <a:pt x="13870" y="0"/>
                      <a:pt x="13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64"/>
                                        </p:tgtEl>
                                        <p:attrNameLst>
                                          <p:attrName>style.visibility</p:attrName>
                                        </p:attrNameLst>
                                      </p:cBhvr>
                                      <p:to>
                                        <p:strVal val="visible"/>
                                      </p:to>
                                    </p:set>
                                    <p:animEffect transition="in" filter="fade">
                                      <p:cBhvr>
                                        <p:cTn id="7" dur="1000"/>
                                        <p:tgtEl>
                                          <p:spTgt spid="436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467"/>
                                        </p:tgtEl>
                                        <p:attrNameLst>
                                          <p:attrName>style.visibility</p:attrName>
                                        </p:attrNameLst>
                                      </p:cBhvr>
                                      <p:to>
                                        <p:strVal val="visible"/>
                                      </p:to>
                                    </p:set>
                                    <p:animEffect transition="in" filter="fade">
                                      <p:cBhvr>
                                        <p:cTn id="11" dur="1000"/>
                                        <p:tgtEl>
                                          <p:spTgt spid="446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366"/>
                                        </p:tgtEl>
                                        <p:attrNameLst>
                                          <p:attrName>style.visibility</p:attrName>
                                        </p:attrNameLst>
                                      </p:cBhvr>
                                      <p:to>
                                        <p:strVal val="visible"/>
                                      </p:to>
                                    </p:set>
                                    <p:animEffect transition="in" filter="fade">
                                      <p:cBhvr>
                                        <p:cTn id="15" dur="1000"/>
                                        <p:tgtEl>
                                          <p:spTgt spid="4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642"/>
        <p:cNvGrpSpPr/>
        <p:nvPr/>
      </p:nvGrpSpPr>
      <p:grpSpPr>
        <a:xfrm>
          <a:off x="0" y="0"/>
          <a:ext cx="0" cy="0"/>
          <a:chOff x="0" y="0"/>
          <a:chExt cx="0" cy="0"/>
        </a:xfrm>
      </p:grpSpPr>
      <p:sp>
        <p:nvSpPr>
          <p:cNvPr id="16" name="Google Shape;5460;p77">
            <a:extLst>
              <a:ext uri="{FF2B5EF4-FFF2-40B4-BE49-F238E27FC236}">
                <a16:creationId xmlns:a16="http://schemas.microsoft.com/office/drawing/2014/main" id="{68ECE53F-1741-7E05-5A2A-4A5D8EF5C5D2}"/>
              </a:ext>
            </a:extLst>
          </p:cNvPr>
          <p:cNvSpPr/>
          <p:nvPr/>
        </p:nvSpPr>
        <p:spPr>
          <a:xfrm>
            <a:off x="1943572" y="66095"/>
            <a:ext cx="5228263"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4A7EA3DA-AB11-4D0C-F2BE-50D29CA5C146}"/>
              </a:ext>
            </a:extLst>
          </p:cNvPr>
          <p:cNvSpPr txBox="1"/>
          <p:nvPr/>
        </p:nvSpPr>
        <p:spPr>
          <a:xfrm>
            <a:off x="1790988" y="44963"/>
            <a:ext cx="5562025" cy="646331"/>
          </a:xfrm>
          <a:prstGeom prst="rect">
            <a:avLst/>
          </a:prstGeom>
          <a:noFill/>
        </p:spPr>
        <p:txBody>
          <a:bodyPr wrap="square">
            <a:spAutoFit/>
          </a:bodyPr>
          <a:lstStyle/>
          <a:p>
            <a:pPr algn="ctr">
              <a:buClr>
                <a:schemeClr val="dk2"/>
              </a:buClr>
              <a:buSzPts val="3600"/>
            </a:pPr>
            <a:r>
              <a:rPr lang="en-IN" sz="3600" b="1" dirty="0">
                <a:solidFill>
                  <a:schemeClr val="lt1"/>
                </a:solidFill>
                <a:latin typeface="Balsamiq Sans"/>
                <a:ea typeface="Balsamiq Sans"/>
                <a:sym typeface="Balsamiq Sans"/>
              </a:rPr>
              <a:t>Top State: Awards/100?</a:t>
            </a:r>
          </a:p>
        </p:txBody>
      </p:sp>
      <p:pic>
        <p:nvPicPr>
          <p:cNvPr id="19" name="Picture 18">
            <a:extLst>
              <a:ext uri="{FF2B5EF4-FFF2-40B4-BE49-F238E27FC236}">
                <a16:creationId xmlns:a16="http://schemas.microsoft.com/office/drawing/2014/main" id="{B976535B-DA48-534C-0471-0A42D853084A}"/>
              </a:ext>
            </a:extLst>
          </p:cNvPr>
          <p:cNvPicPr>
            <a:picLocks noChangeAspect="1"/>
          </p:cNvPicPr>
          <p:nvPr/>
        </p:nvPicPr>
        <p:blipFill>
          <a:blip r:embed="rId4"/>
          <a:stretch>
            <a:fillRect/>
          </a:stretch>
        </p:blipFill>
        <p:spPr>
          <a:xfrm>
            <a:off x="4133385" y="1318781"/>
            <a:ext cx="4854498" cy="2385243"/>
          </a:xfrm>
          <a:prstGeom prst="rect">
            <a:avLst/>
          </a:prstGeom>
          <a:ln>
            <a:noFill/>
          </a:ln>
          <a:effectLst>
            <a:outerShdw blurRad="292100" dist="139700" dir="2700000" algn="tl" rotWithShape="0">
              <a:srgbClr val="333333">
                <a:alpha val="65000"/>
              </a:srgbClr>
            </a:outerShdw>
          </a:effectLst>
        </p:spPr>
      </p:pic>
      <p:sp>
        <p:nvSpPr>
          <p:cNvPr id="22" name="TextBox 21">
            <a:extLst>
              <a:ext uri="{FF2B5EF4-FFF2-40B4-BE49-F238E27FC236}">
                <a16:creationId xmlns:a16="http://schemas.microsoft.com/office/drawing/2014/main" id="{4C9C8D49-CEFA-9F4F-70BB-BDE37E666EA6}"/>
              </a:ext>
            </a:extLst>
          </p:cNvPr>
          <p:cNvSpPr txBox="1"/>
          <p:nvPr/>
        </p:nvSpPr>
        <p:spPr>
          <a:xfrm>
            <a:off x="223024" y="1058587"/>
            <a:ext cx="3910361" cy="3231654"/>
          </a:xfrm>
          <a:prstGeom prst="rect">
            <a:avLst/>
          </a:prstGeom>
          <a:noFill/>
        </p:spPr>
        <p:txBody>
          <a:bodyPr wrap="square">
            <a:spAutoFit/>
          </a:bodyPr>
          <a:lstStyle/>
          <a:p>
            <a:r>
              <a:rPr lang="en-US" sz="1200" b="1" dirty="0">
                <a:solidFill>
                  <a:schemeClr val="lt2"/>
                </a:solidFill>
                <a:latin typeface="Balsamiq Sans"/>
                <a:ea typeface="Balsamiq Sans"/>
              </a:rPr>
              <a:t>The image presents a bar graph titled "Average Awards per 100 Students by State." The vertical axis represents the average awards per 100 students, ranging from 0 to 25. The horizontal axis displays the names of different states. Each bar corresponds to a state, and its height represents the average amount of awards received per 100 students in that state. </a:t>
            </a:r>
          </a:p>
          <a:p>
            <a:endParaRPr lang="en-US" sz="1200" b="1" dirty="0">
              <a:solidFill>
                <a:schemeClr val="lt2"/>
              </a:solidFill>
              <a:latin typeface="Balsamiq Sans"/>
              <a:ea typeface="Balsamiq Sans"/>
            </a:endParaRPr>
          </a:p>
          <a:p>
            <a:r>
              <a:rPr lang="en-US" sz="1200" b="1" dirty="0">
                <a:solidFill>
                  <a:schemeClr val="lt2"/>
                </a:solidFill>
                <a:latin typeface="Balsamiq Sans"/>
                <a:ea typeface="Balsamiq Sans"/>
              </a:rPr>
              <a:t>The bar graph shows significant variation in the average awards per 100 students across the states. Some states, such as Florida and Minnesota, have relatively high average awards per 100 students, while others, like New Mexico and Alaska, have much lower values. The states are arranged in descending order based on their average awards per 100 students, providing a clear visual comparison of the distribution of awards across the country.</a:t>
            </a: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31"/>
        <p:cNvGrpSpPr/>
        <p:nvPr/>
      </p:nvGrpSpPr>
      <p:grpSpPr>
        <a:xfrm>
          <a:off x="0" y="0"/>
          <a:ext cx="0" cy="0"/>
          <a:chOff x="0" y="0"/>
          <a:chExt cx="0" cy="0"/>
        </a:xfrm>
      </p:grpSpPr>
      <p:sp>
        <p:nvSpPr>
          <p:cNvPr id="20" name="Google Shape;5460;p77">
            <a:extLst>
              <a:ext uri="{FF2B5EF4-FFF2-40B4-BE49-F238E27FC236}">
                <a16:creationId xmlns:a16="http://schemas.microsoft.com/office/drawing/2014/main" id="{3EE76E1D-8C11-5EE7-55D4-75D39D6F5777}"/>
              </a:ext>
            </a:extLst>
          </p:cNvPr>
          <p:cNvSpPr/>
          <p:nvPr/>
        </p:nvSpPr>
        <p:spPr>
          <a:xfrm>
            <a:off x="1392111" y="66095"/>
            <a:ext cx="6316316"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A6E7EDDC-9AF8-C628-1276-547971F6C290}"/>
              </a:ext>
            </a:extLst>
          </p:cNvPr>
          <p:cNvSpPr txBox="1"/>
          <p:nvPr/>
        </p:nvSpPr>
        <p:spPr>
          <a:xfrm>
            <a:off x="1047894" y="37528"/>
            <a:ext cx="7048212" cy="646331"/>
          </a:xfrm>
          <a:prstGeom prst="rect">
            <a:avLst/>
          </a:prstGeom>
          <a:noFill/>
        </p:spPr>
        <p:txBody>
          <a:bodyPr wrap="square">
            <a:spAutoFit/>
          </a:bodyPr>
          <a:lstStyle/>
          <a:p>
            <a:pPr algn="ctr">
              <a:buClr>
                <a:schemeClr val="dk2"/>
              </a:buClr>
              <a:buSzPts val="3600"/>
            </a:pPr>
            <a:r>
              <a:rPr lang="en-IN" sz="3600" b="1" dirty="0">
                <a:solidFill>
                  <a:schemeClr val="lt1"/>
                </a:solidFill>
                <a:latin typeface="Balsamiq Sans"/>
                <a:ea typeface="Balsamiq Sans"/>
                <a:sym typeface="Balsamiq Sans"/>
              </a:rPr>
              <a:t>College Type vs. Graduation?</a:t>
            </a:r>
          </a:p>
        </p:txBody>
      </p:sp>
      <p:pic>
        <p:nvPicPr>
          <p:cNvPr id="23" name="Picture 22">
            <a:extLst>
              <a:ext uri="{FF2B5EF4-FFF2-40B4-BE49-F238E27FC236}">
                <a16:creationId xmlns:a16="http://schemas.microsoft.com/office/drawing/2014/main" id="{3767615C-8D49-64EB-24D0-B1AEB9338E6D}"/>
              </a:ext>
            </a:extLst>
          </p:cNvPr>
          <p:cNvPicPr>
            <a:picLocks noChangeAspect="1"/>
          </p:cNvPicPr>
          <p:nvPr/>
        </p:nvPicPr>
        <p:blipFill>
          <a:blip r:embed="rId3"/>
          <a:stretch>
            <a:fillRect/>
          </a:stretch>
        </p:blipFill>
        <p:spPr>
          <a:xfrm>
            <a:off x="249610" y="1189464"/>
            <a:ext cx="3452594" cy="2571750"/>
          </a:xfrm>
          <a:prstGeom prst="rect">
            <a:avLst/>
          </a:prstGeom>
          <a:ln>
            <a:noFill/>
          </a:ln>
          <a:effectLst>
            <a:outerShdw blurRad="292100" dist="139700" dir="2700000" algn="tl" rotWithShape="0">
              <a:srgbClr val="333333">
                <a:alpha val="65000"/>
              </a:srgbClr>
            </a:outerShdw>
          </a:effectLst>
        </p:spPr>
      </p:pic>
      <p:sp>
        <p:nvSpPr>
          <p:cNvPr id="26" name="TextBox 25">
            <a:extLst>
              <a:ext uri="{FF2B5EF4-FFF2-40B4-BE49-F238E27FC236}">
                <a16:creationId xmlns:a16="http://schemas.microsoft.com/office/drawing/2014/main" id="{C23B9654-9295-4BBC-23CF-67F8E0B9FE04}"/>
              </a:ext>
            </a:extLst>
          </p:cNvPr>
          <p:cNvSpPr txBox="1"/>
          <p:nvPr/>
        </p:nvSpPr>
        <p:spPr>
          <a:xfrm>
            <a:off x="3902927" y="957459"/>
            <a:ext cx="4342260" cy="3785652"/>
          </a:xfrm>
          <a:prstGeom prst="rect">
            <a:avLst/>
          </a:prstGeom>
          <a:noFill/>
        </p:spPr>
        <p:txBody>
          <a:bodyPr wrap="square">
            <a:spAutoFit/>
          </a:bodyPr>
          <a:lstStyle/>
          <a:p>
            <a:r>
              <a:rPr lang="en-US" sz="1200" b="1" dirty="0">
                <a:solidFill>
                  <a:schemeClr val="lt2"/>
                </a:solidFill>
                <a:latin typeface="Balsamiq Sans"/>
                <a:ea typeface="Balsamiq Sans"/>
              </a:rPr>
              <a:t>The provided image presents a bar graph titled "On-Time Graduation Rate by College Control Type." The horizontal axis categorizes colleges based on their control type: Private for-profit, Private not-for-profit, and Public. The vertical axis represents the On-Time Graduation Rate, ranging from 0 to 40%. Each coloured bar corresponds to a control type, and its height indicates the average on-time graduation rate for colleges within that category.</a:t>
            </a:r>
          </a:p>
          <a:p>
            <a:endParaRPr lang="en-US" sz="1200" b="1" dirty="0">
              <a:solidFill>
                <a:schemeClr val="lt2"/>
              </a:solidFill>
              <a:latin typeface="Balsamiq Sans"/>
              <a:ea typeface="Balsamiq Sans"/>
            </a:endParaRPr>
          </a:p>
          <a:p>
            <a:r>
              <a:rPr lang="en-US" sz="1200" b="1" dirty="0">
                <a:solidFill>
                  <a:schemeClr val="lt2"/>
                </a:solidFill>
                <a:latin typeface="Balsamiq Sans"/>
                <a:ea typeface="Balsamiq Sans"/>
              </a:rPr>
              <a:t>The bar graph reveals a clear disparity in on-time graduation rates across the different college control types. Private not-for-profit colleges exhibit the highest on-time graduation rate, with the bar reaching close to 40%. Public colleges follow with a moderate graduation rate, while Private for-profit colleges have the lowest rate, significantly lower than the other two categories. This visual representation highlights that the type of control a college operates under appears to have a considerable impact on its student outcomes, particularly in terms of timely degree completion.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03"/>
        <p:cNvGrpSpPr/>
        <p:nvPr/>
      </p:nvGrpSpPr>
      <p:grpSpPr>
        <a:xfrm>
          <a:off x="0" y="0"/>
          <a:ext cx="0" cy="0"/>
          <a:chOff x="0" y="0"/>
          <a:chExt cx="0" cy="0"/>
        </a:xfrm>
      </p:grpSpPr>
      <p:sp>
        <p:nvSpPr>
          <p:cNvPr id="6" name="Google Shape;5460;p77">
            <a:extLst>
              <a:ext uri="{FF2B5EF4-FFF2-40B4-BE49-F238E27FC236}">
                <a16:creationId xmlns:a16="http://schemas.microsoft.com/office/drawing/2014/main" id="{77C63342-0602-8537-E4AF-0426EF987A13}"/>
              </a:ext>
            </a:extLst>
          </p:cNvPr>
          <p:cNvSpPr/>
          <p:nvPr/>
        </p:nvSpPr>
        <p:spPr>
          <a:xfrm>
            <a:off x="1455257" y="66095"/>
            <a:ext cx="6130553"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AB3AE634-15D4-85A0-33A9-9E86B1B24BA3}"/>
              </a:ext>
            </a:extLst>
          </p:cNvPr>
          <p:cNvSpPr txBox="1"/>
          <p:nvPr/>
        </p:nvSpPr>
        <p:spPr>
          <a:xfrm>
            <a:off x="1363845" y="37527"/>
            <a:ext cx="6416310" cy="646331"/>
          </a:xfrm>
          <a:prstGeom prst="rect">
            <a:avLst/>
          </a:prstGeom>
          <a:noFill/>
        </p:spPr>
        <p:txBody>
          <a:bodyPr wrap="square">
            <a:spAutoFit/>
          </a:bodyPr>
          <a:lstStyle/>
          <a:p>
            <a:pPr algn="ctr">
              <a:buClr>
                <a:schemeClr val="dk2"/>
              </a:buClr>
              <a:buSzPts val="3600"/>
            </a:pPr>
            <a:r>
              <a:rPr lang="en-IN" sz="3600" b="1" dirty="0">
                <a:solidFill>
                  <a:schemeClr val="lt1"/>
                </a:solidFill>
                <a:latin typeface="Balsamiq Sans"/>
                <a:ea typeface="Balsamiq Sans"/>
                <a:sym typeface="Balsamiq Sans"/>
              </a:rPr>
              <a:t>College Type vs. Retention?</a:t>
            </a:r>
          </a:p>
        </p:txBody>
      </p:sp>
      <p:pic>
        <p:nvPicPr>
          <p:cNvPr id="9" name="Picture 8">
            <a:extLst>
              <a:ext uri="{FF2B5EF4-FFF2-40B4-BE49-F238E27FC236}">
                <a16:creationId xmlns:a16="http://schemas.microsoft.com/office/drawing/2014/main" id="{2CAC579E-A9D1-E7A0-24A3-EF227595A46B}"/>
              </a:ext>
            </a:extLst>
          </p:cNvPr>
          <p:cNvPicPr>
            <a:picLocks noChangeAspect="1"/>
          </p:cNvPicPr>
          <p:nvPr/>
        </p:nvPicPr>
        <p:blipFill>
          <a:blip r:embed="rId3"/>
          <a:stretch>
            <a:fillRect/>
          </a:stretch>
        </p:blipFill>
        <p:spPr>
          <a:xfrm>
            <a:off x="4719212" y="1033346"/>
            <a:ext cx="4177799" cy="3129776"/>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109DC6C0-4C51-F82A-5AE5-6CDF7ADE7778}"/>
              </a:ext>
            </a:extLst>
          </p:cNvPr>
          <p:cNvSpPr txBox="1"/>
          <p:nvPr/>
        </p:nvSpPr>
        <p:spPr>
          <a:xfrm>
            <a:off x="447711" y="898279"/>
            <a:ext cx="4124289" cy="3600986"/>
          </a:xfrm>
          <a:prstGeom prst="rect">
            <a:avLst/>
          </a:prstGeom>
          <a:noFill/>
        </p:spPr>
        <p:txBody>
          <a:bodyPr wrap="square">
            <a:spAutoFit/>
          </a:bodyPr>
          <a:lstStyle/>
          <a:p>
            <a:r>
              <a:rPr lang="en-US" sz="1200" b="1" dirty="0">
                <a:solidFill>
                  <a:schemeClr val="lt2"/>
                </a:solidFill>
                <a:latin typeface="Balsamiq Sans"/>
                <a:ea typeface="Balsamiq Sans"/>
              </a:rPr>
              <a:t>The provided image displays a bar graph titled "Average Retention Rate by College Type." The horizontal axis categorizes colleges into three types: Private for-profit, Private not-for-profit, and Public. The vertical axis represents the Average Retention Rate, ranging from 0 to 70%. Each coloured bar corresponds to a college type, and its height indicates the average retention rate for institutions within that category.</a:t>
            </a:r>
          </a:p>
          <a:p>
            <a:endParaRPr lang="en-US" sz="1200" b="1" dirty="0">
              <a:solidFill>
                <a:schemeClr val="lt2"/>
              </a:solidFill>
              <a:latin typeface="Balsamiq Sans"/>
              <a:ea typeface="Balsamiq Sans"/>
            </a:endParaRPr>
          </a:p>
          <a:p>
            <a:r>
              <a:rPr lang="en-US" sz="1200" b="1" dirty="0">
                <a:solidFill>
                  <a:schemeClr val="lt2"/>
                </a:solidFill>
                <a:latin typeface="Balsamiq Sans"/>
                <a:ea typeface="Balsamiq Sans"/>
              </a:rPr>
              <a:t>The bar graph reveals a noticeable difference in average retention rates across the three college types. Private not-for-profit colleges showcase the highest average retention rate at 73.06%, followed by Public colleges with a rate of 63.95%. Private for-profit colleges exhibit the lowest average retention rate at 61.40%. This visual representation highlights that the type of control a college operates under appears to have a significant impact on its ability to retain students from one academic year to the next.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61"/>
        <p:cNvGrpSpPr/>
        <p:nvPr/>
      </p:nvGrpSpPr>
      <p:grpSpPr>
        <a:xfrm>
          <a:off x="0" y="0"/>
          <a:ext cx="0" cy="0"/>
          <a:chOff x="0" y="0"/>
          <a:chExt cx="0" cy="0"/>
        </a:xfrm>
      </p:grpSpPr>
      <p:sp>
        <p:nvSpPr>
          <p:cNvPr id="16" name="Google Shape;5460;p77">
            <a:extLst>
              <a:ext uri="{FF2B5EF4-FFF2-40B4-BE49-F238E27FC236}">
                <a16:creationId xmlns:a16="http://schemas.microsoft.com/office/drawing/2014/main" id="{06C420A6-3BD0-590D-1453-731ABAB5C270}"/>
              </a:ext>
            </a:extLst>
          </p:cNvPr>
          <p:cNvSpPr/>
          <p:nvPr/>
        </p:nvSpPr>
        <p:spPr>
          <a:xfrm>
            <a:off x="1415946" y="66095"/>
            <a:ext cx="6253778"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TextBox 16">
            <a:extLst>
              <a:ext uri="{FF2B5EF4-FFF2-40B4-BE49-F238E27FC236}">
                <a16:creationId xmlns:a16="http://schemas.microsoft.com/office/drawing/2014/main" id="{017CD027-B2FA-1130-61FC-79BD858546D6}"/>
              </a:ext>
            </a:extLst>
          </p:cNvPr>
          <p:cNvSpPr txBox="1"/>
          <p:nvPr/>
        </p:nvSpPr>
        <p:spPr>
          <a:xfrm>
            <a:off x="1263485" y="15228"/>
            <a:ext cx="6602163" cy="646331"/>
          </a:xfrm>
          <a:prstGeom prst="rect">
            <a:avLst/>
          </a:prstGeom>
          <a:noFill/>
        </p:spPr>
        <p:txBody>
          <a:bodyPr wrap="square">
            <a:spAutoFit/>
          </a:bodyPr>
          <a:lstStyle/>
          <a:p>
            <a:pPr algn="ctr">
              <a:buClr>
                <a:schemeClr val="dk2"/>
              </a:buClr>
              <a:buSzPts val="3600"/>
            </a:pPr>
            <a:r>
              <a:rPr lang="en-US" sz="3600" b="1" dirty="0">
                <a:solidFill>
                  <a:schemeClr val="lt1"/>
                </a:solidFill>
                <a:latin typeface="Balsamiq Sans"/>
                <a:ea typeface="Balsamiq Sans"/>
                <a:sym typeface="Balsamiq Sans"/>
              </a:rPr>
              <a:t>Avg. Student Count by State?</a:t>
            </a:r>
            <a:endParaRPr lang="en-IN" sz="3600" b="1" dirty="0">
              <a:solidFill>
                <a:schemeClr val="lt1"/>
              </a:solidFill>
              <a:latin typeface="Balsamiq Sans"/>
              <a:ea typeface="Balsamiq Sans"/>
              <a:sym typeface="Balsamiq Sans"/>
            </a:endParaRPr>
          </a:p>
        </p:txBody>
      </p:sp>
      <p:pic>
        <p:nvPicPr>
          <p:cNvPr id="19" name="Picture 18">
            <a:extLst>
              <a:ext uri="{FF2B5EF4-FFF2-40B4-BE49-F238E27FC236}">
                <a16:creationId xmlns:a16="http://schemas.microsoft.com/office/drawing/2014/main" id="{4803E76A-2329-EFF2-0E05-BC78F9370628}"/>
              </a:ext>
            </a:extLst>
          </p:cNvPr>
          <p:cNvPicPr>
            <a:picLocks noChangeAspect="1"/>
          </p:cNvPicPr>
          <p:nvPr/>
        </p:nvPicPr>
        <p:blipFill>
          <a:blip r:embed="rId3"/>
          <a:stretch>
            <a:fillRect/>
          </a:stretch>
        </p:blipFill>
        <p:spPr>
          <a:xfrm>
            <a:off x="223024" y="1286669"/>
            <a:ext cx="4401015" cy="2167317"/>
          </a:xfrm>
          <a:prstGeom prst="rect">
            <a:avLst/>
          </a:prstGeom>
          <a:ln>
            <a:noFill/>
          </a:ln>
          <a:effectLst>
            <a:outerShdw blurRad="292100" dist="139700" dir="2700000" algn="tl" rotWithShape="0">
              <a:srgbClr val="333333">
                <a:alpha val="65000"/>
              </a:srgbClr>
            </a:outerShdw>
          </a:effectLst>
        </p:spPr>
      </p:pic>
      <p:sp>
        <p:nvSpPr>
          <p:cNvPr id="21" name="TextBox 20">
            <a:extLst>
              <a:ext uri="{FF2B5EF4-FFF2-40B4-BE49-F238E27FC236}">
                <a16:creationId xmlns:a16="http://schemas.microsoft.com/office/drawing/2014/main" id="{181C6DD8-9790-DF32-E9E4-5966FD6CF4D4}"/>
              </a:ext>
            </a:extLst>
          </p:cNvPr>
          <p:cNvSpPr txBox="1"/>
          <p:nvPr/>
        </p:nvSpPr>
        <p:spPr>
          <a:xfrm>
            <a:off x="4720682" y="950864"/>
            <a:ext cx="4099931" cy="3785652"/>
          </a:xfrm>
          <a:prstGeom prst="rect">
            <a:avLst/>
          </a:prstGeom>
          <a:noFill/>
        </p:spPr>
        <p:txBody>
          <a:bodyPr wrap="square">
            <a:spAutoFit/>
          </a:bodyPr>
          <a:lstStyle/>
          <a:p>
            <a:r>
              <a:rPr lang="en-IN" sz="1200" b="1" dirty="0">
                <a:solidFill>
                  <a:schemeClr val="lt2"/>
                </a:solidFill>
                <a:latin typeface="Balsamiq Sans"/>
                <a:ea typeface="Balsamiq Sans"/>
              </a:rPr>
              <a:t>This bar chart represents the "Average Student Count for Colleges in Each State" across the United States, including the District of Columbia. Each state is depicted on the x-axis, while the y-axis displays the average student count, ranging from 0 to 8000. The data uses a multi-coloured bar representation to distinguish between states. The chart appears to emphasize state-level variations in the average student population across colleges, with some states exhibiting significantly higher averages compared to others. From the visualization, notable states like California and Texas seem to have higher average student counts, as their bars extend closer to the upper limit of the y-axis. In contrast, states like Vermont and Wyoming have relatively lower student averages, with their bars barely reaching the midpoint of the y-axis. The chart effectively showcases the diversity in college sizes across states but could benefit from annotations or labels to highlight specific insights, such as outliers or regional trends.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43"/>
        <p:cNvGrpSpPr/>
        <p:nvPr/>
      </p:nvGrpSpPr>
      <p:grpSpPr>
        <a:xfrm>
          <a:off x="0" y="0"/>
          <a:ext cx="0" cy="0"/>
          <a:chOff x="0" y="0"/>
          <a:chExt cx="0" cy="0"/>
        </a:xfrm>
      </p:grpSpPr>
      <p:sp>
        <p:nvSpPr>
          <p:cNvPr id="28" name="Google Shape;5460;p77">
            <a:extLst>
              <a:ext uri="{FF2B5EF4-FFF2-40B4-BE49-F238E27FC236}">
                <a16:creationId xmlns:a16="http://schemas.microsoft.com/office/drawing/2014/main" id="{773DAFDF-CC1C-F263-E936-385D0DE5BE82}"/>
              </a:ext>
            </a:extLst>
          </p:cNvPr>
          <p:cNvSpPr/>
          <p:nvPr/>
        </p:nvSpPr>
        <p:spPr>
          <a:xfrm>
            <a:off x="1515655" y="66095"/>
            <a:ext cx="6009756"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TextBox 28">
            <a:extLst>
              <a:ext uri="{FF2B5EF4-FFF2-40B4-BE49-F238E27FC236}">
                <a16:creationId xmlns:a16="http://schemas.microsoft.com/office/drawing/2014/main" id="{DB88CCFD-A8F4-78C0-07C3-2623C338B06D}"/>
              </a:ext>
            </a:extLst>
          </p:cNvPr>
          <p:cNvSpPr txBox="1"/>
          <p:nvPr/>
        </p:nvSpPr>
        <p:spPr>
          <a:xfrm>
            <a:off x="1155689" y="37530"/>
            <a:ext cx="6832622" cy="646331"/>
          </a:xfrm>
          <a:prstGeom prst="rect">
            <a:avLst/>
          </a:prstGeom>
          <a:noFill/>
        </p:spPr>
        <p:txBody>
          <a:bodyPr wrap="square">
            <a:spAutoFit/>
          </a:bodyPr>
          <a:lstStyle/>
          <a:p>
            <a:pPr algn="ctr">
              <a:buClr>
                <a:schemeClr val="dk2"/>
              </a:buClr>
              <a:buSzPts val="3600"/>
            </a:pPr>
            <a:r>
              <a:rPr lang="en-IN" sz="3600" b="1" dirty="0">
                <a:solidFill>
                  <a:schemeClr val="lt1"/>
                </a:solidFill>
                <a:latin typeface="Balsamiq Sans"/>
                <a:ea typeface="Balsamiq Sans"/>
                <a:sym typeface="Balsamiq Sans"/>
              </a:rPr>
              <a:t>Top Colleges: Awards/100?</a:t>
            </a:r>
          </a:p>
        </p:txBody>
      </p:sp>
      <p:pic>
        <p:nvPicPr>
          <p:cNvPr id="31" name="Picture 30">
            <a:extLst>
              <a:ext uri="{FF2B5EF4-FFF2-40B4-BE49-F238E27FC236}">
                <a16:creationId xmlns:a16="http://schemas.microsoft.com/office/drawing/2014/main" id="{DED0E664-9F65-52F8-D1AD-F44B99FFD770}"/>
              </a:ext>
            </a:extLst>
          </p:cNvPr>
          <p:cNvPicPr>
            <a:picLocks noChangeAspect="1"/>
          </p:cNvPicPr>
          <p:nvPr/>
        </p:nvPicPr>
        <p:blipFill>
          <a:blip r:embed="rId3"/>
          <a:stretch>
            <a:fillRect/>
          </a:stretch>
        </p:blipFill>
        <p:spPr>
          <a:xfrm>
            <a:off x="4148253" y="1303124"/>
            <a:ext cx="4854498" cy="2388953"/>
          </a:xfrm>
          <a:prstGeom prst="rect">
            <a:avLst/>
          </a:prstGeom>
          <a:ln>
            <a:noFill/>
          </a:ln>
          <a:effectLst>
            <a:outerShdw blurRad="292100" dist="139700" dir="2700000" algn="tl" rotWithShape="0">
              <a:srgbClr val="333333">
                <a:alpha val="65000"/>
              </a:srgbClr>
            </a:outerShdw>
          </a:effectLst>
        </p:spPr>
      </p:pic>
      <p:sp>
        <p:nvSpPr>
          <p:cNvPr id="34" name="TextBox 33">
            <a:extLst>
              <a:ext uri="{FF2B5EF4-FFF2-40B4-BE49-F238E27FC236}">
                <a16:creationId xmlns:a16="http://schemas.microsoft.com/office/drawing/2014/main" id="{9C1129A0-2448-0211-85E1-0480AA496600}"/>
              </a:ext>
            </a:extLst>
          </p:cNvPr>
          <p:cNvSpPr txBox="1"/>
          <p:nvPr/>
        </p:nvSpPr>
        <p:spPr>
          <a:xfrm>
            <a:off x="356839" y="854220"/>
            <a:ext cx="3791414" cy="3970318"/>
          </a:xfrm>
          <a:prstGeom prst="rect">
            <a:avLst/>
          </a:prstGeom>
          <a:noFill/>
        </p:spPr>
        <p:txBody>
          <a:bodyPr wrap="square">
            <a:spAutoFit/>
          </a:bodyPr>
          <a:lstStyle/>
          <a:p>
            <a:r>
              <a:rPr lang="en-US" sz="1200" b="1" dirty="0">
                <a:solidFill>
                  <a:schemeClr val="lt2"/>
                </a:solidFill>
                <a:latin typeface="Balsamiq Sans"/>
                <a:ea typeface="Balsamiq Sans"/>
              </a:rPr>
              <a:t>The provided image presents a bar graph titled "Top 10 Colleges with Highest Average Awards per 100 Students." The horizontal axis lists the names of the top 10 colleges, while the vertical axis represents the average awards per 100 students, ranging from 0 to 140. Each coloured bar corresponds to a college, and its height indicates the average amount of awards received per 100 students at that institution.</a:t>
            </a:r>
          </a:p>
          <a:p>
            <a:endParaRPr lang="en-US" sz="1200" b="1" dirty="0">
              <a:solidFill>
                <a:schemeClr val="lt2"/>
              </a:solidFill>
              <a:latin typeface="Balsamiq Sans"/>
              <a:ea typeface="Balsamiq Sans"/>
            </a:endParaRPr>
          </a:p>
          <a:p>
            <a:r>
              <a:rPr lang="en-US" sz="1200" b="1" dirty="0">
                <a:solidFill>
                  <a:schemeClr val="lt2"/>
                </a:solidFill>
                <a:latin typeface="Balsamiq Sans"/>
                <a:ea typeface="Balsamiq Sans"/>
              </a:rPr>
              <a:t>The bar graph reveals a significant variation in the average awards per 100 students among the top 10 colleges. Parker University stands out with the highest average awards, followed closely by North Central Institute. The remaining colleges exhibit a range of average awards, with some exceeding 100 and others falling below 80. This visual representation highlights the substantial differences in the level of financial support provided to students across these top-ranking institutions.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45"/>
        <p:cNvGrpSpPr/>
        <p:nvPr/>
      </p:nvGrpSpPr>
      <p:grpSpPr>
        <a:xfrm>
          <a:off x="0" y="0"/>
          <a:ext cx="0" cy="0"/>
          <a:chOff x="0" y="0"/>
          <a:chExt cx="0" cy="0"/>
        </a:xfrm>
      </p:grpSpPr>
      <p:grpSp>
        <p:nvGrpSpPr>
          <p:cNvPr id="6246" name="Google Shape;6246;p85"/>
          <p:cNvGrpSpPr/>
          <p:nvPr/>
        </p:nvGrpSpPr>
        <p:grpSpPr>
          <a:xfrm>
            <a:off x="1115399" y="857250"/>
            <a:ext cx="842676" cy="749700"/>
            <a:chOff x="597474" y="530075"/>
            <a:chExt cx="842676" cy="749700"/>
          </a:xfrm>
        </p:grpSpPr>
        <p:sp>
          <p:nvSpPr>
            <p:cNvPr id="6247" name="Google Shape;6247;p85"/>
            <p:cNvSpPr/>
            <p:nvPr/>
          </p:nvSpPr>
          <p:spPr>
            <a:xfrm>
              <a:off x="715050" y="530075"/>
              <a:ext cx="725100" cy="74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8" name="Google Shape;6248;p85"/>
            <p:cNvGrpSpPr/>
            <p:nvPr/>
          </p:nvGrpSpPr>
          <p:grpSpPr>
            <a:xfrm>
              <a:off x="597474" y="530137"/>
              <a:ext cx="842566" cy="695015"/>
              <a:chOff x="6651400" y="1853700"/>
              <a:chExt cx="547050" cy="451250"/>
            </a:xfrm>
          </p:grpSpPr>
          <p:sp>
            <p:nvSpPr>
              <p:cNvPr id="6249" name="Google Shape;6249;p85"/>
              <p:cNvSpPr/>
              <p:nvPr/>
            </p:nvSpPr>
            <p:spPr>
              <a:xfrm>
                <a:off x="6708025" y="1865500"/>
                <a:ext cx="490425" cy="434100"/>
              </a:xfrm>
              <a:custGeom>
                <a:avLst/>
                <a:gdLst/>
                <a:ahLst/>
                <a:cxnLst/>
                <a:rect l="l" t="t" r="r" b="b"/>
                <a:pathLst>
                  <a:path w="19617" h="17364" extrusionOk="0">
                    <a:moveTo>
                      <a:pt x="9815" y="1"/>
                    </a:moveTo>
                    <a:cubicBezTo>
                      <a:pt x="7198" y="1"/>
                      <a:pt x="4608" y="1179"/>
                      <a:pt x="2893" y="3432"/>
                    </a:cubicBezTo>
                    <a:cubicBezTo>
                      <a:pt x="1" y="7240"/>
                      <a:pt x="748" y="12686"/>
                      <a:pt x="4555" y="15602"/>
                    </a:cubicBezTo>
                    <a:cubicBezTo>
                      <a:pt x="6119" y="16789"/>
                      <a:pt x="7960" y="17363"/>
                      <a:pt x="9788" y="17363"/>
                    </a:cubicBezTo>
                    <a:cubicBezTo>
                      <a:pt x="12410" y="17363"/>
                      <a:pt x="15007" y="16182"/>
                      <a:pt x="16725" y="13939"/>
                    </a:cubicBezTo>
                    <a:cubicBezTo>
                      <a:pt x="19616" y="10107"/>
                      <a:pt x="18869" y="4661"/>
                      <a:pt x="15062" y="1770"/>
                    </a:cubicBezTo>
                    <a:cubicBezTo>
                      <a:pt x="13494" y="579"/>
                      <a:pt x="11648" y="1"/>
                      <a:pt x="9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85"/>
              <p:cNvSpPr/>
              <p:nvPr/>
            </p:nvSpPr>
            <p:spPr>
              <a:xfrm>
                <a:off x="6693575" y="1885625"/>
                <a:ext cx="453675" cy="388175"/>
              </a:xfrm>
              <a:custGeom>
                <a:avLst/>
                <a:gdLst/>
                <a:ahLst/>
                <a:cxnLst/>
                <a:rect l="l" t="t" r="r" b="b"/>
                <a:pathLst>
                  <a:path w="18147" h="15527" extrusionOk="0">
                    <a:moveTo>
                      <a:pt x="10407" y="1"/>
                    </a:moveTo>
                    <a:cubicBezTo>
                      <a:pt x="10392" y="1"/>
                      <a:pt x="10377" y="1"/>
                      <a:pt x="10363" y="1"/>
                    </a:cubicBezTo>
                    <a:cubicBezTo>
                      <a:pt x="3447" y="1"/>
                      <a:pt x="1" y="8363"/>
                      <a:pt x="4892" y="13254"/>
                    </a:cubicBezTo>
                    <a:cubicBezTo>
                      <a:pt x="6477" y="14824"/>
                      <a:pt x="8418" y="15526"/>
                      <a:pt x="10320" y="15526"/>
                    </a:cubicBezTo>
                    <a:cubicBezTo>
                      <a:pt x="14318" y="15526"/>
                      <a:pt x="18146" y="12422"/>
                      <a:pt x="18146" y="7736"/>
                    </a:cubicBezTo>
                    <a:cubicBezTo>
                      <a:pt x="18122" y="3461"/>
                      <a:pt x="14676" y="1"/>
                      <a:pt x="10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85"/>
              <p:cNvSpPr/>
              <p:nvPr/>
            </p:nvSpPr>
            <p:spPr>
              <a:xfrm>
                <a:off x="6651400" y="1853700"/>
                <a:ext cx="527175" cy="451250"/>
              </a:xfrm>
              <a:custGeom>
                <a:avLst/>
                <a:gdLst/>
                <a:ahLst/>
                <a:cxnLst/>
                <a:rect l="l" t="t" r="r" b="b"/>
                <a:pathLst>
                  <a:path w="21087" h="18050" extrusionOk="0">
                    <a:moveTo>
                      <a:pt x="12094" y="1278"/>
                    </a:moveTo>
                    <a:cubicBezTo>
                      <a:pt x="16363" y="1278"/>
                      <a:pt x="19809" y="4738"/>
                      <a:pt x="19833" y="9013"/>
                    </a:cubicBezTo>
                    <a:cubicBezTo>
                      <a:pt x="19833" y="13699"/>
                      <a:pt x="16005" y="16803"/>
                      <a:pt x="12007" y="16803"/>
                    </a:cubicBezTo>
                    <a:cubicBezTo>
                      <a:pt x="10105" y="16803"/>
                      <a:pt x="8164" y="16101"/>
                      <a:pt x="6579" y="14531"/>
                    </a:cubicBezTo>
                    <a:cubicBezTo>
                      <a:pt x="1688" y="9640"/>
                      <a:pt x="5134" y="1278"/>
                      <a:pt x="12050" y="1278"/>
                    </a:cubicBezTo>
                    <a:cubicBezTo>
                      <a:pt x="12064" y="1278"/>
                      <a:pt x="12079" y="1278"/>
                      <a:pt x="12094" y="1278"/>
                    </a:cubicBezTo>
                    <a:close/>
                    <a:moveTo>
                      <a:pt x="11998" y="1"/>
                    </a:moveTo>
                    <a:cubicBezTo>
                      <a:pt x="9772" y="1"/>
                      <a:pt x="7503" y="828"/>
                      <a:pt x="5664" y="2675"/>
                    </a:cubicBezTo>
                    <a:cubicBezTo>
                      <a:pt x="1" y="8362"/>
                      <a:pt x="4049" y="18050"/>
                      <a:pt x="12074" y="18050"/>
                    </a:cubicBezTo>
                    <a:cubicBezTo>
                      <a:pt x="17062" y="18025"/>
                      <a:pt x="21086" y="13977"/>
                      <a:pt x="21086" y="9013"/>
                    </a:cubicBezTo>
                    <a:cubicBezTo>
                      <a:pt x="21070" y="3578"/>
                      <a:pt x="16626" y="1"/>
                      <a:pt x="119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85"/>
              <p:cNvSpPr/>
              <p:nvPr/>
            </p:nvSpPr>
            <p:spPr>
              <a:xfrm>
                <a:off x="6888775" y="1998175"/>
                <a:ext cx="78325" cy="123625"/>
              </a:xfrm>
              <a:custGeom>
                <a:avLst/>
                <a:gdLst/>
                <a:ahLst/>
                <a:cxnLst/>
                <a:rect l="l" t="t" r="r" b="b"/>
                <a:pathLst>
                  <a:path w="3133" h="4945" extrusionOk="0">
                    <a:moveTo>
                      <a:pt x="544" y="1"/>
                    </a:moveTo>
                    <a:cubicBezTo>
                      <a:pt x="473" y="1"/>
                      <a:pt x="402" y="17"/>
                      <a:pt x="338" y="53"/>
                    </a:cubicBezTo>
                    <a:cubicBezTo>
                      <a:pt x="97" y="174"/>
                      <a:pt x="0" y="439"/>
                      <a:pt x="121" y="680"/>
                    </a:cubicBezTo>
                    <a:lnTo>
                      <a:pt x="2193" y="4704"/>
                    </a:lnTo>
                    <a:cubicBezTo>
                      <a:pt x="2265" y="4849"/>
                      <a:pt x="2434" y="4945"/>
                      <a:pt x="2603" y="4945"/>
                    </a:cubicBezTo>
                    <a:cubicBezTo>
                      <a:pt x="2675" y="4945"/>
                      <a:pt x="2747" y="4921"/>
                      <a:pt x="2820" y="4897"/>
                    </a:cubicBezTo>
                    <a:cubicBezTo>
                      <a:pt x="3061" y="4776"/>
                      <a:pt x="3133" y="4487"/>
                      <a:pt x="3012" y="4270"/>
                    </a:cubicBezTo>
                    <a:lnTo>
                      <a:pt x="964" y="246"/>
                    </a:lnTo>
                    <a:cubicBezTo>
                      <a:pt x="879" y="94"/>
                      <a:pt x="712" y="1"/>
                      <a:pt x="5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85"/>
              <p:cNvSpPr/>
              <p:nvPr/>
            </p:nvSpPr>
            <p:spPr>
              <a:xfrm>
                <a:off x="6903225" y="2063175"/>
                <a:ext cx="207975" cy="45375"/>
              </a:xfrm>
              <a:custGeom>
                <a:avLst/>
                <a:gdLst/>
                <a:ahLst/>
                <a:cxnLst/>
                <a:rect l="l" t="t" r="r" b="b"/>
                <a:pathLst>
                  <a:path w="8319" h="1815" extrusionOk="0">
                    <a:moveTo>
                      <a:pt x="8015" y="0"/>
                    </a:moveTo>
                    <a:cubicBezTo>
                      <a:pt x="7995" y="0"/>
                      <a:pt x="7975" y="2"/>
                      <a:pt x="7953" y="7"/>
                    </a:cubicBezTo>
                    <a:lnTo>
                      <a:pt x="290" y="1333"/>
                    </a:lnTo>
                    <a:cubicBezTo>
                      <a:pt x="1" y="1381"/>
                      <a:pt x="49" y="1815"/>
                      <a:pt x="338" y="1815"/>
                    </a:cubicBezTo>
                    <a:lnTo>
                      <a:pt x="386" y="1791"/>
                    </a:lnTo>
                    <a:lnTo>
                      <a:pt x="8049" y="465"/>
                    </a:lnTo>
                    <a:cubicBezTo>
                      <a:pt x="8318" y="420"/>
                      <a:pt x="8274" y="0"/>
                      <a:pt x="8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63" name="Google Shape;6263;p85"/>
          <p:cNvGrpSpPr/>
          <p:nvPr/>
        </p:nvGrpSpPr>
        <p:grpSpPr>
          <a:xfrm>
            <a:off x="1644916" y="1529448"/>
            <a:ext cx="1199657" cy="3290347"/>
            <a:chOff x="2358625" y="1443110"/>
            <a:chExt cx="1132500" cy="3106152"/>
          </a:xfrm>
        </p:grpSpPr>
        <p:grpSp>
          <p:nvGrpSpPr>
            <p:cNvPr id="6264" name="Google Shape;6264;p85"/>
            <p:cNvGrpSpPr/>
            <p:nvPr/>
          </p:nvGrpSpPr>
          <p:grpSpPr>
            <a:xfrm>
              <a:off x="2358625" y="1443110"/>
              <a:ext cx="1132500" cy="3106152"/>
              <a:chOff x="2401750" y="1443110"/>
              <a:chExt cx="1132500" cy="3106152"/>
            </a:xfrm>
          </p:grpSpPr>
          <p:grpSp>
            <p:nvGrpSpPr>
              <p:cNvPr id="6265" name="Google Shape;6265;p85"/>
              <p:cNvGrpSpPr/>
              <p:nvPr/>
            </p:nvGrpSpPr>
            <p:grpSpPr>
              <a:xfrm>
                <a:off x="2401750" y="1443110"/>
                <a:ext cx="1132500" cy="3106152"/>
                <a:chOff x="3468175" y="1311873"/>
                <a:chExt cx="1132500" cy="3106152"/>
              </a:xfrm>
            </p:grpSpPr>
            <p:sp>
              <p:nvSpPr>
                <p:cNvPr id="6266" name="Google Shape;6266;p85"/>
                <p:cNvSpPr/>
                <p:nvPr/>
              </p:nvSpPr>
              <p:spPr>
                <a:xfrm>
                  <a:off x="3468175" y="4149225"/>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85"/>
                <p:cNvSpPr/>
                <p:nvPr/>
              </p:nvSpPr>
              <p:spPr>
                <a:xfrm>
                  <a:off x="3782090" y="3104558"/>
                  <a:ext cx="250127" cy="1168576"/>
                </a:xfrm>
                <a:custGeom>
                  <a:avLst/>
                  <a:gdLst/>
                  <a:ahLst/>
                  <a:cxnLst/>
                  <a:rect l="l" t="t" r="r" b="b"/>
                  <a:pathLst>
                    <a:path w="15052" h="70322" extrusionOk="0">
                      <a:moveTo>
                        <a:pt x="13971" y="7742"/>
                      </a:moveTo>
                      <a:cubicBezTo>
                        <a:pt x="14295" y="5761"/>
                        <a:pt x="14691" y="2989"/>
                        <a:pt x="15051" y="0"/>
                      </a:cubicBezTo>
                      <a:lnTo>
                        <a:pt x="3493" y="0"/>
                      </a:lnTo>
                      <a:cubicBezTo>
                        <a:pt x="3925" y="3313"/>
                        <a:pt x="4213" y="6086"/>
                        <a:pt x="4105" y="6590"/>
                      </a:cubicBezTo>
                      <a:cubicBezTo>
                        <a:pt x="720" y="25565"/>
                        <a:pt x="2809" y="49258"/>
                        <a:pt x="2053" y="58079"/>
                      </a:cubicBezTo>
                      <a:cubicBezTo>
                        <a:pt x="1981" y="58907"/>
                        <a:pt x="720" y="65713"/>
                        <a:pt x="720" y="65713"/>
                      </a:cubicBezTo>
                      <a:lnTo>
                        <a:pt x="0" y="68485"/>
                      </a:lnTo>
                      <a:lnTo>
                        <a:pt x="108" y="69601"/>
                      </a:lnTo>
                      <a:lnTo>
                        <a:pt x="3205" y="70322"/>
                      </a:lnTo>
                      <a:lnTo>
                        <a:pt x="6121" y="68233"/>
                      </a:lnTo>
                      <a:cubicBezTo>
                        <a:pt x="6121" y="68233"/>
                        <a:pt x="6770" y="60996"/>
                        <a:pt x="6626" y="59628"/>
                      </a:cubicBezTo>
                      <a:cubicBezTo>
                        <a:pt x="6554" y="58907"/>
                        <a:pt x="6446" y="58187"/>
                        <a:pt x="6265" y="57467"/>
                      </a:cubicBezTo>
                      <a:lnTo>
                        <a:pt x="6013" y="57107"/>
                      </a:lnTo>
                      <a:cubicBezTo>
                        <a:pt x="8534" y="40796"/>
                        <a:pt x="11342" y="24197"/>
                        <a:pt x="13971" y="7742"/>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85"/>
                <p:cNvSpPr/>
                <p:nvPr/>
              </p:nvSpPr>
              <p:spPr>
                <a:xfrm>
                  <a:off x="3740796" y="4053533"/>
                  <a:ext cx="169349" cy="244128"/>
                </a:xfrm>
                <a:custGeom>
                  <a:avLst/>
                  <a:gdLst/>
                  <a:ahLst/>
                  <a:cxnLst/>
                  <a:rect l="l" t="t" r="r" b="b"/>
                  <a:pathLst>
                    <a:path w="10191" h="14691" extrusionOk="0">
                      <a:moveTo>
                        <a:pt x="3205" y="8606"/>
                      </a:moveTo>
                      <a:cubicBezTo>
                        <a:pt x="2917" y="9326"/>
                        <a:pt x="2629" y="10046"/>
                        <a:pt x="2269" y="10730"/>
                      </a:cubicBezTo>
                      <a:cubicBezTo>
                        <a:pt x="1945" y="11126"/>
                        <a:pt x="757" y="12494"/>
                        <a:pt x="577" y="12926"/>
                      </a:cubicBezTo>
                      <a:cubicBezTo>
                        <a:pt x="361" y="13359"/>
                        <a:pt x="1" y="14691"/>
                        <a:pt x="1477" y="14691"/>
                      </a:cubicBezTo>
                      <a:lnTo>
                        <a:pt x="6662" y="14691"/>
                      </a:lnTo>
                      <a:cubicBezTo>
                        <a:pt x="8030" y="14691"/>
                        <a:pt x="9183" y="14259"/>
                        <a:pt x="9219" y="12962"/>
                      </a:cubicBezTo>
                      <a:cubicBezTo>
                        <a:pt x="9219" y="11702"/>
                        <a:pt x="9327" y="7129"/>
                        <a:pt x="9507" y="6121"/>
                      </a:cubicBezTo>
                      <a:cubicBezTo>
                        <a:pt x="9687" y="5149"/>
                        <a:pt x="10191" y="4033"/>
                        <a:pt x="9975" y="3061"/>
                      </a:cubicBezTo>
                      <a:cubicBezTo>
                        <a:pt x="9687" y="2088"/>
                        <a:pt x="9291" y="1116"/>
                        <a:pt x="8823" y="216"/>
                      </a:cubicBezTo>
                      <a:cubicBezTo>
                        <a:pt x="8714" y="144"/>
                        <a:pt x="8606" y="72"/>
                        <a:pt x="8498" y="0"/>
                      </a:cubicBezTo>
                      <a:lnTo>
                        <a:pt x="8678" y="864"/>
                      </a:lnTo>
                      <a:cubicBezTo>
                        <a:pt x="8714" y="1080"/>
                        <a:pt x="8750" y="1260"/>
                        <a:pt x="8750" y="1476"/>
                      </a:cubicBezTo>
                      <a:cubicBezTo>
                        <a:pt x="8895" y="2917"/>
                        <a:pt x="8354" y="9326"/>
                        <a:pt x="8354" y="9866"/>
                      </a:cubicBezTo>
                      <a:cubicBezTo>
                        <a:pt x="8354" y="10406"/>
                        <a:pt x="7814" y="10766"/>
                        <a:pt x="6770" y="11018"/>
                      </a:cubicBezTo>
                      <a:cubicBezTo>
                        <a:pt x="5762" y="11306"/>
                        <a:pt x="3638" y="11558"/>
                        <a:pt x="2845" y="10802"/>
                      </a:cubicBezTo>
                      <a:cubicBezTo>
                        <a:pt x="2737" y="10694"/>
                        <a:pt x="2737" y="10550"/>
                        <a:pt x="2773" y="10406"/>
                      </a:cubicBezTo>
                      <a:cubicBezTo>
                        <a:pt x="2845" y="10118"/>
                        <a:pt x="3205" y="8606"/>
                        <a:pt x="3205" y="86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85"/>
                <p:cNvSpPr/>
                <p:nvPr/>
              </p:nvSpPr>
              <p:spPr>
                <a:xfrm>
                  <a:off x="3833800" y="1480590"/>
                  <a:ext cx="413268" cy="331336"/>
                </a:xfrm>
                <a:custGeom>
                  <a:avLst/>
                  <a:gdLst/>
                  <a:ahLst/>
                  <a:cxnLst/>
                  <a:rect l="l" t="t" r="r" b="b"/>
                  <a:pathLst>
                    <a:path w="23585" h="18617" extrusionOk="0">
                      <a:moveTo>
                        <a:pt x="4105" y="1"/>
                      </a:moveTo>
                      <a:cubicBezTo>
                        <a:pt x="4105" y="1"/>
                        <a:pt x="5401" y="2413"/>
                        <a:pt x="2701" y="7706"/>
                      </a:cubicBezTo>
                      <a:cubicBezTo>
                        <a:pt x="0" y="13035"/>
                        <a:pt x="973" y="16024"/>
                        <a:pt x="6482" y="17320"/>
                      </a:cubicBezTo>
                      <a:cubicBezTo>
                        <a:pt x="11991" y="18616"/>
                        <a:pt x="17968" y="17068"/>
                        <a:pt x="20128" y="14764"/>
                      </a:cubicBezTo>
                      <a:cubicBezTo>
                        <a:pt x="22289" y="12459"/>
                        <a:pt x="23585" y="8102"/>
                        <a:pt x="19732" y="4574"/>
                      </a:cubicBezTo>
                      <a:cubicBezTo>
                        <a:pt x="15879" y="1045"/>
                        <a:pt x="4105" y="1"/>
                        <a:pt x="41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85"/>
                <p:cNvSpPr/>
                <p:nvPr/>
              </p:nvSpPr>
              <p:spPr>
                <a:xfrm>
                  <a:off x="3970750" y="1626813"/>
                  <a:ext cx="113094" cy="165108"/>
                </a:xfrm>
                <a:custGeom>
                  <a:avLst/>
                  <a:gdLst/>
                  <a:ahLst/>
                  <a:cxnLst/>
                  <a:rect l="l" t="t" r="r" b="b"/>
                  <a:pathLst>
                    <a:path w="8246" h="9146" extrusionOk="0">
                      <a:moveTo>
                        <a:pt x="0" y="0"/>
                      </a:moveTo>
                      <a:lnTo>
                        <a:pt x="8246" y="0"/>
                      </a:lnTo>
                      <a:lnTo>
                        <a:pt x="8246" y="9146"/>
                      </a:lnTo>
                      <a:lnTo>
                        <a:pt x="4969" y="9146"/>
                      </a:lnTo>
                      <a:lnTo>
                        <a:pt x="0" y="7201"/>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85"/>
                <p:cNvSpPr/>
                <p:nvPr/>
              </p:nvSpPr>
              <p:spPr>
                <a:xfrm>
                  <a:off x="3840119" y="3104558"/>
                  <a:ext cx="192098" cy="114893"/>
                </a:xfrm>
                <a:custGeom>
                  <a:avLst/>
                  <a:gdLst/>
                  <a:ahLst/>
                  <a:cxnLst/>
                  <a:rect l="l" t="t" r="r" b="b"/>
                  <a:pathLst>
                    <a:path w="11560" h="6914" extrusionOk="0">
                      <a:moveTo>
                        <a:pt x="10623" y="6770"/>
                      </a:moveTo>
                      <a:cubicBezTo>
                        <a:pt x="10911" y="4897"/>
                        <a:pt x="11235" y="2521"/>
                        <a:pt x="11559" y="0"/>
                      </a:cubicBezTo>
                      <a:lnTo>
                        <a:pt x="1" y="0"/>
                      </a:lnTo>
                      <a:cubicBezTo>
                        <a:pt x="397" y="3025"/>
                        <a:pt x="649" y="5545"/>
                        <a:pt x="649" y="6374"/>
                      </a:cubicBezTo>
                      <a:cubicBezTo>
                        <a:pt x="3962" y="6806"/>
                        <a:pt x="7274" y="6914"/>
                        <a:pt x="10623" y="677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85"/>
                <p:cNvSpPr/>
                <p:nvPr/>
              </p:nvSpPr>
              <p:spPr>
                <a:xfrm>
                  <a:off x="4071085" y="3104558"/>
                  <a:ext cx="214831" cy="1157808"/>
                </a:xfrm>
                <a:custGeom>
                  <a:avLst/>
                  <a:gdLst/>
                  <a:ahLst/>
                  <a:cxnLst/>
                  <a:rect l="l" t="t" r="r" b="b"/>
                  <a:pathLst>
                    <a:path w="12928" h="69674" extrusionOk="0">
                      <a:moveTo>
                        <a:pt x="11811" y="8390"/>
                      </a:moveTo>
                      <a:cubicBezTo>
                        <a:pt x="11955" y="6302"/>
                        <a:pt x="12135" y="3241"/>
                        <a:pt x="12279" y="0"/>
                      </a:cubicBezTo>
                      <a:lnTo>
                        <a:pt x="1693" y="0"/>
                      </a:lnTo>
                      <a:cubicBezTo>
                        <a:pt x="2449" y="3853"/>
                        <a:pt x="3025" y="7274"/>
                        <a:pt x="2917" y="7850"/>
                      </a:cubicBezTo>
                      <a:cubicBezTo>
                        <a:pt x="1" y="23693"/>
                        <a:pt x="4141" y="42344"/>
                        <a:pt x="4393" y="55379"/>
                      </a:cubicBezTo>
                      <a:cubicBezTo>
                        <a:pt x="4357" y="55631"/>
                        <a:pt x="4285" y="55883"/>
                        <a:pt x="4177" y="56171"/>
                      </a:cubicBezTo>
                      <a:lnTo>
                        <a:pt x="3385" y="60564"/>
                      </a:lnTo>
                      <a:lnTo>
                        <a:pt x="9146" y="69385"/>
                      </a:lnTo>
                      <a:lnTo>
                        <a:pt x="11667" y="69673"/>
                      </a:lnTo>
                      <a:lnTo>
                        <a:pt x="12855" y="68449"/>
                      </a:lnTo>
                      <a:cubicBezTo>
                        <a:pt x="12855" y="68449"/>
                        <a:pt x="12927" y="67909"/>
                        <a:pt x="12099" y="67873"/>
                      </a:cubicBezTo>
                      <a:lnTo>
                        <a:pt x="11199" y="67585"/>
                      </a:lnTo>
                      <a:cubicBezTo>
                        <a:pt x="11199" y="67585"/>
                        <a:pt x="10443" y="67405"/>
                        <a:pt x="9686" y="65137"/>
                      </a:cubicBezTo>
                      <a:cubicBezTo>
                        <a:pt x="9254" y="63804"/>
                        <a:pt x="9470" y="59051"/>
                        <a:pt x="9506" y="55343"/>
                      </a:cubicBezTo>
                      <a:cubicBezTo>
                        <a:pt x="9542" y="39968"/>
                        <a:pt x="10767" y="23765"/>
                        <a:pt x="11811" y="839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85"/>
                <p:cNvSpPr/>
                <p:nvPr/>
              </p:nvSpPr>
              <p:spPr>
                <a:xfrm>
                  <a:off x="4099202" y="3104558"/>
                  <a:ext cx="175331" cy="102929"/>
                </a:xfrm>
                <a:custGeom>
                  <a:avLst/>
                  <a:gdLst/>
                  <a:ahLst/>
                  <a:cxnLst/>
                  <a:rect l="l" t="t" r="r" b="b"/>
                  <a:pathLst>
                    <a:path w="10551" h="6194" extrusionOk="0">
                      <a:moveTo>
                        <a:pt x="10371" y="4213"/>
                      </a:moveTo>
                      <a:cubicBezTo>
                        <a:pt x="10443" y="2881"/>
                        <a:pt x="10515" y="1477"/>
                        <a:pt x="10551" y="0"/>
                      </a:cubicBezTo>
                      <a:lnTo>
                        <a:pt x="1" y="0"/>
                      </a:lnTo>
                      <a:cubicBezTo>
                        <a:pt x="469" y="2449"/>
                        <a:pt x="901" y="4717"/>
                        <a:pt x="1081" y="6194"/>
                      </a:cubicBezTo>
                      <a:cubicBezTo>
                        <a:pt x="4214" y="5725"/>
                        <a:pt x="7310" y="5077"/>
                        <a:pt x="10371" y="4213"/>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85"/>
                <p:cNvSpPr/>
                <p:nvPr/>
              </p:nvSpPr>
              <p:spPr>
                <a:xfrm>
                  <a:off x="3770724" y="2207645"/>
                  <a:ext cx="546899" cy="1004029"/>
                </a:xfrm>
                <a:custGeom>
                  <a:avLst/>
                  <a:gdLst/>
                  <a:ahLst/>
                  <a:cxnLst/>
                  <a:rect l="l" t="t" r="r" b="b"/>
                  <a:pathLst>
                    <a:path w="32911" h="60420" extrusionOk="0">
                      <a:moveTo>
                        <a:pt x="29562" y="10694"/>
                      </a:moveTo>
                      <a:cubicBezTo>
                        <a:pt x="31686" y="25421"/>
                        <a:pt x="32802" y="40256"/>
                        <a:pt x="32910" y="55127"/>
                      </a:cubicBezTo>
                      <a:cubicBezTo>
                        <a:pt x="32910" y="55487"/>
                        <a:pt x="32622" y="55811"/>
                        <a:pt x="32262" y="55847"/>
                      </a:cubicBezTo>
                      <a:cubicBezTo>
                        <a:pt x="31614" y="55991"/>
                        <a:pt x="17211" y="60420"/>
                        <a:pt x="1729" y="55595"/>
                      </a:cubicBezTo>
                      <a:cubicBezTo>
                        <a:pt x="1729" y="55595"/>
                        <a:pt x="1188" y="55451"/>
                        <a:pt x="1080" y="54298"/>
                      </a:cubicBezTo>
                      <a:cubicBezTo>
                        <a:pt x="1008" y="53182"/>
                        <a:pt x="1584" y="48429"/>
                        <a:pt x="1476" y="43640"/>
                      </a:cubicBezTo>
                      <a:cubicBezTo>
                        <a:pt x="1332" y="38888"/>
                        <a:pt x="0" y="22108"/>
                        <a:pt x="5473" y="11054"/>
                      </a:cubicBezTo>
                      <a:cubicBezTo>
                        <a:pt x="10946" y="0"/>
                        <a:pt x="29562" y="10694"/>
                        <a:pt x="29562" y="106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5" name="Google Shape;6275;p85"/>
                <p:cNvGrpSpPr/>
                <p:nvPr/>
              </p:nvGrpSpPr>
              <p:grpSpPr>
                <a:xfrm>
                  <a:off x="4092622" y="4037963"/>
                  <a:ext cx="261493" cy="259698"/>
                  <a:chOff x="4092622" y="4037963"/>
                  <a:chExt cx="261493" cy="259698"/>
                </a:xfrm>
              </p:grpSpPr>
              <p:sp>
                <p:nvSpPr>
                  <p:cNvPr id="6276" name="Google Shape;6276;p85"/>
                  <p:cNvSpPr/>
                  <p:nvPr/>
                </p:nvSpPr>
                <p:spPr>
                  <a:xfrm>
                    <a:off x="4093818" y="4085239"/>
                    <a:ext cx="56267" cy="212422"/>
                  </a:xfrm>
                  <a:custGeom>
                    <a:avLst/>
                    <a:gdLst/>
                    <a:ahLst/>
                    <a:cxnLst/>
                    <a:rect l="l" t="t" r="r" b="b"/>
                    <a:pathLst>
                      <a:path w="3386" h="12783" extrusionOk="0">
                        <a:moveTo>
                          <a:pt x="649" y="0"/>
                        </a:moveTo>
                        <a:cubicBezTo>
                          <a:pt x="649" y="0"/>
                          <a:pt x="1" y="216"/>
                          <a:pt x="217" y="1657"/>
                        </a:cubicBezTo>
                        <a:cubicBezTo>
                          <a:pt x="433" y="3061"/>
                          <a:pt x="1477" y="3997"/>
                          <a:pt x="1477" y="6806"/>
                        </a:cubicBezTo>
                        <a:lnTo>
                          <a:pt x="1477" y="12171"/>
                        </a:lnTo>
                        <a:cubicBezTo>
                          <a:pt x="1477" y="12171"/>
                          <a:pt x="1477" y="12783"/>
                          <a:pt x="1837" y="12783"/>
                        </a:cubicBezTo>
                        <a:lnTo>
                          <a:pt x="2053" y="12783"/>
                        </a:lnTo>
                        <a:cubicBezTo>
                          <a:pt x="2197" y="12783"/>
                          <a:pt x="2341" y="12639"/>
                          <a:pt x="2341" y="12171"/>
                        </a:cubicBezTo>
                        <a:lnTo>
                          <a:pt x="2341" y="6194"/>
                        </a:lnTo>
                        <a:cubicBezTo>
                          <a:pt x="2341" y="5293"/>
                          <a:pt x="2701" y="3565"/>
                          <a:pt x="3025" y="3241"/>
                        </a:cubicBezTo>
                        <a:cubicBezTo>
                          <a:pt x="3385" y="2917"/>
                          <a:pt x="649" y="0"/>
                          <a:pt x="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85"/>
                  <p:cNvSpPr/>
                  <p:nvPr/>
                </p:nvSpPr>
                <p:spPr>
                  <a:xfrm>
                    <a:off x="4092622" y="4037963"/>
                    <a:ext cx="261493" cy="259698"/>
                  </a:xfrm>
                  <a:custGeom>
                    <a:avLst/>
                    <a:gdLst/>
                    <a:ahLst/>
                    <a:cxnLst/>
                    <a:rect l="l" t="t" r="r" b="b"/>
                    <a:pathLst>
                      <a:path w="15736" h="15628" extrusionOk="0">
                        <a:moveTo>
                          <a:pt x="2881" y="1"/>
                        </a:moveTo>
                        <a:cubicBezTo>
                          <a:pt x="1693" y="685"/>
                          <a:pt x="685" y="1729"/>
                          <a:pt x="73" y="2989"/>
                        </a:cubicBezTo>
                        <a:cubicBezTo>
                          <a:pt x="1" y="3278"/>
                          <a:pt x="73" y="3530"/>
                          <a:pt x="325" y="3710"/>
                        </a:cubicBezTo>
                        <a:cubicBezTo>
                          <a:pt x="721" y="3998"/>
                          <a:pt x="3277" y="6302"/>
                          <a:pt x="3746" y="7814"/>
                        </a:cubicBezTo>
                        <a:cubicBezTo>
                          <a:pt x="4250" y="9291"/>
                          <a:pt x="5078" y="12243"/>
                          <a:pt x="5402" y="13395"/>
                        </a:cubicBezTo>
                        <a:cubicBezTo>
                          <a:pt x="5762" y="14548"/>
                          <a:pt x="6518" y="15628"/>
                          <a:pt x="7778" y="15628"/>
                        </a:cubicBezTo>
                        <a:lnTo>
                          <a:pt x="14476" y="15628"/>
                        </a:lnTo>
                        <a:cubicBezTo>
                          <a:pt x="15736" y="15628"/>
                          <a:pt x="15304" y="14476"/>
                          <a:pt x="14404" y="13863"/>
                        </a:cubicBezTo>
                        <a:cubicBezTo>
                          <a:pt x="13467" y="13287"/>
                          <a:pt x="11451" y="11811"/>
                          <a:pt x="11199" y="11703"/>
                        </a:cubicBezTo>
                        <a:cubicBezTo>
                          <a:pt x="10911" y="11595"/>
                          <a:pt x="10803" y="11703"/>
                          <a:pt x="10803" y="11703"/>
                        </a:cubicBezTo>
                        <a:cubicBezTo>
                          <a:pt x="10803" y="11703"/>
                          <a:pt x="11091" y="11847"/>
                          <a:pt x="11019" y="12099"/>
                        </a:cubicBezTo>
                        <a:cubicBezTo>
                          <a:pt x="10911" y="12315"/>
                          <a:pt x="10227" y="12207"/>
                          <a:pt x="9543" y="12207"/>
                        </a:cubicBezTo>
                        <a:cubicBezTo>
                          <a:pt x="8606" y="12171"/>
                          <a:pt x="7742" y="11559"/>
                          <a:pt x="7346" y="10695"/>
                        </a:cubicBezTo>
                        <a:cubicBezTo>
                          <a:pt x="6842" y="9543"/>
                          <a:pt x="4862" y="3566"/>
                          <a:pt x="4682" y="3025"/>
                        </a:cubicBezTo>
                        <a:cubicBezTo>
                          <a:pt x="4502" y="2521"/>
                          <a:pt x="3205" y="1297"/>
                          <a:pt x="2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8" name="Google Shape;6278;p85"/>
                <p:cNvSpPr/>
                <p:nvPr/>
              </p:nvSpPr>
              <p:spPr>
                <a:xfrm>
                  <a:off x="4206318" y="1779827"/>
                  <a:ext cx="247717" cy="409887"/>
                </a:xfrm>
                <a:custGeom>
                  <a:avLst/>
                  <a:gdLst/>
                  <a:ahLst/>
                  <a:cxnLst/>
                  <a:rect l="l" t="t" r="r" b="b"/>
                  <a:pathLst>
                    <a:path w="14907" h="24666" extrusionOk="0">
                      <a:moveTo>
                        <a:pt x="14907" y="24665"/>
                      </a:moveTo>
                      <a:cubicBezTo>
                        <a:pt x="14115" y="20164"/>
                        <a:pt x="9146" y="11667"/>
                        <a:pt x="4753" y="3997"/>
                      </a:cubicBezTo>
                      <a:cubicBezTo>
                        <a:pt x="4753" y="3997"/>
                        <a:pt x="2449" y="613"/>
                        <a:pt x="0" y="1"/>
                      </a:cubicBezTo>
                      <a:lnTo>
                        <a:pt x="3889" y="23333"/>
                      </a:lnTo>
                      <a:cubicBezTo>
                        <a:pt x="6049" y="24449"/>
                        <a:pt x="14079" y="21749"/>
                        <a:pt x="14907" y="246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85"/>
                <p:cNvSpPr/>
                <p:nvPr/>
              </p:nvSpPr>
              <p:spPr>
                <a:xfrm>
                  <a:off x="3806618" y="1751710"/>
                  <a:ext cx="493058" cy="693498"/>
                </a:xfrm>
                <a:custGeom>
                  <a:avLst/>
                  <a:gdLst/>
                  <a:ahLst/>
                  <a:cxnLst/>
                  <a:rect l="l" t="t" r="r" b="b"/>
                  <a:pathLst>
                    <a:path w="29671" h="41733" extrusionOk="0">
                      <a:moveTo>
                        <a:pt x="24053" y="1693"/>
                      </a:moveTo>
                      <a:cubicBezTo>
                        <a:pt x="24053" y="1693"/>
                        <a:pt x="26286" y="7382"/>
                        <a:pt x="26718" y="8246"/>
                      </a:cubicBezTo>
                      <a:cubicBezTo>
                        <a:pt x="27150" y="9110"/>
                        <a:pt x="28950" y="12891"/>
                        <a:pt x="29310" y="14799"/>
                      </a:cubicBezTo>
                      <a:cubicBezTo>
                        <a:pt x="29670" y="16707"/>
                        <a:pt x="28950" y="19408"/>
                        <a:pt x="28194" y="20848"/>
                      </a:cubicBezTo>
                      <a:lnTo>
                        <a:pt x="28194" y="39752"/>
                      </a:lnTo>
                      <a:cubicBezTo>
                        <a:pt x="20993" y="41732"/>
                        <a:pt x="12027" y="41048"/>
                        <a:pt x="4789" y="39752"/>
                      </a:cubicBezTo>
                      <a:lnTo>
                        <a:pt x="5978" y="31830"/>
                      </a:lnTo>
                      <a:lnTo>
                        <a:pt x="1" y="2917"/>
                      </a:lnTo>
                      <a:lnTo>
                        <a:pt x="8786" y="72"/>
                      </a:lnTo>
                      <a:lnTo>
                        <a:pt x="14619" y="1585"/>
                      </a:lnTo>
                      <a:lnTo>
                        <a:pt x="16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85"/>
                <p:cNvSpPr/>
                <p:nvPr/>
              </p:nvSpPr>
              <p:spPr>
                <a:xfrm>
                  <a:off x="3938262" y="1719988"/>
                  <a:ext cx="113099" cy="138241"/>
                </a:xfrm>
                <a:custGeom>
                  <a:avLst/>
                  <a:gdLst/>
                  <a:ahLst/>
                  <a:cxnLst/>
                  <a:rect l="l" t="t" r="r" b="b"/>
                  <a:pathLst>
                    <a:path w="6806" h="8319" extrusionOk="0">
                      <a:moveTo>
                        <a:pt x="828" y="1"/>
                      </a:moveTo>
                      <a:lnTo>
                        <a:pt x="6805" y="4538"/>
                      </a:lnTo>
                      <a:lnTo>
                        <a:pt x="3997" y="8318"/>
                      </a:lnTo>
                      <a:lnTo>
                        <a:pt x="0" y="22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85"/>
                <p:cNvSpPr/>
                <p:nvPr/>
              </p:nvSpPr>
              <p:spPr>
                <a:xfrm>
                  <a:off x="4051344" y="1724175"/>
                  <a:ext cx="67035" cy="126875"/>
                </a:xfrm>
                <a:custGeom>
                  <a:avLst/>
                  <a:gdLst/>
                  <a:ahLst/>
                  <a:cxnLst/>
                  <a:rect l="l" t="t" r="r" b="b"/>
                  <a:pathLst>
                    <a:path w="4034" h="7635" extrusionOk="0">
                      <a:moveTo>
                        <a:pt x="0" y="4286"/>
                      </a:moveTo>
                      <a:lnTo>
                        <a:pt x="2377" y="1"/>
                      </a:lnTo>
                      <a:lnTo>
                        <a:pt x="3457" y="1945"/>
                      </a:lnTo>
                      <a:lnTo>
                        <a:pt x="4033" y="763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85"/>
                <p:cNvSpPr/>
                <p:nvPr/>
              </p:nvSpPr>
              <p:spPr>
                <a:xfrm>
                  <a:off x="3751564" y="1755300"/>
                  <a:ext cx="324324" cy="955556"/>
                </a:xfrm>
                <a:custGeom>
                  <a:avLst/>
                  <a:gdLst/>
                  <a:ahLst/>
                  <a:cxnLst/>
                  <a:rect l="l" t="t" r="r" b="b"/>
                  <a:pathLst>
                    <a:path w="19517" h="57503" extrusionOk="0">
                      <a:moveTo>
                        <a:pt x="3314" y="2701"/>
                      </a:moveTo>
                      <a:cubicBezTo>
                        <a:pt x="3314" y="2701"/>
                        <a:pt x="9327" y="0"/>
                        <a:pt x="9579" y="36"/>
                      </a:cubicBezTo>
                      <a:cubicBezTo>
                        <a:pt x="9831" y="144"/>
                        <a:pt x="10083" y="252"/>
                        <a:pt x="10299" y="432"/>
                      </a:cubicBezTo>
                      <a:lnTo>
                        <a:pt x="18220" y="15699"/>
                      </a:lnTo>
                      <a:cubicBezTo>
                        <a:pt x="19157" y="17175"/>
                        <a:pt x="19517" y="18976"/>
                        <a:pt x="19229" y="20704"/>
                      </a:cubicBezTo>
                      <a:cubicBezTo>
                        <a:pt x="18761" y="23693"/>
                        <a:pt x="17536" y="29238"/>
                        <a:pt x="17536" y="29238"/>
                      </a:cubicBezTo>
                      <a:cubicBezTo>
                        <a:pt x="16780" y="35503"/>
                        <a:pt x="15340" y="46089"/>
                        <a:pt x="14080" y="53146"/>
                      </a:cubicBezTo>
                      <a:cubicBezTo>
                        <a:pt x="14080" y="53146"/>
                        <a:pt x="13972" y="53902"/>
                        <a:pt x="12855" y="54262"/>
                      </a:cubicBezTo>
                      <a:cubicBezTo>
                        <a:pt x="11703" y="54586"/>
                        <a:pt x="721" y="57251"/>
                        <a:pt x="721" y="57251"/>
                      </a:cubicBezTo>
                      <a:cubicBezTo>
                        <a:pt x="721" y="57251"/>
                        <a:pt x="1" y="57503"/>
                        <a:pt x="217" y="56279"/>
                      </a:cubicBezTo>
                      <a:cubicBezTo>
                        <a:pt x="433" y="55055"/>
                        <a:pt x="6518" y="33198"/>
                        <a:pt x="6518" y="3319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85"/>
                <p:cNvSpPr/>
                <p:nvPr/>
              </p:nvSpPr>
              <p:spPr>
                <a:xfrm>
                  <a:off x="4138104" y="1759487"/>
                  <a:ext cx="192082" cy="913680"/>
                </a:xfrm>
                <a:custGeom>
                  <a:avLst/>
                  <a:gdLst/>
                  <a:ahLst/>
                  <a:cxnLst/>
                  <a:rect l="l" t="t" r="r" b="b"/>
                  <a:pathLst>
                    <a:path w="11559" h="54983" extrusionOk="0">
                      <a:moveTo>
                        <a:pt x="0" y="216"/>
                      </a:moveTo>
                      <a:cubicBezTo>
                        <a:pt x="0" y="216"/>
                        <a:pt x="4573" y="13395"/>
                        <a:pt x="4969" y="14583"/>
                      </a:cubicBezTo>
                      <a:cubicBezTo>
                        <a:pt x="5365" y="15771"/>
                        <a:pt x="5581" y="16779"/>
                        <a:pt x="5113" y="19444"/>
                      </a:cubicBezTo>
                      <a:cubicBezTo>
                        <a:pt x="5005" y="19876"/>
                        <a:pt x="4969" y="20308"/>
                        <a:pt x="4969" y="20776"/>
                      </a:cubicBezTo>
                      <a:cubicBezTo>
                        <a:pt x="4969" y="21748"/>
                        <a:pt x="5077" y="26969"/>
                        <a:pt x="5077" y="26969"/>
                      </a:cubicBezTo>
                      <a:lnTo>
                        <a:pt x="5617" y="51670"/>
                      </a:lnTo>
                      <a:cubicBezTo>
                        <a:pt x="5725" y="52210"/>
                        <a:pt x="6086" y="52714"/>
                        <a:pt x="6626" y="52930"/>
                      </a:cubicBezTo>
                      <a:cubicBezTo>
                        <a:pt x="7490" y="53254"/>
                        <a:pt x="11018" y="54875"/>
                        <a:pt x="11018" y="54875"/>
                      </a:cubicBezTo>
                      <a:cubicBezTo>
                        <a:pt x="11018" y="54875"/>
                        <a:pt x="11559" y="54983"/>
                        <a:pt x="11559" y="54334"/>
                      </a:cubicBezTo>
                      <a:cubicBezTo>
                        <a:pt x="11559" y="53650"/>
                        <a:pt x="9038" y="29850"/>
                        <a:pt x="9038" y="29850"/>
                      </a:cubicBezTo>
                      <a:lnTo>
                        <a:pt x="8570" y="21172"/>
                      </a:lnTo>
                      <a:cubicBezTo>
                        <a:pt x="8570" y="21172"/>
                        <a:pt x="9758" y="16707"/>
                        <a:pt x="10226" y="15015"/>
                      </a:cubicBezTo>
                      <a:cubicBezTo>
                        <a:pt x="10694" y="13323"/>
                        <a:pt x="9830" y="11270"/>
                        <a:pt x="8426" y="8930"/>
                      </a:cubicBezTo>
                      <a:cubicBezTo>
                        <a:pt x="7022" y="6590"/>
                        <a:pt x="4105" y="1225"/>
                        <a:pt x="4105" y="1225"/>
                      </a:cubicBezTo>
                      <a:lnTo>
                        <a:pt x="396" y="36"/>
                      </a:lnTo>
                      <a:cubicBezTo>
                        <a:pt x="252" y="0"/>
                        <a:pt x="72" y="72"/>
                        <a:pt x="0" y="2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85"/>
                <p:cNvSpPr/>
                <p:nvPr/>
              </p:nvSpPr>
              <p:spPr>
                <a:xfrm>
                  <a:off x="3710286" y="1789997"/>
                  <a:ext cx="615113" cy="563649"/>
                </a:xfrm>
                <a:custGeom>
                  <a:avLst/>
                  <a:gdLst/>
                  <a:ahLst/>
                  <a:cxnLst/>
                  <a:rect l="l" t="t" r="r" b="b"/>
                  <a:pathLst>
                    <a:path w="37016" h="33919" extrusionOk="0">
                      <a:moveTo>
                        <a:pt x="5798" y="613"/>
                      </a:moveTo>
                      <a:cubicBezTo>
                        <a:pt x="5798" y="613"/>
                        <a:pt x="505" y="2413"/>
                        <a:pt x="181" y="6374"/>
                      </a:cubicBezTo>
                      <a:cubicBezTo>
                        <a:pt x="0" y="8570"/>
                        <a:pt x="6554" y="30030"/>
                        <a:pt x="8174" y="31651"/>
                      </a:cubicBezTo>
                      <a:cubicBezTo>
                        <a:pt x="9650" y="33127"/>
                        <a:pt x="12027" y="33919"/>
                        <a:pt x="16492" y="33595"/>
                      </a:cubicBezTo>
                      <a:cubicBezTo>
                        <a:pt x="20992" y="33271"/>
                        <a:pt x="37015" y="29562"/>
                        <a:pt x="37015" y="29562"/>
                      </a:cubicBezTo>
                      <a:lnTo>
                        <a:pt x="33595" y="23405"/>
                      </a:lnTo>
                      <a:lnTo>
                        <a:pt x="14979" y="25889"/>
                      </a:lnTo>
                      <a:cubicBezTo>
                        <a:pt x="14943" y="25457"/>
                        <a:pt x="14511" y="25133"/>
                        <a:pt x="14115" y="25277"/>
                      </a:cubicBezTo>
                      <a:cubicBezTo>
                        <a:pt x="14115" y="25277"/>
                        <a:pt x="10406" y="9650"/>
                        <a:pt x="9650" y="5258"/>
                      </a:cubicBezTo>
                      <a:cubicBezTo>
                        <a:pt x="8930" y="829"/>
                        <a:pt x="7706" y="1"/>
                        <a:pt x="5798" y="6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85"/>
                <p:cNvSpPr/>
                <p:nvPr/>
              </p:nvSpPr>
              <p:spPr>
                <a:xfrm>
                  <a:off x="3937065" y="2162163"/>
                  <a:ext cx="201653" cy="104142"/>
                </a:xfrm>
                <a:custGeom>
                  <a:avLst/>
                  <a:gdLst/>
                  <a:ahLst/>
                  <a:cxnLst/>
                  <a:rect l="l" t="t" r="r" b="b"/>
                  <a:pathLst>
                    <a:path w="12135" h="6267" extrusionOk="0">
                      <a:moveTo>
                        <a:pt x="11738" y="1117"/>
                      </a:moveTo>
                      <a:lnTo>
                        <a:pt x="5833" y="1297"/>
                      </a:lnTo>
                      <a:cubicBezTo>
                        <a:pt x="5293" y="1225"/>
                        <a:pt x="4753" y="1081"/>
                        <a:pt x="4249" y="901"/>
                      </a:cubicBezTo>
                      <a:cubicBezTo>
                        <a:pt x="3601" y="541"/>
                        <a:pt x="2953" y="253"/>
                        <a:pt x="2269" y="73"/>
                      </a:cubicBezTo>
                      <a:cubicBezTo>
                        <a:pt x="1800" y="1"/>
                        <a:pt x="0" y="937"/>
                        <a:pt x="0" y="937"/>
                      </a:cubicBezTo>
                      <a:lnTo>
                        <a:pt x="468" y="2845"/>
                      </a:lnTo>
                      <a:lnTo>
                        <a:pt x="2377" y="4862"/>
                      </a:lnTo>
                      <a:cubicBezTo>
                        <a:pt x="3025" y="5366"/>
                        <a:pt x="3817" y="5690"/>
                        <a:pt x="4645" y="5762"/>
                      </a:cubicBezTo>
                      <a:cubicBezTo>
                        <a:pt x="5329" y="5762"/>
                        <a:pt x="6013" y="5618"/>
                        <a:pt x="6625" y="5366"/>
                      </a:cubicBezTo>
                      <a:lnTo>
                        <a:pt x="12134" y="6266"/>
                      </a:ln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85"/>
                <p:cNvSpPr/>
                <p:nvPr/>
              </p:nvSpPr>
              <p:spPr>
                <a:xfrm>
                  <a:off x="4077068" y="2180724"/>
                  <a:ext cx="61651" cy="85580"/>
                </a:xfrm>
                <a:custGeom>
                  <a:avLst/>
                  <a:gdLst/>
                  <a:ahLst/>
                  <a:cxnLst/>
                  <a:rect l="l" t="t" r="r" b="b"/>
                  <a:pathLst>
                    <a:path w="3710" h="5150" extrusionOk="0">
                      <a:moveTo>
                        <a:pt x="3313" y="0"/>
                      </a:moveTo>
                      <a:lnTo>
                        <a:pt x="2629" y="36"/>
                      </a:lnTo>
                      <a:lnTo>
                        <a:pt x="1" y="4537"/>
                      </a:lnTo>
                      <a:lnTo>
                        <a:pt x="3709" y="5149"/>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85"/>
                <p:cNvSpPr/>
                <p:nvPr/>
              </p:nvSpPr>
              <p:spPr>
                <a:xfrm>
                  <a:off x="4121951" y="2141225"/>
                  <a:ext cx="333879" cy="154393"/>
                </a:xfrm>
                <a:custGeom>
                  <a:avLst/>
                  <a:gdLst/>
                  <a:ahLst/>
                  <a:cxnLst/>
                  <a:rect l="l" t="t" r="r" b="b"/>
                  <a:pathLst>
                    <a:path w="20092" h="9291" extrusionOk="0">
                      <a:moveTo>
                        <a:pt x="648" y="1837"/>
                      </a:moveTo>
                      <a:lnTo>
                        <a:pt x="36" y="8318"/>
                      </a:lnTo>
                      <a:cubicBezTo>
                        <a:pt x="0" y="8678"/>
                        <a:pt x="252" y="9002"/>
                        <a:pt x="612" y="9074"/>
                      </a:cubicBezTo>
                      <a:cubicBezTo>
                        <a:pt x="1224" y="9290"/>
                        <a:pt x="16167" y="8966"/>
                        <a:pt x="16167" y="8966"/>
                      </a:cubicBezTo>
                      <a:cubicBezTo>
                        <a:pt x="16167" y="8966"/>
                        <a:pt x="20092" y="8102"/>
                        <a:pt x="20092" y="3997"/>
                      </a:cubicBezTo>
                      <a:cubicBezTo>
                        <a:pt x="20092" y="3637"/>
                        <a:pt x="20056" y="3241"/>
                        <a:pt x="19984" y="2881"/>
                      </a:cubicBezTo>
                      <a:cubicBezTo>
                        <a:pt x="19156" y="1"/>
                        <a:pt x="16239" y="109"/>
                        <a:pt x="16239" y="109"/>
                      </a:cubicBezTo>
                      <a:lnTo>
                        <a:pt x="9434" y="973"/>
                      </a:lnTo>
                      <a:lnTo>
                        <a:pt x="1260" y="1477"/>
                      </a:lnTo>
                      <a:cubicBezTo>
                        <a:pt x="1260" y="1477"/>
                        <a:pt x="720" y="1477"/>
                        <a:pt x="648" y="183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85"/>
                <p:cNvSpPr/>
                <p:nvPr/>
              </p:nvSpPr>
              <p:spPr>
                <a:xfrm>
                  <a:off x="4078264" y="1881543"/>
                  <a:ext cx="22749" cy="20955"/>
                </a:xfrm>
                <a:custGeom>
                  <a:avLst/>
                  <a:gdLst/>
                  <a:ahLst/>
                  <a:cxnLst/>
                  <a:rect l="l" t="t" r="r" b="b"/>
                  <a:pathLst>
                    <a:path w="1369" h="1261" extrusionOk="0">
                      <a:moveTo>
                        <a:pt x="613" y="1"/>
                      </a:moveTo>
                      <a:cubicBezTo>
                        <a:pt x="973" y="1"/>
                        <a:pt x="1261" y="289"/>
                        <a:pt x="1297" y="649"/>
                      </a:cubicBezTo>
                      <a:cubicBezTo>
                        <a:pt x="1369" y="973"/>
                        <a:pt x="1081" y="1261"/>
                        <a:pt x="757" y="1261"/>
                      </a:cubicBezTo>
                      <a:cubicBezTo>
                        <a:pt x="397" y="1261"/>
                        <a:pt x="73" y="973"/>
                        <a:pt x="37" y="649"/>
                      </a:cubicBezTo>
                      <a:cubicBezTo>
                        <a:pt x="1" y="289"/>
                        <a:pt x="253" y="1"/>
                        <a:pt x="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85"/>
                <p:cNvSpPr/>
                <p:nvPr/>
              </p:nvSpPr>
              <p:spPr>
                <a:xfrm>
                  <a:off x="4120157" y="1992232"/>
                  <a:ext cx="23348" cy="21570"/>
                </a:xfrm>
                <a:custGeom>
                  <a:avLst/>
                  <a:gdLst/>
                  <a:ahLst/>
                  <a:cxnLst/>
                  <a:rect l="l" t="t" r="r" b="b"/>
                  <a:pathLst>
                    <a:path w="1405" h="1298" extrusionOk="0">
                      <a:moveTo>
                        <a:pt x="648" y="1"/>
                      </a:moveTo>
                      <a:cubicBezTo>
                        <a:pt x="972" y="37"/>
                        <a:pt x="1296" y="289"/>
                        <a:pt x="1332" y="649"/>
                      </a:cubicBezTo>
                      <a:cubicBezTo>
                        <a:pt x="1404" y="973"/>
                        <a:pt x="1116" y="1297"/>
                        <a:pt x="792" y="1297"/>
                      </a:cubicBezTo>
                      <a:cubicBezTo>
                        <a:pt x="432" y="1261"/>
                        <a:pt x="108" y="1009"/>
                        <a:pt x="72" y="649"/>
                      </a:cubicBezTo>
                      <a:cubicBezTo>
                        <a:pt x="0" y="325"/>
                        <a:pt x="288" y="1"/>
                        <a:pt x="6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85"/>
                <p:cNvSpPr/>
                <p:nvPr/>
              </p:nvSpPr>
              <p:spPr>
                <a:xfrm>
                  <a:off x="4117764" y="2372191"/>
                  <a:ext cx="22749" cy="21553"/>
                </a:xfrm>
                <a:custGeom>
                  <a:avLst/>
                  <a:gdLst/>
                  <a:ahLst/>
                  <a:cxnLst/>
                  <a:rect l="l" t="t" r="r" b="b"/>
                  <a:pathLst>
                    <a:path w="1369" h="1297" extrusionOk="0">
                      <a:moveTo>
                        <a:pt x="612" y="1296"/>
                      </a:moveTo>
                      <a:cubicBezTo>
                        <a:pt x="972" y="1296"/>
                        <a:pt x="1260" y="1008"/>
                        <a:pt x="1332" y="648"/>
                      </a:cubicBezTo>
                      <a:cubicBezTo>
                        <a:pt x="1368" y="324"/>
                        <a:pt x="1116" y="0"/>
                        <a:pt x="756" y="36"/>
                      </a:cubicBezTo>
                      <a:cubicBezTo>
                        <a:pt x="396" y="36"/>
                        <a:pt x="108" y="288"/>
                        <a:pt x="72" y="648"/>
                      </a:cubicBezTo>
                      <a:cubicBezTo>
                        <a:pt x="0" y="1008"/>
                        <a:pt x="252" y="1296"/>
                        <a:pt x="612" y="1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85"/>
                <p:cNvSpPr/>
                <p:nvPr/>
              </p:nvSpPr>
              <p:spPr>
                <a:xfrm>
                  <a:off x="3945125" y="1637900"/>
                  <a:ext cx="139352" cy="92075"/>
                </a:xfrm>
                <a:custGeom>
                  <a:avLst/>
                  <a:gdLst/>
                  <a:ahLst/>
                  <a:cxnLst/>
                  <a:rect l="l" t="t" r="r" b="b"/>
                  <a:pathLst>
                    <a:path w="2484" h="1810" extrusionOk="0">
                      <a:moveTo>
                        <a:pt x="1" y="1"/>
                      </a:moveTo>
                      <a:cubicBezTo>
                        <a:pt x="1" y="1"/>
                        <a:pt x="925" y="1321"/>
                        <a:pt x="2180" y="1810"/>
                      </a:cubicBezTo>
                      <a:cubicBezTo>
                        <a:pt x="2286" y="1744"/>
                        <a:pt x="2378" y="1678"/>
                        <a:pt x="2484" y="1599"/>
                      </a:cubicBezTo>
                      <a:lnTo>
                        <a:pt x="2484" y="727"/>
                      </a:lnTo>
                      <a:lnTo>
                        <a:pt x="2074" y="516"/>
                      </a:lnTo>
                      <a:lnTo>
                        <a:pt x="1" y="1"/>
                      </a:ln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85"/>
                <p:cNvSpPr/>
                <p:nvPr/>
              </p:nvSpPr>
              <p:spPr>
                <a:xfrm>
                  <a:off x="3876202" y="1316533"/>
                  <a:ext cx="329907" cy="210978"/>
                </a:xfrm>
                <a:custGeom>
                  <a:avLst/>
                  <a:gdLst/>
                  <a:ahLst/>
                  <a:cxnLst/>
                  <a:rect l="l" t="t" r="r" b="b"/>
                  <a:pathLst>
                    <a:path w="22974" h="17104" extrusionOk="0">
                      <a:moveTo>
                        <a:pt x="1693" y="14943"/>
                      </a:moveTo>
                      <a:lnTo>
                        <a:pt x="1117" y="13647"/>
                      </a:lnTo>
                      <a:cubicBezTo>
                        <a:pt x="1117" y="13647"/>
                        <a:pt x="1" y="8606"/>
                        <a:pt x="2449" y="5005"/>
                      </a:cubicBezTo>
                      <a:cubicBezTo>
                        <a:pt x="4934" y="1405"/>
                        <a:pt x="11163" y="1"/>
                        <a:pt x="14332" y="1"/>
                      </a:cubicBezTo>
                      <a:cubicBezTo>
                        <a:pt x="17464" y="1"/>
                        <a:pt x="18652" y="3205"/>
                        <a:pt x="18941" y="3997"/>
                      </a:cubicBezTo>
                      <a:cubicBezTo>
                        <a:pt x="19265" y="4753"/>
                        <a:pt x="21965" y="5330"/>
                        <a:pt x="22469" y="7526"/>
                      </a:cubicBezTo>
                      <a:cubicBezTo>
                        <a:pt x="22973" y="9722"/>
                        <a:pt x="20705" y="17104"/>
                        <a:pt x="20705" y="1710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85"/>
                <p:cNvSpPr/>
                <p:nvPr/>
              </p:nvSpPr>
              <p:spPr>
                <a:xfrm>
                  <a:off x="4094934" y="1504753"/>
                  <a:ext cx="99816" cy="81191"/>
                </a:xfrm>
                <a:custGeom>
                  <a:avLst/>
                  <a:gdLst/>
                  <a:ahLst/>
                  <a:cxnLst/>
                  <a:rect l="l" t="t" r="r" b="b"/>
                  <a:pathLst>
                    <a:path w="6951" h="5654" extrusionOk="0">
                      <a:moveTo>
                        <a:pt x="4070" y="36"/>
                      </a:moveTo>
                      <a:lnTo>
                        <a:pt x="4250" y="72"/>
                      </a:lnTo>
                      <a:lnTo>
                        <a:pt x="4250" y="72"/>
                      </a:lnTo>
                      <a:cubicBezTo>
                        <a:pt x="6914" y="649"/>
                        <a:pt x="6950" y="4429"/>
                        <a:pt x="4286" y="5041"/>
                      </a:cubicBezTo>
                      <a:cubicBezTo>
                        <a:pt x="1621" y="5653"/>
                        <a:pt x="1" y="2269"/>
                        <a:pt x="2125" y="541"/>
                      </a:cubicBezTo>
                      <a:cubicBezTo>
                        <a:pt x="2053" y="1297"/>
                        <a:pt x="2161" y="2233"/>
                        <a:pt x="3133" y="2341"/>
                      </a:cubicBezTo>
                      <a:lnTo>
                        <a:pt x="3133" y="901"/>
                      </a:lnTo>
                      <a:cubicBezTo>
                        <a:pt x="3133" y="397"/>
                        <a:pt x="3565" y="0"/>
                        <a:pt x="4070" y="36"/>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85"/>
                <p:cNvSpPr/>
                <p:nvPr/>
              </p:nvSpPr>
              <p:spPr>
                <a:xfrm>
                  <a:off x="3868955" y="1504236"/>
                  <a:ext cx="100333" cy="82225"/>
                </a:xfrm>
                <a:custGeom>
                  <a:avLst/>
                  <a:gdLst/>
                  <a:ahLst/>
                  <a:cxnLst/>
                  <a:rect l="l" t="t" r="r" b="b"/>
                  <a:pathLst>
                    <a:path w="6987" h="5726" extrusionOk="0">
                      <a:moveTo>
                        <a:pt x="2953" y="72"/>
                      </a:moveTo>
                      <a:lnTo>
                        <a:pt x="2773" y="72"/>
                      </a:lnTo>
                      <a:lnTo>
                        <a:pt x="2773" y="72"/>
                      </a:lnTo>
                      <a:cubicBezTo>
                        <a:pt x="109" y="613"/>
                        <a:pt x="1" y="4429"/>
                        <a:pt x="2665" y="5077"/>
                      </a:cubicBezTo>
                      <a:cubicBezTo>
                        <a:pt x="5294" y="5726"/>
                        <a:pt x="6986" y="2341"/>
                        <a:pt x="4898" y="613"/>
                      </a:cubicBezTo>
                      <a:cubicBezTo>
                        <a:pt x="4970" y="1369"/>
                        <a:pt x="4826" y="2305"/>
                        <a:pt x="3854" y="2377"/>
                      </a:cubicBezTo>
                      <a:lnTo>
                        <a:pt x="3890" y="901"/>
                      </a:lnTo>
                      <a:cubicBezTo>
                        <a:pt x="3890" y="397"/>
                        <a:pt x="3458" y="0"/>
                        <a:pt x="2953" y="72"/>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85"/>
                <p:cNvSpPr/>
                <p:nvPr/>
              </p:nvSpPr>
              <p:spPr>
                <a:xfrm>
                  <a:off x="3906711" y="1323261"/>
                  <a:ext cx="250783" cy="365563"/>
                </a:xfrm>
                <a:custGeom>
                  <a:avLst/>
                  <a:gdLst/>
                  <a:ahLst/>
                  <a:cxnLst/>
                  <a:rect l="l" t="t" r="r" b="b"/>
                  <a:pathLst>
                    <a:path w="17464" h="25457" extrusionOk="0">
                      <a:moveTo>
                        <a:pt x="8714" y="25457"/>
                      </a:moveTo>
                      <a:cubicBezTo>
                        <a:pt x="3961" y="25457"/>
                        <a:pt x="0" y="19588"/>
                        <a:pt x="0" y="14943"/>
                      </a:cubicBezTo>
                      <a:lnTo>
                        <a:pt x="0" y="8750"/>
                      </a:lnTo>
                      <a:cubicBezTo>
                        <a:pt x="0" y="3925"/>
                        <a:pt x="3925" y="36"/>
                        <a:pt x="8714" y="0"/>
                      </a:cubicBezTo>
                      <a:lnTo>
                        <a:pt x="8714" y="0"/>
                      </a:lnTo>
                      <a:cubicBezTo>
                        <a:pt x="13539" y="36"/>
                        <a:pt x="17464" y="3925"/>
                        <a:pt x="17464" y="8750"/>
                      </a:cubicBezTo>
                      <a:lnTo>
                        <a:pt x="17464" y="14799"/>
                      </a:lnTo>
                      <a:cubicBezTo>
                        <a:pt x="17464" y="19876"/>
                        <a:pt x="14007" y="25457"/>
                        <a:pt x="8714" y="25457"/>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85"/>
                <p:cNvSpPr/>
                <p:nvPr/>
              </p:nvSpPr>
              <p:spPr>
                <a:xfrm>
                  <a:off x="3943414" y="1465444"/>
                  <a:ext cx="50700" cy="32917"/>
                </a:xfrm>
                <a:custGeom>
                  <a:avLst/>
                  <a:gdLst/>
                  <a:ahLst/>
                  <a:cxnLst/>
                  <a:rect l="l" t="t" r="r" b="b"/>
                  <a:pathLst>
                    <a:path w="3530" h="1442" extrusionOk="0">
                      <a:moveTo>
                        <a:pt x="3277" y="397"/>
                      </a:moveTo>
                      <a:cubicBezTo>
                        <a:pt x="3457" y="469"/>
                        <a:pt x="3529" y="685"/>
                        <a:pt x="3457" y="901"/>
                      </a:cubicBezTo>
                      <a:cubicBezTo>
                        <a:pt x="3385" y="1081"/>
                        <a:pt x="3169" y="1153"/>
                        <a:pt x="2953" y="1081"/>
                      </a:cubicBezTo>
                      <a:cubicBezTo>
                        <a:pt x="2269" y="757"/>
                        <a:pt x="1477" y="829"/>
                        <a:pt x="793" y="1225"/>
                      </a:cubicBezTo>
                      <a:cubicBezTo>
                        <a:pt x="397" y="1441"/>
                        <a:pt x="1" y="829"/>
                        <a:pt x="433" y="577"/>
                      </a:cubicBezTo>
                      <a:cubicBezTo>
                        <a:pt x="1297" y="73"/>
                        <a:pt x="2341" y="1"/>
                        <a:pt x="3277" y="3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85"/>
                <p:cNvSpPr/>
                <p:nvPr/>
              </p:nvSpPr>
              <p:spPr>
                <a:xfrm>
                  <a:off x="4067533" y="1467087"/>
                  <a:ext cx="53285" cy="31274"/>
                </a:xfrm>
                <a:custGeom>
                  <a:avLst/>
                  <a:gdLst/>
                  <a:ahLst/>
                  <a:cxnLst/>
                  <a:rect l="l" t="t" r="r" b="b"/>
                  <a:pathLst>
                    <a:path w="3710" h="1370" extrusionOk="0">
                      <a:moveTo>
                        <a:pt x="3277" y="505"/>
                      </a:moveTo>
                      <a:cubicBezTo>
                        <a:pt x="3709" y="721"/>
                        <a:pt x="3349" y="1369"/>
                        <a:pt x="2917" y="1117"/>
                      </a:cubicBezTo>
                      <a:cubicBezTo>
                        <a:pt x="2233" y="793"/>
                        <a:pt x="1441" y="757"/>
                        <a:pt x="757" y="1081"/>
                      </a:cubicBezTo>
                      <a:cubicBezTo>
                        <a:pt x="325" y="1297"/>
                        <a:pt x="0" y="685"/>
                        <a:pt x="433" y="433"/>
                      </a:cubicBezTo>
                      <a:cubicBezTo>
                        <a:pt x="1333" y="1"/>
                        <a:pt x="2377" y="1"/>
                        <a:pt x="3277" y="5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85"/>
                <p:cNvSpPr/>
                <p:nvPr/>
              </p:nvSpPr>
              <p:spPr>
                <a:xfrm>
                  <a:off x="4100104" y="1357382"/>
                  <a:ext cx="93096" cy="178394"/>
                </a:xfrm>
                <a:custGeom>
                  <a:avLst/>
                  <a:gdLst/>
                  <a:ahLst/>
                  <a:cxnLst/>
                  <a:rect l="l" t="t" r="r" b="b"/>
                  <a:pathLst>
                    <a:path w="6483" h="12423" extrusionOk="0">
                      <a:moveTo>
                        <a:pt x="3998" y="12423"/>
                      </a:moveTo>
                      <a:lnTo>
                        <a:pt x="3061" y="8570"/>
                      </a:lnTo>
                      <a:cubicBezTo>
                        <a:pt x="3061" y="8570"/>
                        <a:pt x="1" y="6302"/>
                        <a:pt x="1081" y="3169"/>
                      </a:cubicBezTo>
                      <a:cubicBezTo>
                        <a:pt x="2161" y="1"/>
                        <a:pt x="2377" y="325"/>
                        <a:pt x="2377" y="325"/>
                      </a:cubicBezTo>
                      <a:cubicBezTo>
                        <a:pt x="2377" y="325"/>
                        <a:pt x="6482" y="2197"/>
                        <a:pt x="4646" y="104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85"/>
                <p:cNvSpPr/>
                <p:nvPr/>
              </p:nvSpPr>
              <p:spPr>
                <a:xfrm>
                  <a:off x="3871023" y="1357382"/>
                  <a:ext cx="93096" cy="178394"/>
                </a:xfrm>
                <a:custGeom>
                  <a:avLst/>
                  <a:gdLst/>
                  <a:ahLst/>
                  <a:cxnLst/>
                  <a:rect l="l" t="t" r="r" b="b"/>
                  <a:pathLst>
                    <a:path w="6483" h="12423" extrusionOk="0">
                      <a:moveTo>
                        <a:pt x="2485" y="12423"/>
                      </a:moveTo>
                      <a:lnTo>
                        <a:pt x="3422" y="8570"/>
                      </a:lnTo>
                      <a:cubicBezTo>
                        <a:pt x="3422" y="8570"/>
                        <a:pt x="6482" y="6302"/>
                        <a:pt x="5402" y="3169"/>
                      </a:cubicBezTo>
                      <a:cubicBezTo>
                        <a:pt x="4322" y="1"/>
                        <a:pt x="4106" y="325"/>
                        <a:pt x="4106" y="325"/>
                      </a:cubicBezTo>
                      <a:cubicBezTo>
                        <a:pt x="4106" y="325"/>
                        <a:pt x="1" y="2197"/>
                        <a:pt x="1837" y="104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85"/>
                <p:cNvSpPr/>
                <p:nvPr/>
              </p:nvSpPr>
              <p:spPr>
                <a:xfrm>
                  <a:off x="3863268" y="1311873"/>
                  <a:ext cx="281298" cy="170654"/>
                </a:xfrm>
                <a:custGeom>
                  <a:avLst/>
                  <a:gdLst/>
                  <a:ahLst/>
                  <a:cxnLst/>
                  <a:rect l="l" t="t" r="r" b="b"/>
                  <a:pathLst>
                    <a:path w="19589" h="11884" extrusionOk="0">
                      <a:moveTo>
                        <a:pt x="19588" y="11883"/>
                      </a:moveTo>
                      <a:cubicBezTo>
                        <a:pt x="19588" y="11883"/>
                        <a:pt x="17284" y="11163"/>
                        <a:pt x="15484" y="6626"/>
                      </a:cubicBezTo>
                      <a:cubicBezTo>
                        <a:pt x="13647" y="2089"/>
                        <a:pt x="9831" y="10263"/>
                        <a:pt x="4898" y="9615"/>
                      </a:cubicBezTo>
                      <a:cubicBezTo>
                        <a:pt x="1" y="8967"/>
                        <a:pt x="3926" y="1801"/>
                        <a:pt x="9723" y="685"/>
                      </a:cubicBezTo>
                      <a:cubicBezTo>
                        <a:pt x="13143" y="1"/>
                        <a:pt x="16636" y="1117"/>
                        <a:pt x="19048" y="363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85"/>
                <p:cNvSpPr/>
                <p:nvPr/>
              </p:nvSpPr>
              <p:spPr>
                <a:xfrm>
                  <a:off x="3973701" y="1520266"/>
                  <a:ext cx="18018" cy="3291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85"/>
                <p:cNvSpPr/>
                <p:nvPr/>
              </p:nvSpPr>
              <p:spPr>
                <a:xfrm>
                  <a:off x="4071942" y="1520223"/>
                  <a:ext cx="18035" cy="32945"/>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85"/>
                <p:cNvSpPr/>
                <p:nvPr/>
              </p:nvSpPr>
              <p:spPr>
                <a:xfrm>
                  <a:off x="4019627" y="1532983"/>
                  <a:ext cx="28005" cy="41390"/>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85"/>
                <p:cNvSpPr/>
                <p:nvPr/>
              </p:nvSpPr>
              <p:spPr>
                <a:xfrm>
                  <a:off x="4073221" y="1578459"/>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85"/>
                <p:cNvSpPr/>
                <p:nvPr/>
              </p:nvSpPr>
              <p:spPr>
                <a:xfrm>
                  <a:off x="3944122" y="1578459"/>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85"/>
                <p:cNvSpPr/>
                <p:nvPr/>
              </p:nvSpPr>
              <p:spPr>
                <a:xfrm>
                  <a:off x="4001264" y="1602832"/>
                  <a:ext cx="61155" cy="23410"/>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7" name="Google Shape;6307;p85"/>
              <p:cNvSpPr/>
              <p:nvPr/>
            </p:nvSpPr>
            <p:spPr>
              <a:xfrm rot="439363">
                <a:off x="3112177" y="3401278"/>
                <a:ext cx="84843" cy="32539"/>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85"/>
              <p:cNvSpPr/>
              <p:nvPr/>
            </p:nvSpPr>
            <p:spPr>
              <a:xfrm rot="439363">
                <a:off x="2851727" y="3417678"/>
                <a:ext cx="84843" cy="32539"/>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9" name="Google Shape;6309;p85"/>
            <p:cNvSpPr/>
            <p:nvPr/>
          </p:nvSpPr>
          <p:spPr>
            <a:xfrm>
              <a:off x="3021164" y="2247704"/>
              <a:ext cx="22749" cy="21553"/>
            </a:xfrm>
            <a:custGeom>
              <a:avLst/>
              <a:gdLst/>
              <a:ahLst/>
              <a:cxnLst/>
              <a:rect l="l" t="t" r="r" b="b"/>
              <a:pathLst>
                <a:path w="1369" h="1297" extrusionOk="0">
                  <a:moveTo>
                    <a:pt x="612" y="1296"/>
                  </a:moveTo>
                  <a:cubicBezTo>
                    <a:pt x="972" y="1296"/>
                    <a:pt x="1260" y="1008"/>
                    <a:pt x="1332" y="648"/>
                  </a:cubicBezTo>
                  <a:cubicBezTo>
                    <a:pt x="1368" y="324"/>
                    <a:pt x="1116" y="0"/>
                    <a:pt x="756" y="36"/>
                  </a:cubicBezTo>
                  <a:cubicBezTo>
                    <a:pt x="396" y="36"/>
                    <a:pt x="108" y="288"/>
                    <a:pt x="72" y="648"/>
                  </a:cubicBezTo>
                  <a:cubicBezTo>
                    <a:pt x="0" y="1008"/>
                    <a:pt x="252" y="1296"/>
                    <a:pt x="612" y="1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0" name="Google Shape;6310;p85">
            <a:hlinkClick r:id="" action="ppaction://hlinkshowjump?jump=nextslide"/>
          </p:cNvPr>
          <p:cNvSpPr/>
          <p:nvPr/>
        </p:nvSpPr>
        <p:spPr>
          <a:xfrm>
            <a:off x="4607813" y="445145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85">
            <a:hlinkClick r:id="" action="ppaction://hlinkshowjump?jump=nextslide"/>
          </p:cNvPr>
          <p:cNvSpPr/>
          <p:nvPr/>
        </p:nvSpPr>
        <p:spPr>
          <a:xfrm>
            <a:off x="4688488" y="455180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85">
            <a:hlinkClick r:id="" action="ppaction://hlinkshowjump?jump=previousslide"/>
          </p:cNvPr>
          <p:cNvSpPr/>
          <p:nvPr/>
        </p:nvSpPr>
        <p:spPr>
          <a:xfrm rot="10800000">
            <a:off x="4222238" y="445145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85">
            <a:hlinkClick r:id="" action="ppaction://hlinkshowjump?jump=previousslide"/>
          </p:cNvPr>
          <p:cNvSpPr/>
          <p:nvPr/>
        </p:nvSpPr>
        <p:spPr>
          <a:xfrm rot="10800000">
            <a:off x="4302963" y="455180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5" name="Google Shape;6055;p84"/>
          <p:cNvGrpSpPr/>
          <p:nvPr/>
        </p:nvGrpSpPr>
        <p:grpSpPr>
          <a:xfrm>
            <a:off x="2921808" y="741706"/>
            <a:ext cx="5561565" cy="3859067"/>
            <a:chOff x="2038756" y="1050839"/>
            <a:chExt cx="5176174" cy="3041805"/>
          </a:xfrm>
        </p:grpSpPr>
        <p:grpSp>
          <p:nvGrpSpPr>
            <p:cNvPr id="6056" name="Google Shape;6056;p84"/>
            <p:cNvGrpSpPr/>
            <p:nvPr/>
          </p:nvGrpSpPr>
          <p:grpSpPr>
            <a:xfrm>
              <a:off x="2038756" y="1050839"/>
              <a:ext cx="5066490" cy="3041805"/>
              <a:chOff x="743953" y="1296401"/>
              <a:chExt cx="2240818" cy="1345336"/>
            </a:xfrm>
          </p:grpSpPr>
          <p:sp>
            <p:nvSpPr>
              <p:cNvPr id="6057" name="Google Shape;6057;p84"/>
              <p:cNvSpPr/>
              <p:nvPr/>
            </p:nvSpPr>
            <p:spPr>
              <a:xfrm>
                <a:off x="791775" y="2528338"/>
                <a:ext cx="2192996" cy="113399"/>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8" name="Google Shape;6058;p84"/>
              <p:cNvGrpSpPr/>
              <p:nvPr/>
            </p:nvGrpSpPr>
            <p:grpSpPr>
              <a:xfrm>
                <a:off x="743953" y="1296401"/>
                <a:ext cx="2240772" cy="1306811"/>
                <a:chOff x="743878" y="1560076"/>
                <a:chExt cx="2240772" cy="1306811"/>
              </a:xfrm>
            </p:grpSpPr>
            <p:grpSp>
              <p:nvGrpSpPr>
                <p:cNvPr id="6059" name="Google Shape;6059;p84"/>
                <p:cNvGrpSpPr/>
                <p:nvPr/>
              </p:nvGrpSpPr>
              <p:grpSpPr>
                <a:xfrm>
                  <a:off x="743878" y="1590850"/>
                  <a:ext cx="2240772" cy="1276037"/>
                  <a:chOff x="743878" y="1590850"/>
                  <a:chExt cx="2240772" cy="1276037"/>
                </a:xfrm>
              </p:grpSpPr>
              <p:sp>
                <p:nvSpPr>
                  <p:cNvPr id="6060" name="Google Shape;6060;p84"/>
                  <p:cNvSpPr/>
                  <p:nvPr/>
                </p:nvSpPr>
                <p:spPr>
                  <a:xfrm>
                    <a:off x="791950" y="1590850"/>
                    <a:ext cx="2192700" cy="122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84"/>
                  <p:cNvSpPr/>
                  <p:nvPr/>
                </p:nvSpPr>
                <p:spPr>
                  <a:xfrm rot="2696772">
                    <a:off x="725268" y="2752322"/>
                    <a:ext cx="225921"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2" name="Google Shape;6062;p84"/>
                <p:cNvSpPr/>
                <p:nvPr/>
              </p:nvSpPr>
              <p:spPr>
                <a:xfrm rot="-2706523">
                  <a:off x="736754" y="1633311"/>
                  <a:ext cx="223588"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63" name="Google Shape;6063;p84"/>
            <p:cNvSpPr/>
            <p:nvPr/>
          </p:nvSpPr>
          <p:spPr>
            <a:xfrm rot="2440061">
              <a:off x="6740494" y="1204431"/>
              <a:ext cx="505470" cy="9212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9" name="Google Shape;6259;p85"/>
          <p:cNvSpPr/>
          <p:nvPr/>
        </p:nvSpPr>
        <p:spPr>
          <a:xfrm>
            <a:off x="4269484" y="528950"/>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85"/>
          <p:cNvSpPr txBox="1">
            <a:spLocks noGrp="1"/>
          </p:cNvSpPr>
          <p:nvPr>
            <p:ph type="title"/>
          </p:nvPr>
        </p:nvSpPr>
        <p:spPr>
          <a:xfrm>
            <a:off x="4269484" y="613802"/>
            <a:ext cx="2849400"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6064" name="Google Shape;6064;p84"/>
          <p:cNvSpPr txBox="1">
            <a:spLocks/>
          </p:cNvSpPr>
          <p:nvPr/>
        </p:nvSpPr>
        <p:spPr>
          <a:xfrm>
            <a:off x="3010851" y="1252995"/>
            <a:ext cx="5320475" cy="28167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Balsamiq Sans"/>
              <a:buNone/>
              <a:defRPr sz="3600" b="1" i="0" u="none" strike="noStrike" cap="none">
                <a:solidFill>
                  <a:schemeClr val="lt1"/>
                </a:solidFill>
                <a:latin typeface="Balsamiq Sans"/>
                <a:ea typeface="Balsamiq Sans"/>
                <a:cs typeface="Balsamiq Sans"/>
                <a:sym typeface="Balsamiq Sans"/>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r>
              <a:rPr lang="en-US" sz="800" b="0" dirty="0">
                <a:solidFill>
                  <a:sysClr val="windowText" lastClr="000000"/>
                </a:solidFill>
              </a:rPr>
              <a:t>This analysis of the College Completion dataset has revealed several key insights into factors influencing graduation rates and student success. The average on-time graduation rate across all colleges is around 27%, with variations observed based on factors like student count, financial aid, full-time student percentage, and college type.</a:t>
            </a:r>
            <a:br>
              <a:rPr lang="en-US" sz="800" b="0" dirty="0">
                <a:solidFill>
                  <a:sysClr val="windowText" lastClr="000000"/>
                </a:solidFill>
              </a:rPr>
            </a:br>
            <a:br>
              <a:rPr lang="en-US" sz="800" b="0" dirty="0">
                <a:solidFill>
                  <a:sysClr val="windowText" lastClr="000000"/>
                </a:solidFill>
              </a:rPr>
            </a:br>
            <a:r>
              <a:rPr lang="en-US" sz="800" b="0" dirty="0">
                <a:solidFill>
                  <a:sysClr val="windowText" lastClr="000000"/>
                </a:solidFill>
              </a:rPr>
              <a:t>While a weak negative correlation was found between student count and on-time graduation rate, colleges with a higher percentage of full-time students tended to have slightly higher graduation rates. Variations in average financial aid received by students were observed across different states. Notably, the District of Columbia and Vermont had the highest average financial aid value.</a:t>
            </a:r>
            <a:br>
              <a:rPr lang="en-US" sz="800" b="0" dirty="0">
                <a:solidFill>
                  <a:sysClr val="windowText" lastClr="000000"/>
                </a:solidFill>
              </a:rPr>
            </a:br>
            <a:br>
              <a:rPr lang="en-US" sz="800" b="0" dirty="0">
                <a:solidFill>
                  <a:sysClr val="windowText" lastClr="000000"/>
                </a:solidFill>
              </a:rPr>
            </a:br>
            <a:r>
              <a:rPr lang="en-US" sz="800" b="0" dirty="0">
                <a:solidFill>
                  <a:sysClr val="windowText" lastClr="000000"/>
                </a:solidFill>
              </a:rPr>
              <a:t>Colleges in different states also exhibited variations in average awards per 100 students and average student count. Public colleges tended to have higher on-time graduation rates compared to private nonprofit and private for-profit colleges. The average retention rates also varied across different college types.</a:t>
            </a:r>
            <a:br>
              <a:rPr lang="en-US" sz="800" b="0" dirty="0">
                <a:solidFill>
                  <a:sysClr val="windowText" lastClr="000000"/>
                </a:solidFill>
              </a:rPr>
            </a:br>
            <a:br>
              <a:rPr lang="en-US" sz="800" b="0" dirty="0">
                <a:solidFill>
                  <a:sysClr val="windowText" lastClr="000000"/>
                </a:solidFill>
              </a:rPr>
            </a:br>
            <a:r>
              <a:rPr lang="en-US" sz="800" b="0" dirty="0">
                <a:solidFill>
                  <a:sysClr val="windowText" lastClr="000000"/>
                </a:solidFill>
              </a:rPr>
              <a:t>Finally, the analysis identified the top 10 colleges with the highest average awards per 100 students, highlighting institutions that prioritize award allocation and student support. These insights provide valuable information for stakeholders in higher education to understand factors contributing to student success and make informed decisions to improve outcomes.</a:t>
            </a:r>
            <a:br>
              <a:rPr lang="en-US" sz="800" b="0" dirty="0">
                <a:solidFill>
                  <a:sysClr val="windowText" lastClr="000000"/>
                </a:solidFill>
              </a:rPr>
            </a:br>
            <a:br>
              <a:rPr lang="en-US" sz="800" b="0" dirty="0">
                <a:solidFill>
                  <a:sysClr val="windowText" lastClr="000000"/>
                </a:solidFill>
              </a:rPr>
            </a:br>
            <a:r>
              <a:rPr lang="en-US" sz="800" b="0" dirty="0">
                <a:solidFill>
                  <a:sysClr val="windowText" lastClr="000000"/>
                </a:solidFill>
              </a:rPr>
              <a:t>Further Analysis</a:t>
            </a:r>
            <a:br>
              <a:rPr lang="en-US" sz="800" b="0" dirty="0">
                <a:solidFill>
                  <a:sysClr val="windowText" lastClr="000000"/>
                </a:solidFill>
              </a:rPr>
            </a:br>
            <a:r>
              <a:rPr lang="en-US" sz="800" b="0" dirty="0">
                <a:solidFill>
                  <a:sysClr val="windowText" lastClr="000000"/>
                </a:solidFill>
              </a:rPr>
              <a:t>Further analysis could explore the relationship between college characteristics (e.g., faculty-to-student ratio, and academic programs offered) and student outcomes. Additionally, investigating the impact of specific student demographics (e.g., gender, race/ethnicity) on graduation and retention rates could provide a more comprehensive understanding of the factors influencing college completion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246"/>
                                        </p:tgtEl>
                                        <p:attrNameLst>
                                          <p:attrName>style.visibility</p:attrName>
                                        </p:attrNameLst>
                                      </p:cBhvr>
                                      <p:to>
                                        <p:strVal val="visible"/>
                                      </p:to>
                                    </p:set>
                                    <p:animEffect transition="in" filter="fade">
                                      <p:cBhvr>
                                        <p:cTn id="7" dur="1000"/>
                                        <p:tgtEl>
                                          <p:spTgt spid="624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260"/>
                                        </p:tgtEl>
                                        <p:attrNameLst>
                                          <p:attrName>style.visibility</p:attrName>
                                        </p:attrNameLst>
                                      </p:cBhvr>
                                      <p:to>
                                        <p:strVal val="visible"/>
                                      </p:to>
                                    </p:set>
                                    <p:animEffect transition="in" filter="fade">
                                      <p:cBhvr>
                                        <p:cTn id="11" dur="1000"/>
                                        <p:tgtEl>
                                          <p:spTgt spid="626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263"/>
                                        </p:tgtEl>
                                        <p:attrNameLst>
                                          <p:attrName>style.visibility</p:attrName>
                                        </p:attrNameLst>
                                      </p:cBhvr>
                                      <p:to>
                                        <p:strVal val="visible"/>
                                      </p:to>
                                    </p:set>
                                    <p:animEffect transition="in" filter="fade">
                                      <p:cBhvr>
                                        <p:cTn id="15" dur="1000"/>
                                        <p:tgtEl>
                                          <p:spTgt spid="626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6064"/>
                                        </p:tgtEl>
                                        <p:attrNameLst>
                                          <p:attrName>style.visibility</p:attrName>
                                        </p:attrNameLst>
                                      </p:cBhvr>
                                      <p:to>
                                        <p:strVal val="visible"/>
                                      </p:to>
                                    </p:set>
                                    <p:animEffect transition="in" filter="fade">
                                      <p:cBhvr>
                                        <p:cTn id="19" dur="1000"/>
                                        <p:tgtEl>
                                          <p:spTgt spid="6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28"/>
        <p:cNvGrpSpPr/>
        <p:nvPr/>
      </p:nvGrpSpPr>
      <p:grpSpPr>
        <a:xfrm>
          <a:off x="0" y="0"/>
          <a:ext cx="0" cy="0"/>
          <a:chOff x="0" y="0"/>
          <a:chExt cx="0" cy="0"/>
        </a:xfrm>
      </p:grpSpPr>
      <p:sp>
        <p:nvSpPr>
          <p:cNvPr id="10353" name="Google Shape;10353;p127">
            <a:hlinkClick r:id="" action="ppaction://hlinkshowjump?jump=nextslide"/>
          </p:cNvPr>
          <p:cNvSpPr/>
          <p:nvPr/>
        </p:nvSpPr>
        <p:spPr>
          <a:xfrm>
            <a:off x="4607813" y="445145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4" name="Google Shape;10354;p127">
            <a:hlinkClick r:id="" action="ppaction://hlinkshowjump?jump=nextslide"/>
          </p:cNvPr>
          <p:cNvSpPr/>
          <p:nvPr/>
        </p:nvSpPr>
        <p:spPr>
          <a:xfrm>
            <a:off x="4688488" y="455180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5" name="Google Shape;10355;p127">
            <a:hlinkClick r:id="" action="ppaction://hlinkshowjump?jump=previousslide"/>
          </p:cNvPr>
          <p:cNvSpPr/>
          <p:nvPr/>
        </p:nvSpPr>
        <p:spPr>
          <a:xfrm rot="10800000">
            <a:off x="4222238" y="445145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6" name="Google Shape;10356;p127">
            <a:hlinkClick r:id="" action="ppaction://hlinkshowjump?jump=previousslide"/>
          </p:cNvPr>
          <p:cNvSpPr/>
          <p:nvPr/>
        </p:nvSpPr>
        <p:spPr>
          <a:xfrm rot="10800000">
            <a:off x="4302963" y="455180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7" name="Google Shape;10357;p127"/>
          <p:cNvGrpSpPr/>
          <p:nvPr/>
        </p:nvGrpSpPr>
        <p:grpSpPr>
          <a:xfrm>
            <a:off x="717237" y="534939"/>
            <a:ext cx="734734" cy="750112"/>
            <a:chOff x="238125" y="1607925"/>
            <a:chExt cx="323700" cy="330475"/>
          </a:xfrm>
        </p:grpSpPr>
        <p:sp>
          <p:nvSpPr>
            <p:cNvPr id="10358" name="Google Shape;10358;p127"/>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9" name="Google Shape;10359;p127"/>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0" name="Google Shape;10360;p127"/>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127"/>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127"/>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3" name="Google Shape;10363;p127"/>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4" name="Google Shape;10364;p127"/>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5" name="Google Shape;10365;p127"/>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127"/>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127"/>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8" name="Google Shape;10368;p127"/>
          <p:cNvGrpSpPr/>
          <p:nvPr/>
        </p:nvGrpSpPr>
        <p:grpSpPr>
          <a:xfrm flipH="1">
            <a:off x="6388107" y="1269434"/>
            <a:ext cx="1434449" cy="3613368"/>
            <a:chOff x="808216" y="1242522"/>
            <a:chExt cx="1297909" cy="3272978"/>
          </a:xfrm>
        </p:grpSpPr>
        <p:sp>
          <p:nvSpPr>
            <p:cNvPr id="10369" name="Google Shape;10369;p127"/>
            <p:cNvSpPr/>
            <p:nvPr/>
          </p:nvSpPr>
          <p:spPr>
            <a:xfrm>
              <a:off x="973625" y="42467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0" name="Google Shape;10370;p127"/>
            <p:cNvGrpSpPr/>
            <p:nvPr/>
          </p:nvGrpSpPr>
          <p:grpSpPr>
            <a:xfrm>
              <a:off x="808216" y="1242522"/>
              <a:ext cx="1278059" cy="3164801"/>
              <a:chOff x="238125" y="1802375"/>
              <a:chExt cx="543300" cy="1345350"/>
            </a:xfrm>
          </p:grpSpPr>
          <p:sp>
            <p:nvSpPr>
              <p:cNvPr id="10371" name="Google Shape;10371;p127"/>
              <p:cNvSpPr/>
              <p:nvPr/>
            </p:nvSpPr>
            <p:spPr>
              <a:xfrm>
                <a:off x="531625" y="2006150"/>
                <a:ext cx="167325" cy="251700"/>
              </a:xfrm>
              <a:custGeom>
                <a:avLst/>
                <a:gdLst/>
                <a:ahLst/>
                <a:cxnLst/>
                <a:rect l="l" t="t" r="r" b="b"/>
                <a:pathLst>
                  <a:path w="6693" h="10068" extrusionOk="0">
                    <a:moveTo>
                      <a:pt x="2162" y="1"/>
                    </a:moveTo>
                    <a:cubicBezTo>
                      <a:pt x="2011" y="1"/>
                      <a:pt x="1866" y="139"/>
                      <a:pt x="1757" y="259"/>
                    </a:cubicBezTo>
                    <a:lnTo>
                      <a:pt x="542" y="1751"/>
                    </a:lnTo>
                    <a:cubicBezTo>
                      <a:pt x="331" y="1962"/>
                      <a:pt x="172" y="2226"/>
                      <a:pt x="80" y="2517"/>
                    </a:cubicBezTo>
                    <a:cubicBezTo>
                      <a:pt x="1" y="2873"/>
                      <a:pt x="106" y="3256"/>
                      <a:pt x="212" y="3600"/>
                    </a:cubicBezTo>
                    <a:lnTo>
                      <a:pt x="1704" y="8341"/>
                    </a:lnTo>
                    <a:cubicBezTo>
                      <a:pt x="1810" y="8698"/>
                      <a:pt x="2074" y="9833"/>
                      <a:pt x="2444" y="9939"/>
                    </a:cubicBezTo>
                    <a:cubicBezTo>
                      <a:pt x="2718" y="10014"/>
                      <a:pt x="2935" y="10068"/>
                      <a:pt x="3163" y="10068"/>
                    </a:cubicBezTo>
                    <a:cubicBezTo>
                      <a:pt x="3298" y="10068"/>
                      <a:pt x="3436" y="10049"/>
                      <a:pt x="3593" y="10005"/>
                    </a:cubicBezTo>
                    <a:cubicBezTo>
                      <a:pt x="4227" y="9847"/>
                      <a:pt x="5019" y="9437"/>
                      <a:pt x="5415" y="8909"/>
                    </a:cubicBezTo>
                    <a:cubicBezTo>
                      <a:pt x="5851" y="8341"/>
                      <a:pt x="5851" y="7575"/>
                      <a:pt x="5957" y="6901"/>
                    </a:cubicBezTo>
                    <a:cubicBezTo>
                      <a:pt x="6049" y="6215"/>
                      <a:pt x="6181" y="5502"/>
                      <a:pt x="6261" y="4802"/>
                    </a:cubicBezTo>
                    <a:cubicBezTo>
                      <a:pt x="6300" y="4539"/>
                      <a:pt x="6692" y="1975"/>
                      <a:pt x="6163" y="1975"/>
                    </a:cubicBezTo>
                    <a:cubicBezTo>
                      <a:pt x="6160" y="1975"/>
                      <a:pt x="6158" y="1975"/>
                      <a:pt x="6155" y="1975"/>
                    </a:cubicBezTo>
                    <a:cubicBezTo>
                      <a:pt x="6099" y="1977"/>
                      <a:pt x="6043" y="1977"/>
                      <a:pt x="5987" y="1977"/>
                    </a:cubicBezTo>
                    <a:cubicBezTo>
                      <a:pt x="5502" y="1977"/>
                      <a:pt x="5017" y="1928"/>
                      <a:pt x="4544" y="1857"/>
                    </a:cubicBezTo>
                    <a:cubicBezTo>
                      <a:pt x="4398" y="2345"/>
                      <a:pt x="4134" y="2781"/>
                      <a:pt x="3949" y="3243"/>
                    </a:cubicBezTo>
                    <a:cubicBezTo>
                      <a:pt x="3725" y="3772"/>
                      <a:pt x="3553" y="4339"/>
                      <a:pt x="3355" y="4881"/>
                    </a:cubicBezTo>
                    <a:cubicBezTo>
                      <a:pt x="3302" y="3309"/>
                      <a:pt x="2999" y="1764"/>
                      <a:pt x="2457" y="298"/>
                    </a:cubicBezTo>
                    <a:cubicBezTo>
                      <a:pt x="2431" y="179"/>
                      <a:pt x="2351" y="87"/>
                      <a:pt x="2259" y="21"/>
                    </a:cubicBezTo>
                    <a:cubicBezTo>
                      <a:pt x="2227" y="7"/>
                      <a:pt x="2194" y="1"/>
                      <a:pt x="2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2" name="Google Shape;10372;p127"/>
              <p:cNvSpPr/>
              <p:nvPr/>
            </p:nvSpPr>
            <p:spPr>
              <a:xfrm>
                <a:off x="632650" y="2079025"/>
                <a:ext cx="58150" cy="21475"/>
              </a:xfrm>
              <a:custGeom>
                <a:avLst/>
                <a:gdLst/>
                <a:ahLst/>
                <a:cxnLst/>
                <a:rect l="l" t="t" r="r" b="b"/>
                <a:pathLst>
                  <a:path w="2326" h="859" extrusionOk="0">
                    <a:moveTo>
                      <a:pt x="94" y="1"/>
                    </a:moveTo>
                    <a:cubicBezTo>
                      <a:pt x="76" y="1"/>
                      <a:pt x="57" y="8"/>
                      <a:pt x="40" y="25"/>
                    </a:cubicBezTo>
                    <a:cubicBezTo>
                      <a:pt x="1" y="51"/>
                      <a:pt x="1" y="104"/>
                      <a:pt x="27" y="143"/>
                    </a:cubicBezTo>
                    <a:cubicBezTo>
                      <a:pt x="27" y="154"/>
                      <a:pt x="630" y="858"/>
                      <a:pt x="1516" y="858"/>
                    </a:cubicBezTo>
                    <a:cubicBezTo>
                      <a:pt x="1751" y="858"/>
                      <a:pt x="2005" y="809"/>
                      <a:pt x="2272" y="685"/>
                    </a:cubicBezTo>
                    <a:lnTo>
                      <a:pt x="2286" y="672"/>
                    </a:lnTo>
                    <a:cubicBezTo>
                      <a:pt x="2312" y="645"/>
                      <a:pt x="2325" y="606"/>
                      <a:pt x="2312" y="566"/>
                    </a:cubicBezTo>
                    <a:cubicBezTo>
                      <a:pt x="2292" y="536"/>
                      <a:pt x="2257" y="521"/>
                      <a:pt x="2225" y="521"/>
                    </a:cubicBezTo>
                    <a:cubicBezTo>
                      <a:pt x="2214" y="521"/>
                      <a:pt x="2203" y="523"/>
                      <a:pt x="2193" y="526"/>
                    </a:cubicBezTo>
                    <a:cubicBezTo>
                      <a:pt x="1951" y="639"/>
                      <a:pt x="1723" y="684"/>
                      <a:pt x="1512" y="684"/>
                    </a:cubicBezTo>
                    <a:cubicBezTo>
                      <a:pt x="710" y="684"/>
                      <a:pt x="170" y="38"/>
                      <a:pt x="159" y="38"/>
                    </a:cubicBezTo>
                    <a:cubicBezTo>
                      <a:pt x="144" y="15"/>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3" name="Google Shape;10373;p127"/>
              <p:cNvSpPr/>
              <p:nvPr/>
            </p:nvSpPr>
            <p:spPr>
              <a:xfrm>
                <a:off x="670625" y="2070375"/>
                <a:ext cx="9275" cy="30075"/>
              </a:xfrm>
              <a:custGeom>
                <a:avLst/>
                <a:gdLst/>
                <a:ahLst/>
                <a:cxnLst/>
                <a:rect l="l" t="t" r="r" b="b"/>
                <a:pathLst>
                  <a:path w="371" h="1203" extrusionOk="0">
                    <a:moveTo>
                      <a:pt x="291" y="1"/>
                    </a:moveTo>
                    <a:cubicBezTo>
                      <a:pt x="251" y="1"/>
                      <a:pt x="199" y="27"/>
                      <a:pt x="199" y="80"/>
                    </a:cubicBezTo>
                    <a:lnTo>
                      <a:pt x="1" y="1097"/>
                    </a:lnTo>
                    <a:cubicBezTo>
                      <a:pt x="1" y="1150"/>
                      <a:pt x="27" y="1189"/>
                      <a:pt x="67" y="1203"/>
                    </a:cubicBezTo>
                    <a:cubicBezTo>
                      <a:pt x="93" y="1203"/>
                      <a:pt x="119" y="1203"/>
                      <a:pt x="146" y="1189"/>
                    </a:cubicBezTo>
                    <a:cubicBezTo>
                      <a:pt x="159" y="1163"/>
                      <a:pt x="172" y="1150"/>
                      <a:pt x="172" y="1136"/>
                    </a:cubicBezTo>
                    <a:lnTo>
                      <a:pt x="370" y="106"/>
                    </a:lnTo>
                    <a:cubicBezTo>
                      <a:pt x="370" y="67"/>
                      <a:pt x="344" y="14"/>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4" name="Google Shape;10374;p127"/>
              <p:cNvSpPr/>
              <p:nvPr/>
            </p:nvSpPr>
            <p:spPr>
              <a:xfrm>
                <a:off x="648925" y="2075350"/>
                <a:ext cx="10400" cy="7600"/>
              </a:xfrm>
              <a:custGeom>
                <a:avLst/>
                <a:gdLst/>
                <a:ahLst/>
                <a:cxnLst/>
                <a:rect l="l" t="t" r="r" b="b"/>
                <a:pathLst>
                  <a:path w="416" h="304" extrusionOk="0">
                    <a:moveTo>
                      <a:pt x="215" y="0"/>
                    </a:moveTo>
                    <a:cubicBezTo>
                      <a:pt x="103" y="0"/>
                      <a:pt x="1" y="133"/>
                      <a:pt x="89" y="251"/>
                    </a:cubicBezTo>
                    <a:cubicBezTo>
                      <a:pt x="123" y="288"/>
                      <a:pt x="163" y="303"/>
                      <a:pt x="201" y="303"/>
                    </a:cubicBezTo>
                    <a:cubicBezTo>
                      <a:pt x="314" y="303"/>
                      <a:pt x="416" y="171"/>
                      <a:pt x="327" y="53"/>
                    </a:cubicBezTo>
                    <a:cubicBezTo>
                      <a:pt x="293" y="16"/>
                      <a:pt x="254"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5" name="Google Shape;10375;p127"/>
              <p:cNvSpPr/>
              <p:nvPr/>
            </p:nvSpPr>
            <p:spPr>
              <a:xfrm>
                <a:off x="591400" y="2174775"/>
                <a:ext cx="23775" cy="17800"/>
              </a:xfrm>
              <a:custGeom>
                <a:avLst/>
                <a:gdLst/>
                <a:ahLst/>
                <a:cxnLst/>
                <a:rect l="l" t="t" r="r" b="b"/>
                <a:pathLst>
                  <a:path w="951" h="712" extrusionOk="0">
                    <a:moveTo>
                      <a:pt x="854" y="1"/>
                    </a:moveTo>
                    <a:cubicBezTo>
                      <a:pt x="842" y="1"/>
                      <a:pt x="830" y="4"/>
                      <a:pt x="819" y="11"/>
                    </a:cubicBezTo>
                    <a:cubicBezTo>
                      <a:pt x="541" y="156"/>
                      <a:pt x="277" y="341"/>
                      <a:pt x="40" y="566"/>
                    </a:cubicBezTo>
                    <a:cubicBezTo>
                      <a:pt x="0" y="592"/>
                      <a:pt x="0" y="658"/>
                      <a:pt x="40" y="685"/>
                    </a:cubicBezTo>
                    <a:cubicBezTo>
                      <a:pt x="53" y="698"/>
                      <a:pt x="66" y="711"/>
                      <a:pt x="79" y="711"/>
                    </a:cubicBezTo>
                    <a:cubicBezTo>
                      <a:pt x="106" y="711"/>
                      <a:pt x="132" y="711"/>
                      <a:pt x="158" y="685"/>
                    </a:cubicBezTo>
                    <a:cubicBezTo>
                      <a:pt x="383" y="487"/>
                      <a:pt x="621" y="315"/>
                      <a:pt x="898" y="170"/>
                    </a:cubicBezTo>
                    <a:cubicBezTo>
                      <a:pt x="938" y="143"/>
                      <a:pt x="951" y="90"/>
                      <a:pt x="938" y="51"/>
                    </a:cubicBezTo>
                    <a:cubicBezTo>
                      <a:pt x="919" y="22"/>
                      <a:pt x="886"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6" name="Google Shape;10376;p127"/>
              <p:cNvSpPr/>
              <p:nvPr/>
            </p:nvSpPr>
            <p:spPr>
              <a:xfrm>
                <a:off x="605575" y="2176050"/>
                <a:ext cx="8550" cy="21475"/>
              </a:xfrm>
              <a:custGeom>
                <a:avLst/>
                <a:gdLst/>
                <a:ahLst/>
                <a:cxnLst/>
                <a:rect l="l" t="t" r="r" b="b"/>
                <a:pathLst>
                  <a:path w="342" h="859" extrusionOk="0">
                    <a:moveTo>
                      <a:pt x="207" y="1"/>
                    </a:moveTo>
                    <a:cubicBezTo>
                      <a:pt x="181" y="1"/>
                      <a:pt x="158" y="12"/>
                      <a:pt x="146" y="39"/>
                    </a:cubicBezTo>
                    <a:cubicBezTo>
                      <a:pt x="54" y="277"/>
                      <a:pt x="1" y="528"/>
                      <a:pt x="14" y="779"/>
                    </a:cubicBezTo>
                    <a:cubicBezTo>
                      <a:pt x="14" y="819"/>
                      <a:pt x="41" y="845"/>
                      <a:pt x="80" y="858"/>
                    </a:cubicBezTo>
                    <a:lnTo>
                      <a:pt x="107" y="858"/>
                    </a:lnTo>
                    <a:cubicBezTo>
                      <a:pt x="146" y="858"/>
                      <a:pt x="186" y="819"/>
                      <a:pt x="186" y="766"/>
                    </a:cubicBezTo>
                    <a:cubicBezTo>
                      <a:pt x="173" y="541"/>
                      <a:pt x="225" y="330"/>
                      <a:pt x="305" y="119"/>
                    </a:cubicBezTo>
                    <a:cubicBezTo>
                      <a:pt x="342" y="63"/>
                      <a:pt x="268"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7" name="Google Shape;10377;p127"/>
              <p:cNvSpPr/>
              <p:nvPr/>
            </p:nvSpPr>
            <p:spPr>
              <a:xfrm>
                <a:off x="677550" y="2020400"/>
                <a:ext cx="49225" cy="18300"/>
              </a:xfrm>
              <a:custGeom>
                <a:avLst/>
                <a:gdLst/>
                <a:ahLst/>
                <a:cxnLst/>
                <a:rect l="l" t="t" r="r" b="b"/>
                <a:pathLst>
                  <a:path w="1969" h="732" extrusionOk="0">
                    <a:moveTo>
                      <a:pt x="1634" y="0"/>
                    </a:moveTo>
                    <a:cubicBezTo>
                      <a:pt x="1346" y="0"/>
                      <a:pt x="898" y="109"/>
                      <a:pt x="397" y="402"/>
                    </a:cubicBezTo>
                    <a:cubicBezTo>
                      <a:pt x="265" y="455"/>
                      <a:pt x="133" y="507"/>
                      <a:pt x="1" y="534"/>
                    </a:cubicBezTo>
                    <a:cubicBezTo>
                      <a:pt x="357" y="547"/>
                      <a:pt x="701" y="613"/>
                      <a:pt x="1044" y="732"/>
                    </a:cubicBezTo>
                    <a:cubicBezTo>
                      <a:pt x="1044" y="732"/>
                      <a:pt x="1969" y="336"/>
                      <a:pt x="1969" y="138"/>
                    </a:cubicBezTo>
                    <a:cubicBezTo>
                      <a:pt x="1963" y="55"/>
                      <a:pt x="1839" y="0"/>
                      <a:pt x="1634"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8" name="Google Shape;10378;p127"/>
              <p:cNvSpPr/>
              <p:nvPr/>
            </p:nvSpPr>
            <p:spPr>
              <a:xfrm>
                <a:off x="692750" y="2002850"/>
                <a:ext cx="78275" cy="47075"/>
              </a:xfrm>
              <a:custGeom>
                <a:avLst/>
                <a:gdLst/>
                <a:ahLst/>
                <a:cxnLst/>
                <a:rect l="l" t="t" r="r" b="b"/>
                <a:pathLst>
                  <a:path w="3131" h="1883" extrusionOk="0">
                    <a:moveTo>
                      <a:pt x="2821" y="0"/>
                    </a:moveTo>
                    <a:cubicBezTo>
                      <a:pt x="2447" y="0"/>
                      <a:pt x="1198" y="1028"/>
                      <a:pt x="634" y="1196"/>
                    </a:cubicBezTo>
                    <a:cubicBezTo>
                      <a:pt x="0" y="1394"/>
                      <a:pt x="674" y="1883"/>
                      <a:pt x="674" y="1883"/>
                    </a:cubicBezTo>
                    <a:cubicBezTo>
                      <a:pt x="674" y="1883"/>
                      <a:pt x="1400" y="1645"/>
                      <a:pt x="1730" y="1223"/>
                    </a:cubicBezTo>
                    <a:cubicBezTo>
                      <a:pt x="2061" y="813"/>
                      <a:pt x="3130" y="338"/>
                      <a:pt x="2906" y="34"/>
                    </a:cubicBezTo>
                    <a:cubicBezTo>
                      <a:pt x="2888" y="11"/>
                      <a:pt x="2859" y="0"/>
                      <a:pt x="2821"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9" name="Google Shape;10379;p127"/>
              <p:cNvSpPr/>
              <p:nvPr/>
            </p:nvSpPr>
            <p:spPr>
              <a:xfrm>
                <a:off x="696375" y="2008650"/>
                <a:ext cx="78675" cy="27750"/>
              </a:xfrm>
              <a:custGeom>
                <a:avLst/>
                <a:gdLst/>
                <a:ahLst/>
                <a:cxnLst/>
                <a:rect l="l" t="t" r="r" b="b"/>
                <a:pathLst>
                  <a:path w="3147" h="1110" extrusionOk="0">
                    <a:moveTo>
                      <a:pt x="2858" y="1"/>
                    </a:moveTo>
                    <a:cubicBezTo>
                      <a:pt x="2589" y="1"/>
                      <a:pt x="2165" y="90"/>
                      <a:pt x="1784" y="264"/>
                    </a:cubicBezTo>
                    <a:cubicBezTo>
                      <a:pt x="1150" y="555"/>
                      <a:pt x="1" y="1109"/>
                      <a:pt x="1" y="1109"/>
                    </a:cubicBezTo>
                    <a:cubicBezTo>
                      <a:pt x="1" y="1109"/>
                      <a:pt x="1150" y="1109"/>
                      <a:pt x="1612" y="806"/>
                    </a:cubicBezTo>
                    <a:cubicBezTo>
                      <a:pt x="2074" y="515"/>
                      <a:pt x="3078" y="317"/>
                      <a:pt x="3131" y="119"/>
                    </a:cubicBezTo>
                    <a:cubicBezTo>
                      <a:pt x="3146" y="40"/>
                      <a:pt x="3036" y="1"/>
                      <a:pt x="2858"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0" name="Google Shape;10380;p127"/>
              <p:cNvSpPr/>
              <p:nvPr/>
            </p:nvSpPr>
            <p:spPr>
              <a:xfrm>
                <a:off x="644225" y="2015375"/>
                <a:ext cx="137200" cy="54700"/>
              </a:xfrm>
              <a:custGeom>
                <a:avLst/>
                <a:gdLst/>
                <a:ahLst/>
                <a:cxnLst/>
                <a:rect l="l" t="t" r="r" b="b"/>
                <a:pathLst>
                  <a:path w="5488" h="2188" extrusionOk="0">
                    <a:moveTo>
                      <a:pt x="5136" y="0"/>
                    </a:moveTo>
                    <a:cubicBezTo>
                      <a:pt x="4870" y="0"/>
                      <a:pt x="4479" y="60"/>
                      <a:pt x="4173" y="141"/>
                    </a:cubicBezTo>
                    <a:cubicBezTo>
                      <a:pt x="3619" y="299"/>
                      <a:pt x="2324" y="642"/>
                      <a:pt x="2324" y="642"/>
                    </a:cubicBezTo>
                    <a:cubicBezTo>
                      <a:pt x="2324" y="642"/>
                      <a:pt x="1903" y="524"/>
                      <a:pt x="1419" y="524"/>
                    </a:cubicBezTo>
                    <a:cubicBezTo>
                      <a:pt x="1217" y="524"/>
                      <a:pt x="1004" y="544"/>
                      <a:pt x="806" y="603"/>
                    </a:cubicBezTo>
                    <a:lnTo>
                      <a:pt x="713" y="642"/>
                    </a:lnTo>
                    <a:lnTo>
                      <a:pt x="687" y="656"/>
                    </a:lnTo>
                    <a:cubicBezTo>
                      <a:pt x="528" y="695"/>
                      <a:pt x="396" y="774"/>
                      <a:pt x="277" y="880"/>
                    </a:cubicBezTo>
                    <a:cubicBezTo>
                      <a:pt x="40" y="1131"/>
                      <a:pt x="0" y="1501"/>
                      <a:pt x="172" y="1791"/>
                    </a:cubicBezTo>
                    <a:cubicBezTo>
                      <a:pt x="238" y="1897"/>
                      <a:pt x="330" y="1976"/>
                      <a:pt x="436" y="2042"/>
                    </a:cubicBezTo>
                    <a:cubicBezTo>
                      <a:pt x="542" y="2095"/>
                      <a:pt x="660" y="2148"/>
                      <a:pt x="779" y="2188"/>
                    </a:cubicBezTo>
                    <a:cubicBezTo>
                      <a:pt x="779" y="2188"/>
                      <a:pt x="2760" y="1871"/>
                      <a:pt x="3381" y="1329"/>
                    </a:cubicBezTo>
                    <a:cubicBezTo>
                      <a:pt x="4002" y="788"/>
                      <a:pt x="5296" y="378"/>
                      <a:pt x="5428" y="141"/>
                    </a:cubicBezTo>
                    <a:cubicBezTo>
                      <a:pt x="5487" y="40"/>
                      <a:pt x="5353" y="0"/>
                      <a:pt x="5136"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1" name="Google Shape;10381;p127"/>
              <p:cNvSpPr/>
              <p:nvPr/>
            </p:nvSpPr>
            <p:spPr>
              <a:xfrm>
                <a:off x="448100" y="3043050"/>
                <a:ext cx="50200" cy="36000"/>
              </a:xfrm>
              <a:custGeom>
                <a:avLst/>
                <a:gdLst/>
                <a:ahLst/>
                <a:cxnLst/>
                <a:rect l="l" t="t" r="r" b="b"/>
                <a:pathLst>
                  <a:path w="2008" h="1440" extrusionOk="0">
                    <a:moveTo>
                      <a:pt x="2008" y="0"/>
                    </a:moveTo>
                    <a:lnTo>
                      <a:pt x="0" y="79"/>
                    </a:lnTo>
                    <a:lnTo>
                      <a:pt x="172" y="1440"/>
                    </a:lnTo>
                    <a:lnTo>
                      <a:pt x="1915" y="1440"/>
                    </a:lnTo>
                    <a:lnTo>
                      <a:pt x="2008"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2" name="Google Shape;10382;p127"/>
              <p:cNvSpPr/>
              <p:nvPr/>
            </p:nvSpPr>
            <p:spPr>
              <a:xfrm>
                <a:off x="564325" y="3038075"/>
                <a:ext cx="48875" cy="40975"/>
              </a:xfrm>
              <a:custGeom>
                <a:avLst/>
                <a:gdLst/>
                <a:ahLst/>
                <a:cxnLst/>
                <a:rect l="l" t="t" r="r" b="b"/>
                <a:pathLst>
                  <a:path w="1955" h="1639" extrusionOk="0">
                    <a:moveTo>
                      <a:pt x="1875" y="1"/>
                    </a:moveTo>
                    <a:lnTo>
                      <a:pt x="0" y="54"/>
                    </a:lnTo>
                    <a:lnTo>
                      <a:pt x="211" y="1639"/>
                    </a:lnTo>
                    <a:lnTo>
                      <a:pt x="1955" y="1625"/>
                    </a:lnTo>
                    <a:lnTo>
                      <a:pt x="1875"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3" name="Google Shape;10383;p127"/>
              <p:cNvSpPr/>
              <p:nvPr/>
            </p:nvSpPr>
            <p:spPr>
              <a:xfrm>
                <a:off x="552750" y="3066725"/>
                <a:ext cx="169725" cy="81000"/>
              </a:xfrm>
              <a:custGeom>
                <a:avLst/>
                <a:gdLst/>
                <a:ahLst/>
                <a:cxnLst/>
                <a:rect l="l" t="t" r="r" b="b"/>
                <a:pathLst>
                  <a:path w="6789" h="3240" extrusionOk="0">
                    <a:moveTo>
                      <a:pt x="2346" y="0"/>
                    </a:moveTo>
                    <a:cubicBezTo>
                      <a:pt x="2039" y="0"/>
                      <a:pt x="1644" y="302"/>
                      <a:pt x="1244" y="302"/>
                    </a:cubicBezTo>
                    <a:cubicBezTo>
                      <a:pt x="1066" y="302"/>
                      <a:pt x="887" y="243"/>
                      <a:pt x="714" y="70"/>
                    </a:cubicBezTo>
                    <a:cubicBezTo>
                      <a:pt x="688" y="64"/>
                      <a:pt x="662" y="61"/>
                      <a:pt x="637" y="61"/>
                    </a:cubicBezTo>
                    <a:cubicBezTo>
                      <a:pt x="433" y="61"/>
                      <a:pt x="269" y="241"/>
                      <a:pt x="305" y="453"/>
                    </a:cubicBezTo>
                    <a:cubicBezTo>
                      <a:pt x="305" y="532"/>
                      <a:pt x="291" y="611"/>
                      <a:pt x="278" y="677"/>
                    </a:cubicBezTo>
                    <a:cubicBezTo>
                      <a:pt x="278" y="743"/>
                      <a:pt x="265" y="796"/>
                      <a:pt x="265" y="862"/>
                    </a:cubicBezTo>
                    <a:cubicBezTo>
                      <a:pt x="173" y="1430"/>
                      <a:pt x="1" y="2315"/>
                      <a:pt x="40" y="2870"/>
                    </a:cubicBezTo>
                    <a:cubicBezTo>
                      <a:pt x="40" y="2989"/>
                      <a:pt x="67" y="3121"/>
                      <a:pt x="133" y="3240"/>
                    </a:cubicBezTo>
                    <a:lnTo>
                      <a:pt x="6710" y="3226"/>
                    </a:lnTo>
                    <a:cubicBezTo>
                      <a:pt x="6776" y="3107"/>
                      <a:pt x="6789" y="2975"/>
                      <a:pt x="6763" y="2857"/>
                    </a:cubicBezTo>
                    <a:cubicBezTo>
                      <a:pt x="6697" y="2579"/>
                      <a:pt x="6432" y="2170"/>
                      <a:pt x="5455" y="1760"/>
                    </a:cubicBezTo>
                    <a:cubicBezTo>
                      <a:pt x="4689" y="1443"/>
                      <a:pt x="3804" y="1140"/>
                      <a:pt x="3276" y="664"/>
                    </a:cubicBezTo>
                    <a:cubicBezTo>
                      <a:pt x="2761" y="202"/>
                      <a:pt x="2563" y="70"/>
                      <a:pt x="2563" y="70"/>
                    </a:cubicBezTo>
                    <a:cubicBezTo>
                      <a:pt x="2497" y="20"/>
                      <a:pt x="2425" y="0"/>
                      <a:pt x="2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4" name="Google Shape;10384;p127"/>
              <p:cNvSpPr/>
              <p:nvPr/>
            </p:nvSpPr>
            <p:spPr>
              <a:xfrm>
                <a:off x="553750" y="3138125"/>
                <a:ext cx="168725" cy="9600"/>
              </a:xfrm>
              <a:custGeom>
                <a:avLst/>
                <a:gdLst/>
                <a:ahLst/>
                <a:cxnLst/>
                <a:rect l="l" t="t" r="r" b="b"/>
                <a:pathLst>
                  <a:path w="6749" h="384" extrusionOk="0">
                    <a:moveTo>
                      <a:pt x="6723" y="1"/>
                    </a:moveTo>
                    <a:lnTo>
                      <a:pt x="0" y="14"/>
                    </a:lnTo>
                    <a:cubicBezTo>
                      <a:pt x="0" y="133"/>
                      <a:pt x="27" y="265"/>
                      <a:pt x="93" y="384"/>
                    </a:cubicBezTo>
                    <a:lnTo>
                      <a:pt x="6670" y="370"/>
                    </a:lnTo>
                    <a:cubicBezTo>
                      <a:pt x="6736" y="251"/>
                      <a:pt x="6749" y="119"/>
                      <a:pt x="6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5" name="Google Shape;10385;p127"/>
              <p:cNvSpPr/>
              <p:nvPr/>
            </p:nvSpPr>
            <p:spPr>
              <a:xfrm>
                <a:off x="559350" y="3083650"/>
                <a:ext cx="22150" cy="63750"/>
              </a:xfrm>
              <a:custGeom>
                <a:avLst/>
                <a:gdLst/>
                <a:ahLst/>
                <a:cxnLst/>
                <a:rect l="l" t="t" r="r" b="b"/>
                <a:pathLst>
                  <a:path w="886" h="2550" extrusionOk="0">
                    <a:moveTo>
                      <a:pt x="27" y="0"/>
                    </a:moveTo>
                    <a:cubicBezTo>
                      <a:pt x="27" y="53"/>
                      <a:pt x="14" y="119"/>
                      <a:pt x="1" y="185"/>
                    </a:cubicBezTo>
                    <a:cubicBezTo>
                      <a:pt x="410" y="502"/>
                      <a:pt x="661" y="978"/>
                      <a:pt x="701" y="1506"/>
                    </a:cubicBezTo>
                    <a:cubicBezTo>
                      <a:pt x="727" y="1889"/>
                      <a:pt x="595" y="2259"/>
                      <a:pt x="344" y="2549"/>
                    </a:cubicBezTo>
                    <a:lnTo>
                      <a:pt x="542" y="2549"/>
                    </a:lnTo>
                    <a:cubicBezTo>
                      <a:pt x="767" y="2246"/>
                      <a:pt x="886" y="1863"/>
                      <a:pt x="859" y="1480"/>
                    </a:cubicBezTo>
                    <a:cubicBezTo>
                      <a:pt x="807" y="885"/>
                      <a:pt x="503" y="344"/>
                      <a:pt x="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6" name="Google Shape;10386;p127"/>
              <p:cNvSpPr/>
              <p:nvPr/>
            </p:nvSpPr>
            <p:spPr>
              <a:xfrm>
                <a:off x="628125" y="3085225"/>
                <a:ext cx="17425" cy="8050"/>
              </a:xfrm>
              <a:custGeom>
                <a:avLst/>
                <a:gdLst/>
                <a:ahLst/>
                <a:cxnLst/>
                <a:rect l="l" t="t" r="r" b="b"/>
                <a:pathLst>
                  <a:path w="697" h="322" extrusionOk="0">
                    <a:moveTo>
                      <a:pt x="578" y="0"/>
                    </a:moveTo>
                    <a:cubicBezTo>
                      <a:pt x="569" y="0"/>
                      <a:pt x="560" y="1"/>
                      <a:pt x="552" y="3"/>
                    </a:cubicBezTo>
                    <a:lnTo>
                      <a:pt x="129" y="109"/>
                    </a:lnTo>
                    <a:cubicBezTo>
                      <a:pt x="1" y="122"/>
                      <a:pt x="22" y="321"/>
                      <a:pt x="144" y="321"/>
                    </a:cubicBezTo>
                    <a:cubicBezTo>
                      <a:pt x="148" y="321"/>
                      <a:pt x="151" y="321"/>
                      <a:pt x="155" y="320"/>
                    </a:cubicBezTo>
                    <a:lnTo>
                      <a:pt x="182" y="320"/>
                    </a:lnTo>
                    <a:lnTo>
                      <a:pt x="591" y="215"/>
                    </a:lnTo>
                    <a:cubicBezTo>
                      <a:pt x="657" y="202"/>
                      <a:pt x="697" y="136"/>
                      <a:pt x="684" y="83"/>
                    </a:cubicBezTo>
                    <a:cubicBezTo>
                      <a:pt x="662" y="28"/>
                      <a:pt x="62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7" name="Google Shape;10387;p127"/>
              <p:cNvSpPr/>
              <p:nvPr/>
            </p:nvSpPr>
            <p:spPr>
              <a:xfrm>
                <a:off x="619125" y="3076600"/>
                <a:ext cx="16900" cy="8075"/>
              </a:xfrm>
              <a:custGeom>
                <a:avLst/>
                <a:gdLst/>
                <a:ahLst/>
                <a:cxnLst/>
                <a:rect l="l" t="t" r="r" b="b"/>
                <a:pathLst>
                  <a:path w="676" h="323" extrusionOk="0">
                    <a:moveTo>
                      <a:pt x="534" y="0"/>
                    </a:moveTo>
                    <a:cubicBezTo>
                      <a:pt x="524" y="0"/>
                      <a:pt x="513" y="2"/>
                      <a:pt x="502" y="5"/>
                    </a:cubicBezTo>
                    <a:lnTo>
                      <a:pt x="93" y="111"/>
                    </a:lnTo>
                    <a:cubicBezTo>
                      <a:pt x="27" y="124"/>
                      <a:pt x="0" y="177"/>
                      <a:pt x="14" y="243"/>
                    </a:cubicBezTo>
                    <a:cubicBezTo>
                      <a:pt x="14" y="282"/>
                      <a:pt x="66" y="322"/>
                      <a:pt x="119" y="322"/>
                    </a:cubicBezTo>
                    <a:lnTo>
                      <a:pt x="146" y="322"/>
                    </a:lnTo>
                    <a:lnTo>
                      <a:pt x="555" y="216"/>
                    </a:lnTo>
                    <a:cubicBezTo>
                      <a:pt x="676" y="180"/>
                      <a:pt x="642"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8" name="Google Shape;10388;p127"/>
              <p:cNvSpPr/>
              <p:nvPr/>
            </p:nvSpPr>
            <p:spPr>
              <a:xfrm>
                <a:off x="639600" y="3091125"/>
                <a:ext cx="17200" cy="8075"/>
              </a:xfrm>
              <a:custGeom>
                <a:avLst/>
                <a:gdLst/>
                <a:ahLst/>
                <a:cxnLst/>
                <a:rect l="l" t="t" r="r" b="b"/>
                <a:pathLst>
                  <a:path w="688" h="323" extrusionOk="0">
                    <a:moveTo>
                      <a:pt x="537" y="0"/>
                    </a:moveTo>
                    <a:cubicBezTo>
                      <a:pt x="526" y="0"/>
                      <a:pt x="514" y="2"/>
                      <a:pt x="502" y="5"/>
                    </a:cubicBezTo>
                    <a:lnTo>
                      <a:pt x="93" y="111"/>
                    </a:lnTo>
                    <a:cubicBezTo>
                      <a:pt x="40" y="124"/>
                      <a:pt x="0" y="177"/>
                      <a:pt x="13" y="243"/>
                    </a:cubicBezTo>
                    <a:cubicBezTo>
                      <a:pt x="27" y="283"/>
                      <a:pt x="66" y="322"/>
                      <a:pt x="119" y="322"/>
                    </a:cubicBezTo>
                    <a:lnTo>
                      <a:pt x="145" y="322"/>
                    </a:lnTo>
                    <a:lnTo>
                      <a:pt x="555" y="217"/>
                    </a:lnTo>
                    <a:cubicBezTo>
                      <a:pt x="688" y="180"/>
                      <a:pt x="655"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9" name="Google Shape;10389;p127"/>
              <p:cNvSpPr/>
              <p:nvPr/>
            </p:nvSpPr>
            <p:spPr>
              <a:xfrm>
                <a:off x="649825" y="3096800"/>
                <a:ext cx="17000" cy="8000"/>
              </a:xfrm>
              <a:custGeom>
                <a:avLst/>
                <a:gdLst/>
                <a:ahLst/>
                <a:cxnLst/>
                <a:rect l="l" t="t" r="r" b="b"/>
                <a:pathLst>
                  <a:path w="680" h="320" extrusionOk="0">
                    <a:moveTo>
                      <a:pt x="526" y="0"/>
                    </a:moveTo>
                    <a:cubicBezTo>
                      <a:pt x="519" y="0"/>
                      <a:pt x="511" y="1"/>
                      <a:pt x="502" y="3"/>
                    </a:cubicBezTo>
                    <a:lnTo>
                      <a:pt x="93" y="108"/>
                    </a:lnTo>
                    <a:cubicBezTo>
                      <a:pt x="27" y="122"/>
                      <a:pt x="1" y="174"/>
                      <a:pt x="14" y="240"/>
                    </a:cubicBezTo>
                    <a:cubicBezTo>
                      <a:pt x="27" y="293"/>
                      <a:pt x="67" y="320"/>
                      <a:pt x="119" y="320"/>
                    </a:cubicBezTo>
                    <a:lnTo>
                      <a:pt x="146" y="320"/>
                    </a:lnTo>
                    <a:lnTo>
                      <a:pt x="555" y="214"/>
                    </a:lnTo>
                    <a:cubicBezTo>
                      <a:pt x="679" y="177"/>
                      <a:pt x="640"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0" name="Google Shape;10390;p127"/>
              <p:cNvSpPr/>
              <p:nvPr/>
            </p:nvSpPr>
            <p:spPr>
              <a:xfrm>
                <a:off x="660725" y="3102050"/>
                <a:ext cx="16525" cy="8025"/>
              </a:xfrm>
              <a:custGeom>
                <a:avLst/>
                <a:gdLst/>
                <a:ahLst/>
                <a:cxnLst/>
                <a:rect l="l" t="t" r="r" b="b"/>
                <a:pathLst>
                  <a:path w="661" h="321" extrusionOk="0">
                    <a:moveTo>
                      <a:pt x="542" y="1"/>
                    </a:moveTo>
                    <a:cubicBezTo>
                      <a:pt x="533" y="1"/>
                      <a:pt x="524" y="2"/>
                      <a:pt x="515" y="4"/>
                    </a:cubicBezTo>
                    <a:lnTo>
                      <a:pt x="106" y="110"/>
                    </a:lnTo>
                    <a:cubicBezTo>
                      <a:pt x="40" y="123"/>
                      <a:pt x="0" y="176"/>
                      <a:pt x="27" y="242"/>
                    </a:cubicBezTo>
                    <a:cubicBezTo>
                      <a:pt x="40" y="295"/>
                      <a:pt x="80" y="321"/>
                      <a:pt x="132" y="321"/>
                    </a:cubicBezTo>
                    <a:cubicBezTo>
                      <a:pt x="132" y="321"/>
                      <a:pt x="146" y="321"/>
                      <a:pt x="159" y="308"/>
                    </a:cubicBezTo>
                    <a:lnTo>
                      <a:pt x="568" y="215"/>
                    </a:lnTo>
                    <a:cubicBezTo>
                      <a:pt x="621" y="189"/>
                      <a:pt x="661" y="136"/>
                      <a:pt x="647" y="83"/>
                    </a:cubicBezTo>
                    <a:cubicBezTo>
                      <a:pt x="625" y="28"/>
                      <a:pt x="585" y="1"/>
                      <a:pt x="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1" name="Google Shape;10391;p127"/>
              <p:cNvSpPr/>
              <p:nvPr/>
            </p:nvSpPr>
            <p:spPr>
              <a:xfrm>
                <a:off x="672050" y="3106625"/>
                <a:ext cx="18125" cy="8100"/>
              </a:xfrm>
              <a:custGeom>
                <a:avLst/>
                <a:gdLst/>
                <a:ahLst/>
                <a:cxnLst/>
                <a:rect l="l" t="t" r="r" b="b"/>
                <a:pathLst>
                  <a:path w="725" h="324" extrusionOk="0">
                    <a:moveTo>
                      <a:pt x="583" y="1"/>
                    </a:moveTo>
                    <a:cubicBezTo>
                      <a:pt x="573" y="1"/>
                      <a:pt x="562" y="3"/>
                      <a:pt x="551" y="6"/>
                    </a:cubicBezTo>
                    <a:lnTo>
                      <a:pt x="142" y="112"/>
                    </a:lnTo>
                    <a:cubicBezTo>
                      <a:pt x="1" y="124"/>
                      <a:pt x="21" y="323"/>
                      <a:pt x="155" y="323"/>
                    </a:cubicBezTo>
                    <a:cubicBezTo>
                      <a:pt x="159" y="323"/>
                      <a:pt x="164" y="323"/>
                      <a:pt x="168" y="323"/>
                    </a:cubicBezTo>
                    <a:lnTo>
                      <a:pt x="194" y="323"/>
                    </a:lnTo>
                    <a:lnTo>
                      <a:pt x="604" y="217"/>
                    </a:lnTo>
                    <a:cubicBezTo>
                      <a:pt x="725" y="181"/>
                      <a:pt x="691"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2" name="Google Shape;10392;p127"/>
              <p:cNvSpPr/>
              <p:nvPr/>
            </p:nvSpPr>
            <p:spPr>
              <a:xfrm>
                <a:off x="371175" y="2336150"/>
                <a:ext cx="255225" cy="152025"/>
              </a:xfrm>
              <a:custGeom>
                <a:avLst/>
                <a:gdLst/>
                <a:ahLst/>
                <a:cxnLst/>
                <a:rect l="l" t="t" r="r" b="b"/>
                <a:pathLst>
                  <a:path w="10209" h="6081" extrusionOk="0">
                    <a:moveTo>
                      <a:pt x="8690" y="1"/>
                    </a:moveTo>
                    <a:lnTo>
                      <a:pt x="185" y="1810"/>
                    </a:lnTo>
                    <a:cubicBezTo>
                      <a:pt x="185" y="1810"/>
                      <a:pt x="0" y="3620"/>
                      <a:pt x="330" y="4927"/>
                    </a:cubicBezTo>
                    <a:cubicBezTo>
                      <a:pt x="344" y="4993"/>
                      <a:pt x="370" y="5059"/>
                      <a:pt x="383" y="5125"/>
                    </a:cubicBezTo>
                    <a:cubicBezTo>
                      <a:pt x="410" y="5218"/>
                      <a:pt x="436" y="5297"/>
                      <a:pt x="476" y="5389"/>
                    </a:cubicBezTo>
                    <a:cubicBezTo>
                      <a:pt x="674" y="5877"/>
                      <a:pt x="1804" y="6080"/>
                      <a:pt x="3216" y="6080"/>
                    </a:cubicBezTo>
                    <a:cubicBezTo>
                      <a:pt x="3871" y="6080"/>
                      <a:pt x="4585" y="6037"/>
                      <a:pt x="5296" y="5957"/>
                    </a:cubicBezTo>
                    <a:cubicBezTo>
                      <a:pt x="7026" y="5759"/>
                      <a:pt x="8743" y="5336"/>
                      <a:pt x="9496" y="4835"/>
                    </a:cubicBezTo>
                    <a:cubicBezTo>
                      <a:pt x="10209" y="4359"/>
                      <a:pt x="8690" y="1"/>
                      <a:pt x="8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3" name="Google Shape;10393;p127"/>
              <p:cNvSpPr/>
              <p:nvPr/>
            </p:nvSpPr>
            <p:spPr>
              <a:xfrm>
                <a:off x="506525" y="2428275"/>
                <a:ext cx="130775" cy="614450"/>
              </a:xfrm>
              <a:custGeom>
                <a:avLst/>
                <a:gdLst/>
                <a:ahLst/>
                <a:cxnLst/>
                <a:rect l="l" t="t" r="r" b="b"/>
                <a:pathLst>
                  <a:path w="5231" h="24578" extrusionOk="0">
                    <a:moveTo>
                      <a:pt x="4240" y="1"/>
                    </a:moveTo>
                    <a:lnTo>
                      <a:pt x="3408" y="384"/>
                    </a:lnTo>
                    <a:lnTo>
                      <a:pt x="3210" y="476"/>
                    </a:lnTo>
                    <a:lnTo>
                      <a:pt x="1" y="1955"/>
                    </a:lnTo>
                    <a:lnTo>
                      <a:pt x="41" y="2246"/>
                    </a:lnTo>
                    <a:lnTo>
                      <a:pt x="1454" y="14277"/>
                    </a:lnTo>
                    <a:cubicBezTo>
                      <a:pt x="1137" y="16297"/>
                      <a:pt x="2022" y="24578"/>
                      <a:pt x="2022" y="24578"/>
                    </a:cubicBezTo>
                    <a:lnTo>
                      <a:pt x="4518" y="24499"/>
                    </a:lnTo>
                    <a:lnTo>
                      <a:pt x="5231" y="13524"/>
                    </a:lnTo>
                    <a:cubicBezTo>
                      <a:pt x="5204" y="10341"/>
                      <a:pt x="4861" y="5943"/>
                      <a:pt x="4359" y="1163"/>
                    </a:cubicBezTo>
                    <a:cubicBezTo>
                      <a:pt x="4359" y="1084"/>
                      <a:pt x="4346" y="1004"/>
                      <a:pt x="4333" y="938"/>
                    </a:cubicBezTo>
                    <a:cubicBezTo>
                      <a:pt x="4306" y="687"/>
                      <a:pt x="4280" y="436"/>
                      <a:pt x="4253" y="199"/>
                    </a:cubicBezTo>
                    <a:cubicBezTo>
                      <a:pt x="4253" y="133"/>
                      <a:pt x="4240" y="67"/>
                      <a:pt x="42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4" name="Google Shape;10394;p127"/>
              <p:cNvSpPr/>
              <p:nvPr/>
            </p:nvSpPr>
            <p:spPr>
              <a:xfrm>
                <a:off x="518100" y="2485675"/>
                <a:ext cx="51525" cy="548475"/>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5" name="Google Shape;10395;p127"/>
              <p:cNvSpPr/>
              <p:nvPr/>
            </p:nvSpPr>
            <p:spPr>
              <a:xfrm>
                <a:off x="563925" y="2390250"/>
                <a:ext cx="51600" cy="67100"/>
              </a:xfrm>
              <a:custGeom>
                <a:avLst/>
                <a:gdLst/>
                <a:ahLst/>
                <a:cxnLst/>
                <a:rect l="l" t="t" r="r" b="b"/>
                <a:pathLst>
                  <a:path w="2064" h="2684" extrusionOk="0">
                    <a:moveTo>
                      <a:pt x="117" y="1"/>
                    </a:moveTo>
                    <a:cubicBezTo>
                      <a:pt x="60" y="1"/>
                      <a:pt x="1" y="46"/>
                      <a:pt x="16" y="122"/>
                    </a:cubicBezTo>
                    <a:cubicBezTo>
                      <a:pt x="16" y="175"/>
                      <a:pt x="227" y="1244"/>
                      <a:pt x="914" y="1997"/>
                    </a:cubicBezTo>
                    <a:cubicBezTo>
                      <a:pt x="1059" y="2155"/>
                      <a:pt x="1218" y="2288"/>
                      <a:pt x="1403" y="2406"/>
                    </a:cubicBezTo>
                    <a:cubicBezTo>
                      <a:pt x="1535" y="2499"/>
                      <a:pt x="1680" y="2565"/>
                      <a:pt x="1839" y="2618"/>
                    </a:cubicBezTo>
                    <a:cubicBezTo>
                      <a:pt x="1918" y="2644"/>
                      <a:pt x="1984" y="2671"/>
                      <a:pt x="2063" y="2684"/>
                    </a:cubicBezTo>
                    <a:cubicBezTo>
                      <a:pt x="2063" y="2605"/>
                      <a:pt x="2050" y="2538"/>
                      <a:pt x="2037" y="2459"/>
                    </a:cubicBezTo>
                    <a:lnTo>
                      <a:pt x="1931" y="2433"/>
                    </a:lnTo>
                    <a:cubicBezTo>
                      <a:pt x="1786" y="2380"/>
                      <a:pt x="1640" y="2314"/>
                      <a:pt x="1508" y="2235"/>
                    </a:cubicBezTo>
                    <a:cubicBezTo>
                      <a:pt x="1363" y="2142"/>
                      <a:pt x="1231" y="2023"/>
                      <a:pt x="1112" y="1905"/>
                    </a:cubicBezTo>
                    <a:cubicBezTo>
                      <a:pt x="425" y="1191"/>
                      <a:pt x="214" y="95"/>
                      <a:pt x="214" y="82"/>
                    </a:cubicBezTo>
                    <a:cubicBezTo>
                      <a:pt x="203" y="26"/>
                      <a:pt x="160" y="1"/>
                      <a:pt x="1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6" name="Google Shape;10396;p127"/>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7" name="Google Shape;10397;p127"/>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8" name="Google Shape;10398;p127"/>
              <p:cNvSpPr/>
              <p:nvPr/>
            </p:nvSpPr>
            <p:spPr>
              <a:xfrm>
                <a:off x="376125" y="2414250"/>
                <a:ext cx="128450" cy="630800"/>
              </a:xfrm>
              <a:custGeom>
                <a:avLst/>
                <a:gdLst/>
                <a:ahLst/>
                <a:cxnLst/>
                <a:rect l="l" t="t" r="r" b="b"/>
                <a:pathLst>
                  <a:path w="5138" h="25232" extrusionOk="0">
                    <a:moveTo>
                      <a:pt x="525" y="0"/>
                    </a:moveTo>
                    <a:cubicBezTo>
                      <a:pt x="321" y="0"/>
                      <a:pt x="142" y="27"/>
                      <a:pt x="0" y="86"/>
                    </a:cubicBezTo>
                    <a:cubicBezTo>
                      <a:pt x="0" y="86"/>
                      <a:pt x="66" y="760"/>
                      <a:pt x="172" y="1803"/>
                    </a:cubicBezTo>
                    <a:lnTo>
                      <a:pt x="185" y="2001"/>
                    </a:lnTo>
                    <a:lnTo>
                      <a:pt x="212" y="2212"/>
                    </a:lnTo>
                    <a:cubicBezTo>
                      <a:pt x="463" y="4827"/>
                      <a:pt x="885" y="9159"/>
                      <a:pt x="1163" y="11246"/>
                    </a:cubicBezTo>
                    <a:cubicBezTo>
                      <a:pt x="1163" y="11246"/>
                      <a:pt x="1123" y="15168"/>
                      <a:pt x="1281" y="18205"/>
                    </a:cubicBezTo>
                    <a:cubicBezTo>
                      <a:pt x="1413" y="21005"/>
                      <a:pt x="2391" y="24386"/>
                      <a:pt x="2536" y="25231"/>
                    </a:cubicBezTo>
                    <a:lnTo>
                      <a:pt x="5124" y="25231"/>
                    </a:lnTo>
                    <a:lnTo>
                      <a:pt x="5138" y="24862"/>
                    </a:lnTo>
                    <a:lnTo>
                      <a:pt x="5098" y="1446"/>
                    </a:lnTo>
                    <a:cubicBezTo>
                      <a:pt x="4306" y="1090"/>
                      <a:pt x="3513" y="760"/>
                      <a:pt x="2694" y="482"/>
                    </a:cubicBezTo>
                    <a:lnTo>
                      <a:pt x="2483" y="403"/>
                    </a:lnTo>
                    <a:lnTo>
                      <a:pt x="2100" y="284"/>
                    </a:lnTo>
                    <a:lnTo>
                      <a:pt x="1889" y="231"/>
                    </a:lnTo>
                    <a:cubicBezTo>
                      <a:pt x="1388" y="93"/>
                      <a:pt x="911"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9" name="Google Shape;10399;p127"/>
              <p:cNvSpPr/>
              <p:nvPr/>
            </p:nvSpPr>
            <p:spPr>
              <a:xfrm>
                <a:off x="395925" y="2475150"/>
                <a:ext cx="53175" cy="566925"/>
              </a:xfrm>
              <a:custGeom>
                <a:avLst/>
                <a:gdLst/>
                <a:ahLst/>
                <a:cxnLst/>
                <a:rect l="l" t="t" r="r" b="b"/>
                <a:pathLst>
                  <a:path w="2127" h="22677" extrusionOk="0">
                    <a:moveTo>
                      <a:pt x="104" y="1"/>
                    </a:moveTo>
                    <a:cubicBezTo>
                      <a:pt x="52" y="1"/>
                      <a:pt x="1" y="37"/>
                      <a:pt x="1" y="107"/>
                    </a:cubicBezTo>
                    <a:cubicBezTo>
                      <a:pt x="1" y="173"/>
                      <a:pt x="476" y="6868"/>
                      <a:pt x="714" y="8836"/>
                    </a:cubicBezTo>
                    <a:cubicBezTo>
                      <a:pt x="714" y="9074"/>
                      <a:pt x="582" y="14753"/>
                      <a:pt x="886" y="16813"/>
                    </a:cubicBezTo>
                    <a:cubicBezTo>
                      <a:pt x="1189" y="18886"/>
                      <a:pt x="1902" y="22558"/>
                      <a:pt x="1916" y="22584"/>
                    </a:cubicBezTo>
                    <a:cubicBezTo>
                      <a:pt x="1916" y="22637"/>
                      <a:pt x="1969" y="22676"/>
                      <a:pt x="2021" y="22676"/>
                    </a:cubicBezTo>
                    <a:lnTo>
                      <a:pt x="2035" y="22676"/>
                    </a:lnTo>
                    <a:cubicBezTo>
                      <a:pt x="2101" y="22663"/>
                      <a:pt x="2127" y="22610"/>
                      <a:pt x="2127" y="22558"/>
                    </a:cubicBezTo>
                    <a:cubicBezTo>
                      <a:pt x="2127" y="22518"/>
                      <a:pt x="1401" y="18860"/>
                      <a:pt x="1097" y="16773"/>
                    </a:cubicBezTo>
                    <a:cubicBezTo>
                      <a:pt x="780" y="14700"/>
                      <a:pt x="925" y="8889"/>
                      <a:pt x="925" y="8836"/>
                    </a:cubicBezTo>
                    <a:lnTo>
                      <a:pt x="925" y="8823"/>
                    </a:lnTo>
                    <a:cubicBezTo>
                      <a:pt x="687" y="6868"/>
                      <a:pt x="212" y="159"/>
                      <a:pt x="212" y="93"/>
                    </a:cubicBezTo>
                    <a:cubicBezTo>
                      <a:pt x="199" y="31"/>
                      <a:pt x="151" y="1"/>
                      <a:pt x="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0" name="Google Shape;10400;p127"/>
              <p:cNvSpPr/>
              <p:nvPr/>
            </p:nvSpPr>
            <p:spPr>
              <a:xfrm>
                <a:off x="415400" y="3061525"/>
                <a:ext cx="98750" cy="86200"/>
              </a:xfrm>
              <a:custGeom>
                <a:avLst/>
                <a:gdLst/>
                <a:ahLst/>
                <a:cxnLst/>
                <a:rect l="l" t="t" r="r" b="b"/>
                <a:pathLst>
                  <a:path w="3950" h="3448" extrusionOk="0">
                    <a:moveTo>
                      <a:pt x="2418" y="1"/>
                    </a:moveTo>
                    <a:cubicBezTo>
                      <a:pt x="1718" y="1"/>
                      <a:pt x="1599" y="133"/>
                      <a:pt x="1480" y="410"/>
                    </a:cubicBezTo>
                    <a:cubicBezTo>
                      <a:pt x="1467" y="436"/>
                      <a:pt x="1322" y="885"/>
                      <a:pt x="1308" y="912"/>
                    </a:cubicBezTo>
                    <a:cubicBezTo>
                      <a:pt x="1163" y="1176"/>
                      <a:pt x="1440" y="1057"/>
                      <a:pt x="701" y="1625"/>
                    </a:cubicBezTo>
                    <a:cubicBezTo>
                      <a:pt x="278" y="1982"/>
                      <a:pt x="14" y="2510"/>
                      <a:pt x="14" y="3078"/>
                    </a:cubicBezTo>
                    <a:cubicBezTo>
                      <a:pt x="1" y="3197"/>
                      <a:pt x="1" y="3329"/>
                      <a:pt x="14" y="3448"/>
                    </a:cubicBezTo>
                    <a:lnTo>
                      <a:pt x="3936" y="3448"/>
                    </a:lnTo>
                    <a:cubicBezTo>
                      <a:pt x="3936" y="3448"/>
                      <a:pt x="3950" y="3368"/>
                      <a:pt x="3950" y="3249"/>
                    </a:cubicBezTo>
                    <a:lnTo>
                      <a:pt x="3950" y="3065"/>
                    </a:lnTo>
                    <a:lnTo>
                      <a:pt x="3950" y="3025"/>
                    </a:lnTo>
                    <a:cubicBezTo>
                      <a:pt x="3950" y="2787"/>
                      <a:pt x="3936" y="2563"/>
                      <a:pt x="3910" y="2338"/>
                    </a:cubicBezTo>
                    <a:cubicBezTo>
                      <a:pt x="3870" y="2114"/>
                      <a:pt x="3818" y="1823"/>
                      <a:pt x="3765" y="1559"/>
                    </a:cubicBezTo>
                    <a:cubicBezTo>
                      <a:pt x="3738" y="1453"/>
                      <a:pt x="3712" y="1348"/>
                      <a:pt x="3686" y="1242"/>
                    </a:cubicBezTo>
                    <a:cubicBezTo>
                      <a:pt x="3646" y="1057"/>
                      <a:pt x="3593" y="872"/>
                      <a:pt x="3540" y="687"/>
                    </a:cubicBezTo>
                    <a:cubicBezTo>
                      <a:pt x="3435" y="450"/>
                      <a:pt x="3355" y="1"/>
                      <a:pt x="2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1" name="Google Shape;10401;p127"/>
              <p:cNvSpPr/>
              <p:nvPr/>
            </p:nvSpPr>
            <p:spPr>
              <a:xfrm>
                <a:off x="497950" y="3092575"/>
                <a:ext cx="16200" cy="50200"/>
              </a:xfrm>
              <a:custGeom>
                <a:avLst/>
                <a:gdLst/>
                <a:ahLst/>
                <a:cxnLst/>
                <a:rect l="l" t="t" r="r" b="b"/>
                <a:pathLst>
                  <a:path w="648" h="2008" extrusionOk="0">
                    <a:moveTo>
                      <a:pt x="384" y="0"/>
                    </a:moveTo>
                    <a:cubicBezTo>
                      <a:pt x="370" y="40"/>
                      <a:pt x="1" y="832"/>
                      <a:pt x="238" y="1492"/>
                    </a:cubicBezTo>
                    <a:cubicBezTo>
                      <a:pt x="318" y="1704"/>
                      <a:pt x="463" y="1889"/>
                      <a:pt x="648" y="2007"/>
                    </a:cubicBezTo>
                    <a:lnTo>
                      <a:pt x="648" y="1823"/>
                    </a:lnTo>
                    <a:lnTo>
                      <a:pt x="648" y="1783"/>
                    </a:lnTo>
                    <a:cubicBezTo>
                      <a:pt x="542" y="1677"/>
                      <a:pt x="463" y="1558"/>
                      <a:pt x="410" y="1413"/>
                    </a:cubicBezTo>
                    <a:cubicBezTo>
                      <a:pt x="265" y="1030"/>
                      <a:pt x="370" y="581"/>
                      <a:pt x="450" y="317"/>
                    </a:cubicBezTo>
                    <a:cubicBezTo>
                      <a:pt x="436" y="211"/>
                      <a:pt x="410" y="106"/>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2" name="Google Shape;10402;p127"/>
              <p:cNvSpPr/>
              <p:nvPr/>
            </p:nvSpPr>
            <p:spPr>
              <a:xfrm>
                <a:off x="415400" y="3138125"/>
                <a:ext cx="98750" cy="9600"/>
              </a:xfrm>
              <a:custGeom>
                <a:avLst/>
                <a:gdLst/>
                <a:ahLst/>
                <a:cxnLst/>
                <a:rect l="l" t="t" r="r" b="b"/>
                <a:pathLst>
                  <a:path w="3950" h="384" extrusionOk="0">
                    <a:moveTo>
                      <a:pt x="3950" y="1"/>
                    </a:moveTo>
                    <a:lnTo>
                      <a:pt x="14" y="14"/>
                    </a:lnTo>
                    <a:cubicBezTo>
                      <a:pt x="1" y="133"/>
                      <a:pt x="1" y="265"/>
                      <a:pt x="14" y="384"/>
                    </a:cubicBezTo>
                    <a:lnTo>
                      <a:pt x="3923" y="384"/>
                    </a:lnTo>
                    <a:cubicBezTo>
                      <a:pt x="3923" y="384"/>
                      <a:pt x="3950" y="225"/>
                      <a:pt x="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3" name="Google Shape;10403;p127"/>
              <p:cNvSpPr/>
              <p:nvPr/>
            </p:nvSpPr>
            <p:spPr>
              <a:xfrm>
                <a:off x="451725" y="3085125"/>
                <a:ext cx="31075" cy="7125"/>
              </a:xfrm>
              <a:custGeom>
                <a:avLst/>
                <a:gdLst/>
                <a:ahLst/>
                <a:cxnLst/>
                <a:rect l="l" t="t" r="r" b="b"/>
                <a:pathLst>
                  <a:path w="1243" h="285" extrusionOk="0">
                    <a:moveTo>
                      <a:pt x="565" y="0"/>
                    </a:moveTo>
                    <a:cubicBezTo>
                      <a:pt x="408" y="0"/>
                      <a:pt x="250" y="17"/>
                      <a:pt x="93" y="47"/>
                    </a:cubicBezTo>
                    <a:cubicBezTo>
                      <a:pt x="40" y="74"/>
                      <a:pt x="1" y="126"/>
                      <a:pt x="14" y="192"/>
                    </a:cubicBezTo>
                    <a:cubicBezTo>
                      <a:pt x="37" y="238"/>
                      <a:pt x="80" y="274"/>
                      <a:pt x="134" y="274"/>
                    </a:cubicBezTo>
                    <a:cubicBezTo>
                      <a:pt x="142" y="274"/>
                      <a:pt x="150" y="273"/>
                      <a:pt x="159" y="272"/>
                    </a:cubicBezTo>
                    <a:cubicBezTo>
                      <a:pt x="304" y="240"/>
                      <a:pt x="449" y="224"/>
                      <a:pt x="594" y="224"/>
                    </a:cubicBezTo>
                    <a:cubicBezTo>
                      <a:pt x="753" y="224"/>
                      <a:pt x="912" y="243"/>
                      <a:pt x="1070" y="285"/>
                    </a:cubicBezTo>
                    <a:lnTo>
                      <a:pt x="1097" y="285"/>
                    </a:lnTo>
                    <a:cubicBezTo>
                      <a:pt x="1216" y="285"/>
                      <a:pt x="1242" y="100"/>
                      <a:pt x="1123" y="74"/>
                    </a:cubicBezTo>
                    <a:cubicBezTo>
                      <a:pt x="937" y="23"/>
                      <a:pt x="751"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4" name="Google Shape;10404;p127"/>
              <p:cNvSpPr/>
              <p:nvPr/>
            </p:nvSpPr>
            <p:spPr>
              <a:xfrm>
                <a:off x="453375" y="3074400"/>
                <a:ext cx="31075" cy="7300"/>
              </a:xfrm>
              <a:custGeom>
                <a:avLst/>
                <a:gdLst/>
                <a:ahLst/>
                <a:cxnLst/>
                <a:rect l="l" t="t" r="r" b="b"/>
                <a:pathLst>
                  <a:path w="1243" h="292" extrusionOk="0">
                    <a:moveTo>
                      <a:pt x="559" y="0"/>
                    </a:moveTo>
                    <a:cubicBezTo>
                      <a:pt x="402" y="0"/>
                      <a:pt x="245" y="17"/>
                      <a:pt x="93" y="53"/>
                    </a:cubicBezTo>
                    <a:cubicBezTo>
                      <a:pt x="27" y="67"/>
                      <a:pt x="1" y="133"/>
                      <a:pt x="14" y="199"/>
                    </a:cubicBezTo>
                    <a:cubicBezTo>
                      <a:pt x="25" y="245"/>
                      <a:pt x="77" y="281"/>
                      <a:pt x="125" y="281"/>
                    </a:cubicBezTo>
                    <a:cubicBezTo>
                      <a:pt x="132" y="281"/>
                      <a:pt x="139" y="280"/>
                      <a:pt x="146" y="278"/>
                    </a:cubicBezTo>
                    <a:cubicBezTo>
                      <a:pt x="285" y="242"/>
                      <a:pt x="427" y="225"/>
                      <a:pt x="568" y="225"/>
                    </a:cubicBezTo>
                    <a:cubicBezTo>
                      <a:pt x="735" y="225"/>
                      <a:pt x="900" y="248"/>
                      <a:pt x="1057" y="291"/>
                    </a:cubicBezTo>
                    <a:lnTo>
                      <a:pt x="1084" y="291"/>
                    </a:lnTo>
                    <a:cubicBezTo>
                      <a:pt x="1216" y="291"/>
                      <a:pt x="1242" y="106"/>
                      <a:pt x="1110" y="67"/>
                    </a:cubicBezTo>
                    <a:cubicBezTo>
                      <a:pt x="931" y="24"/>
                      <a:pt x="745"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127"/>
              <p:cNvSpPr/>
              <p:nvPr/>
            </p:nvSpPr>
            <p:spPr>
              <a:xfrm>
                <a:off x="446750" y="3093875"/>
                <a:ext cx="31075" cy="7300"/>
              </a:xfrm>
              <a:custGeom>
                <a:avLst/>
                <a:gdLst/>
                <a:ahLst/>
                <a:cxnLst/>
                <a:rect l="l" t="t" r="r" b="b"/>
                <a:pathLst>
                  <a:path w="1243" h="292" extrusionOk="0">
                    <a:moveTo>
                      <a:pt x="599" y="0"/>
                    </a:moveTo>
                    <a:cubicBezTo>
                      <a:pt x="442" y="0"/>
                      <a:pt x="285" y="17"/>
                      <a:pt x="134" y="54"/>
                    </a:cubicBezTo>
                    <a:cubicBezTo>
                      <a:pt x="1" y="90"/>
                      <a:pt x="34" y="270"/>
                      <a:pt x="151" y="270"/>
                    </a:cubicBezTo>
                    <a:cubicBezTo>
                      <a:pt x="162" y="270"/>
                      <a:pt x="174" y="268"/>
                      <a:pt x="186" y="265"/>
                    </a:cubicBezTo>
                    <a:cubicBezTo>
                      <a:pt x="318" y="236"/>
                      <a:pt x="449" y="223"/>
                      <a:pt x="580" y="223"/>
                    </a:cubicBezTo>
                    <a:cubicBezTo>
                      <a:pt x="753" y="223"/>
                      <a:pt x="925" y="246"/>
                      <a:pt x="1098" y="291"/>
                    </a:cubicBezTo>
                    <a:lnTo>
                      <a:pt x="1124" y="291"/>
                    </a:lnTo>
                    <a:cubicBezTo>
                      <a:pt x="1177" y="291"/>
                      <a:pt x="1217" y="252"/>
                      <a:pt x="1230" y="212"/>
                    </a:cubicBezTo>
                    <a:cubicBezTo>
                      <a:pt x="1243" y="146"/>
                      <a:pt x="1217" y="80"/>
                      <a:pt x="1151" y="67"/>
                    </a:cubicBezTo>
                    <a:cubicBezTo>
                      <a:pt x="972" y="24"/>
                      <a:pt x="785" y="0"/>
                      <a:pt x="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127"/>
              <p:cNvSpPr/>
              <p:nvPr/>
            </p:nvSpPr>
            <p:spPr>
              <a:xfrm>
                <a:off x="442825" y="3104000"/>
                <a:ext cx="30400" cy="7075"/>
              </a:xfrm>
              <a:custGeom>
                <a:avLst/>
                <a:gdLst/>
                <a:ahLst/>
                <a:cxnLst/>
                <a:rect l="l" t="t" r="r" b="b"/>
                <a:pathLst>
                  <a:path w="1216" h="283" extrusionOk="0">
                    <a:moveTo>
                      <a:pt x="581" y="0"/>
                    </a:moveTo>
                    <a:cubicBezTo>
                      <a:pt x="416" y="0"/>
                      <a:pt x="251" y="20"/>
                      <a:pt x="93" y="58"/>
                    </a:cubicBezTo>
                    <a:cubicBezTo>
                      <a:pt x="26" y="71"/>
                      <a:pt x="0" y="137"/>
                      <a:pt x="13" y="190"/>
                    </a:cubicBezTo>
                    <a:cubicBezTo>
                      <a:pt x="24" y="245"/>
                      <a:pt x="72" y="273"/>
                      <a:pt x="118" y="273"/>
                    </a:cubicBezTo>
                    <a:cubicBezTo>
                      <a:pt x="127" y="273"/>
                      <a:pt x="137" y="272"/>
                      <a:pt x="145" y="269"/>
                    </a:cubicBezTo>
                    <a:cubicBezTo>
                      <a:pt x="290" y="238"/>
                      <a:pt x="438" y="221"/>
                      <a:pt x="585" y="221"/>
                    </a:cubicBezTo>
                    <a:cubicBezTo>
                      <a:pt x="746" y="221"/>
                      <a:pt x="905" y="241"/>
                      <a:pt x="1057" y="283"/>
                    </a:cubicBezTo>
                    <a:lnTo>
                      <a:pt x="1083" y="283"/>
                    </a:lnTo>
                    <a:cubicBezTo>
                      <a:pt x="1136" y="283"/>
                      <a:pt x="1175" y="256"/>
                      <a:pt x="1189" y="203"/>
                    </a:cubicBezTo>
                    <a:cubicBezTo>
                      <a:pt x="1215" y="151"/>
                      <a:pt x="1175" y="84"/>
                      <a:pt x="1109" y="71"/>
                    </a:cubicBezTo>
                    <a:cubicBezTo>
                      <a:pt x="938" y="23"/>
                      <a:pt x="759"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7" name="Google Shape;10407;p127"/>
              <p:cNvSpPr/>
              <p:nvPr/>
            </p:nvSpPr>
            <p:spPr>
              <a:xfrm>
                <a:off x="380750" y="2408575"/>
                <a:ext cx="69025" cy="61650"/>
              </a:xfrm>
              <a:custGeom>
                <a:avLst/>
                <a:gdLst/>
                <a:ahLst/>
                <a:cxnLst/>
                <a:rect l="l" t="t" r="r" b="b"/>
                <a:pathLst>
                  <a:path w="2761" h="2466" extrusionOk="0">
                    <a:moveTo>
                      <a:pt x="2645" y="1"/>
                    </a:moveTo>
                    <a:cubicBezTo>
                      <a:pt x="2602" y="1"/>
                      <a:pt x="2559" y="34"/>
                      <a:pt x="2549" y="75"/>
                    </a:cubicBezTo>
                    <a:cubicBezTo>
                      <a:pt x="2470" y="260"/>
                      <a:pt x="2391" y="445"/>
                      <a:pt x="2298" y="630"/>
                    </a:cubicBezTo>
                    <a:cubicBezTo>
                      <a:pt x="2193" y="815"/>
                      <a:pt x="2087" y="1000"/>
                      <a:pt x="1968" y="1172"/>
                    </a:cubicBezTo>
                    <a:cubicBezTo>
                      <a:pt x="1677" y="1581"/>
                      <a:pt x="1294" y="1990"/>
                      <a:pt x="806" y="2162"/>
                    </a:cubicBezTo>
                    <a:cubicBezTo>
                      <a:pt x="641" y="2223"/>
                      <a:pt x="459" y="2255"/>
                      <a:pt x="279" y="2255"/>
                    </a:cubicBezTo>
                    <a:cubicBezTo>
                      <a:pt x="185" y="2255"/>
                      <a:pt x="91" y="2246"/>
                      <a:pt x="0" y="2228"/>
                    </a:cubicBezTo>
                    <a:lnTo>
                      <a:pt x="0" y="2228"/>
                    </a:lnTo>
                    <a:lnTo>
                      <a:pt x="27" y="2439"/>
                    </a:lnTo>
                    <a:cubicBezTo>
                      <a:pt x="123" y="2457"/>
                      <a:pt x="220" y="2466"/>
                      <a:pt x="317" y="2466"/>
                    </a:cubicBezTo>
                    <a:cubicBezTo>
                      <a:pt x="509" y="2466"/>
                      <a:pt x="700" y="2431"/>
                      <a:pt x="885" y="2360"/>
                    </a:cubicBezTo>
                    <a:cubicBezTo>
                      <a:pt x="1427" y="2162"/>
                      <a:pt x="1836" y="1726"/>
                      <a:pt x="2140" y="1290"/>
                    </a:cubicBezTo>
                    <a:cubicBezTo>
                      <a:pt x="2272" y="1106"/>
                      <a:pt x="2391" y="907"/>
                      <a:pt x="2496" y="696"/>
                    </a:cubicBezTo>
                    <a:cubicBezTo>
                      <a:pt x="2589" y="511"/>
                      <a:pt x="2668" y="326"/>
                      <a:pt x="2747" y="141"/>
                    </a:cubicBezTo>
                    <a:cubicBezTo>
                      <a:pt x="2760" y="89"/>
                      <a:pt x="2734" y="23"/>
                      <a:pt x="2681" y="9"/>
                    </a:cubicBezTo>
                    <a:cubicBezTo>
                      <a:pt x="2670" y="4"/>
                      <a:pt x="2657"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8" name="Google Shape;10408;p127"/>
              <p:cNvSpPr/>
              <p:nvPr/>
            </p:nvSpPr>
            <p:spPr>
              <a:xfrm>
                <a:off x="371175" y="1960100"/>
                <a:ext cx="202750" cy="385975"/>
              </a:xfrm>
              <a:custGeom>
                <a:avLst/>
                <a:gdLst/>
                <a:ahLst/>
                <a:cxnLst/>
                <a:rect l="l" t="t" r="r" b="b"/>
                <a:pathLst>
                  <a:path w="8110" h="15439" extrusionOk="0">
                    <a:moveTo>
                      <a:pt x="3038" y="1"/>
                    </a:moveTo>
                    <a:cubicBezTo>
                      <a:pt x="2853" y="133"/>
                      <a:pt x="2655" y="265"/>
                      <a:pt x="2457" y="357"/>
                    </a:cubicBezTo>
                    <a:lnTo>
                      <a:pt x="2338" y="423"/>
                    </a:lnTo>
                    <a:cubicBezTo>
                      <a:pt x="2245" y="463"/>
                      <a:pt x="2153" y="516"/>
                      <a:pt x="2034" y="555"/>
                    </a:cubicBezTo>
                    <a:cubicBezTo>
                      <a:pt x="1638" y="701"/>
                      <a:pt x="1413" y="661"/>
                      <a:pt x="1281" y="1084"/>
                    </a:cubicBezTo>
                    <a:cubicBezTo>
                      <a:pt x="1162" y="1506"/>
                      <a:pt x="1044" y="1969"/>
                      <a:pt x="938" y="2418"/>
                    </a:cubicBezTo>
                    <a:cubicBezTo>
                      <a:pt x="727" y="3276"/>
                      <a:pt x="555" y="4161"/>
                      <a:pt x="410" y="5046"/>
                    </a:cubicBezTo>
                    <a:cubicBezTo>
                      <a:pt x="132" y="6789"/>
                      <a:pt x="0" y="8559"/>
                      <a:pt x="0" y="10328"/>
                    </a:cubicBezTo>
                    <a:cubicBezTo>
                      <a:pt x="0" y="11372"/>
                      <a:pt x="79" y="12507"/>
                      <a:pt x="740" y="13326"/>
                    </a:cubicBezTo>
                    <a:cubicBezTo>
                      <a:pt x="1400" y="14145"/>
                      <a:pt x="2430" y="14462"/>
                      <a:pt x="3421" y="14726"/>
                    </a:cubicBezTo>
                    <a:cubicBezTo>
                      <a:pt x="4160" y="14924"/>
                      <a:pt x="4913" y="15122"/>
                      <a:pt x="5666" y="15307"/>
                    </a:cubicBezTo>
                    <a:cubicBezTo>
                      <a:pt x="5958" y="15376"/>
                      <a:pt x="6281" y="15438"/>
                      <a:pt x="6589" y="15438"/>
                    </a:cubicBezTo>
                    <a:cubicBezTo>
                      <a:pt x="6935" y="15438"/>
                      <a:pt x="7263" y="15360"/>
                      <a:pt x="7515" y="15122"/>
                    </a:cubicBezTo>
                    <a:cubicBezTo>
                      <a:pt x="7845" y="14805"/>
                      <a:pt x="7871" y="14343"/>
                      <a:pt x="7858" y="13920"/>
                    </a:cubicBezTo>
                    <a:cubicBezTo>
                      <a:pt x="7845" y="13564"/>
                      <a:pt x="7871" y="13194"/>
                      <a:pt x="7898" y="12851"/>
                    </a:cubicBezTo>
                    <a:cubicBezTo>
                      <a:pt x="7964" y="11741"/>
                      <a:pt x="7819" y="10592"/>
                      <a:pt x="7805" y="9483"/>
                    </a:cubicBezTo>
                    <a:cubicBezTo>
                      <a:pt x="7792" y="7238"/>
                      <a:pt x="7871" y="4993"/>
                      <a:pt x="8056" y="2761"/>
                    </a:cubicBezTo>
                    <a:cubicBezTo>
                      <a:pt x="8109" y="2404"/>
                      <a:pt x="8096" y="2035"/>
                      <a:pt x="8017" y="1678"/>
                    </a:cubicBezTo>
                    <a:cubicBezTo>
                      <a:pt x="7832" y="1018"/>
                      <a:pt x="7277" y="991"/>
                      <a:pt x="6722" y="780"/>
                    </a:cubicBezTo>
                    <a:cubicBezTo>
                      <a:pt x="6670" y="767"/>
                      <a:pt x="6617" y="740"/>
                      <a:pt x="6577" y="714"/>
                    </a:cubicBezTo>
                    <a:lnTo>
                      <a:pt x="6471" y="674"/>
                    </a:lnTo>
                    <a:cubicBezTo>
                      <a:pt x="6141" y="529"/>
                      <a:pt x="5864" y="291"/>
                      <a:pt x="5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9" name="Google Shape;10409;p127"/>
              <p:cNvSpPr/>
              <p:nvPr/>
            </p:nvSpPr>
            <p:spPr>
              <a:xfrm>
                <a:off x="455700" y="2026800"/>
                <a:ext cx="68700" cy="309725"/>
              </a:xfrm>
              <a:custGeom>
                <a:avLst/>
                <a:gdLst/>
                <a:ahLst/>
                <a:cxnLst/>
                <a:rect l="l" t="t" r="r" b="b"/>
                <a:pathLst>
                  <a:path w="2748" h="12389" extrusionOk="0">
                    <a:moveTo>
                      <a:pt x="1492" y="0"/>
                    </a:moveTo>
                    <a:lnTo>
                      <a:pt x="938" y="14"/>
                    </a:lnTo>
                    <a:lnTo>
                      <a:pt x="859" y="766"/>
                    </a:lnTo>
                    <a:lnTo>
                      <a:pt x="832" y="1083"/>
                    </a:lnTo>
                    <a:lnTo>
                      <a:pt x="753" y="1797"/>
                    </a:lnTo>
                    <a:lnTo>
                      <a:pt x="726" y="2114"/>
                    </a:lnTo>
                    <a:lnTo>
                      <a:pt x="660" y="2840"/>
                    </a:lnTo>
                    <a:lnTo>
                      <a:pt x="621" y="3157"/>
                    </a:lnTo>
                    <a:lnTo>
                      <a:pt x="555" y="3870"/>
                    </a:lnTo>
                    <a:lnTo>
                      <a:pt x="515" y="4200"/>
                    </a:lnTo>
                    <a:lnTo>
                      <a:pt x="449" y="4913"/>
                    </a:lnTo>
                    <a:lnTo>
                      <a:pt x="410" y="5230"/>
                    </a:lnTo>
                    <a:lnTo>
                      <a:pt x="343" y="5957"/>
                    </a:lnTo>
                    <a:lnTo>
                      <a:pt x="317" y="6274"/>
                    </a:lnTo>
                    <a:lnTo>
                      <a:pt x="238" y="6987"/>
                    </a:lnTo>
                    <a:lnTo>
                      <a:pt x="211" y="7304"/>
                    </a:lnTo>
                    <a:lnTo>
                      <a:pt x="132" y="8030"/>
                    </a:lnTo>
                    <a:lnTo>
                      <a:pt x="106" y="8347"/>
                    </a:lnTo>
                    <a:lnTo>
                      <a:pt x="27" y="9060"/>
                    </a:lnTo>
                    <a:lnTo>
                      <a:pt x="0" y="9377"/>
                    </a:lnTo>
                    <a:lnTo>
                      <a:pt x="0" y="9430"/>
                    </a:lnTo>
                    <a:lnTo>
                      <a:pt x="198" y="9826"/>
                    </a:lnTo>
                    <a:lnTo>
                      <a:pt x="304" y="10011"/>
                    </a:lnTo>
                    <a:lnTo>
                      <a:pt x="528" y="10434"/>
                    </a:lnTo>
                    <a:lnTo>
                      <a:pt x="621" y="10632"/>
                    </a:lnTo>
                    <a:lnTo>
                      <a:pt x="845" y="11054"/>
                    </a:lnTo>
                    <a:lnTo>
                      <a:pt x="938" y="11239"/>
                    </a:lnTo>
                    <a:lnTo>
                      <a:pt x="1162" y="11662"/>
                    </a:lnTo>
                    <a:lnTo>
                      <a:pt x="1255" y="11860"/>
                    </a:lnTo>
                    <a:lnTo>
                      <a:pt x="1532" y="12388"/>
                    </a:lnTo>
                    <a:lnTo>
                      <a:pt x="2100" y="11015"/>
                    </a:lnTo>
                    <a:lnTo>
                      <a:pt x="2298" y="10526"/>
                    </a:lnTo>
                    <a:lnTo>
                      <a:pt x="2747" y="9443"/>
                    </a:lnTo>
                    <a:lnTo>
                      <a:pt x="2747" y="9430"/>
                    </a:lnTo>
                    <a:lnTo>
                      <a:pt x="2721" y="9179"/>
                    </a:lnTo>
                    <a:lnTo>
                      <a:pt x="2641" y="8598"/>
                    </a:lnTo>
                    <a:lnTo>
                      <a:pt x="2602" y="8347"/>
                    </a:lnTo>
                    <a:lnTo>
                      <a:pt x="2523" y="7779"/>
                    </a:lnTo>
                    <a:lnTo>
                      <a:pt x="2496" y="7528"/>
                    </a:lnTo>
                    <a:lnTo>
                      <a:pt x="2417" y="6960"/>
                    </a:lnTo>
                    <a:lnTo>
                      <a:pt x="2390" y="6709"/>
                    </a:lnTo>
                    <a:lnTo>
                      <a:pt x="2311" y="6128"/>
                    </a:lnTo>
                    <a:lnTo>
                      <a:pt x="2272" y="5877"/>
                    </a:lnTo>
                    <a:lnTo>
                      <a:pt x="2192" y="5309"/>
                    </a:lnTo>
                    <a:lnTo>
                      <a:pt x="2166" y="5059"/>
                    </a:lnTo>
                    <a:lnTo>
                      <a:pt x="2087" y="4491"/>
                    </a:lnTo>
                    <a:lnTo>
                      <a:pt x="2047" y="4240"/>
                    </a:lnTo>
                    <a:lnTo>
                      <a:pt x="1981" y="3659"/>
                    </a:lnTo>
                    <a:lnTo>
                      <a:pt x="1941" y="3408"/>
                    </a:lnTo>
                    <a:lnTo>
                      <a:pt x="1862" y="2840"/>
                    </a:lnTo>
                    <a:lnTo>
                      <a:pt x="1836" y="2589"/>
                    </a:lnTo>
                    <a:lnTo>
                      <a:pt x="1757" y="2021"/>
                    </a:lnTo>
                    <a:lnTo>
                      <a:pt x="1717" y="1770"/>
                    </a:lnTo>
                    <a:lnTo>
                      <a:pt x="1651" y="1189"/>
                    </a:lnTo>
                    <a:lnTo>
                      <a:pt x="1611" y="938"/>
                    </a:lnTo>
                    <a:lnTo>
                      <a:pt x="1532" y="370"/>
                    </a:lnTo>
                    <a:lnTo>
                      <a:pt x="1506" y="119"/>
                    </a:lnTo>
                    <a:lnTo>
                      <a:pt x="1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127"/>
              <p:cNvSpPr/>
              <p:nvPr/>
            </p:nvSpPr>
            <p:spPr>
              <a:xfrm>
                <a:off x="342450" y="1973975"/>
                <a:ext cx="273725" cy="437475"/>
              </a:xfrm>
              <a:custGeom>
                <a:avLst/>
                <a:gdLst/>
                <a:ahLst/>
                <a:cxnLst/>
                <a:rect l="l" t="t" r="r" b="b"/>
                <a:pathLst>
                  <a:path w="10949" h="17499" extrusionOk="0">
                    <a:moveTo>
                      <a:pt x="3183" y="0"/>
                    </a:moveTo>
                    <a:cubicBezTo>
                      <a:pt x="2866" y="119"/>
                      <a:pt x="2536" y="199"/>
                      <a:pt x="2206" y="265"/>
                    </a:cubicBezTo>
                    <a:cubicBezTo>
                      <a:pt x="1030" y="449"/>
                      <a:pt x="357" y="1691"/>
                      <a:pt x="238" y="3711"/>
                    </a:cubicBezTo>
                    <a:cubicBezTo>
                      <a:pt x="172" y="4728"/>
                      <a:pt x="106" y="5692"/>
                      <a:pt x="66" y="6617"/>
                    </a:cubicBezTo>
                    <a:lnTo>
                      <a:pt x="66" y="6802"/>
                    </a:lnTo>
                    <a:cubicBezTo>
                      <a:pt x="0" y="7885"/>
                      <a:pt x="0" y="8981"/>
                      <a:pt x="66" y="10064"/>
                    </a:cubicBezTo>
                    <a:cubicBezTo>
                      <a:pt x="80" y="10288"/>
                      <a:pt x="106" y="10513"/>
                      <a:pt x="119" y="10724"/>
                    </a:cubicBezTo>
                    <a:cubicBezTo>
                      <a:pt x="238" y="11833"/>
                      <a:pt x="661" y="15558"/>
                      <a:pt x="1044" y="16601"/>
                    </a:cubicBezTo>
                    <a:cubicBezTo>
                      <a:pt x="2310" y="17193"/>
                      <a:pt x="3693" y="17498"/>
                      <a:pt x="5088" y="17498"/>
                    </a:cubicBezTo>
                    <a:cubicBezTo>
                      <a:pt x="5250" y="17498"/>
                      <a:pt x="5412" y="17494"/>
                      <a:pt x="5573" y="17486"/>
                    </a:cubicBezTo>
                    <a:lnTo>
                      <a:pt x="7158" y="17301"/>
                    </a:lnTo>
                    <a:cubicBezTo>
                      <a:pt x="8730" y="16997"/>
                      <a:pt x="10103" y="16363"/>
                      <a:pt x="10948" y="15558"/>
                    </a:cubicBezTo>
                    <a:cubicBezTo>
                      <a:pt x="10803" y="14990"/>
                      <a:pt x="10658" y="14263"/>
                      <a:pt x="10513" y="13497"/>
                    </a:cubicBezTo>
                    <a:cubicBezTo>
                      <a:pt x="10473" y="13313"/>
                      <a:pt x="10433" y="13128"/>
                      <a:pt x="10407" y="12943"/>
                    </a:cubicBezTo>
                    <a:cubicBezTo>
                      <a:pt x="10183" y="11781"/>
                      <a:pt x="9998" y="10618"/>
                      <a:pt x="9905" y="9945"/>
                    </a:cubicBezTo>
                    <a:cubicBezTo>
                      <a:pt x="9879" y="9720"/>
                      <a:pt x="9852" y="9496"/>
                      <a:pt x="9826" y="9285"/>
                    </a:cubicBezTo>
                    <a:cubicBezTo>
                      <a:pt x="9800" y="9073"/>
                      <a:pt x="9773" y="8875"/>
                      <a:pt x="9747" y="8677"/>
                    </a:cubicBezTo>
                    <a:cubicBezTo>
                      <a:pt x="9733" y="8439"/>
                      <a:pt x="9707" y="8228"/>
                      <a:pt x="9694" y="8017"/>
                    </a:cubicBezTo>
                    <a:cubicBezTo>
                      <a:pt x="9681" y="7805"/>
                      <a:pt x="9654" y="7555"/>
                      <a:pt x="9654" y="7343"/>
                    </a:cubicBezTo>
                    <a:cubicBezTo>
                      <a:pt x="9641" y="7119"/>
                      <a:pt x="9628" y="6894"/>
                      <a:pt x="9628" y="6670"/>
                    </a:cubicBezTo>
                    <a:cubicBezTo>
                      <a:pt x="9562" y="3751"/>
                      <a:pt x="10103" y="2298"/>
                      <a:pt x="9958" y="1598"/>
                    </a:cubicBezTo>
                    <a:cubicBezTo>
                      <a:pt x="9747" y="542"/>
                      <a:pt x="8769" y="555"/>
                      <a:pt x="7871" y="225"/>
                    </a:cubicBezTo>
                    <a:lnTo>
                      <a:pt x="7832" y="251"/>
                    </a:lnTo>
                    <a:lnTo>
                      <a:pt x="5904" y="8836"/>
                    </a:lnTo>
                    <a:lnTo>
                      <a:pt x="3236" y="14"/>
                    </a:lnTo>
                    <a:lnTo>
                      <a:pt x="3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1" name="Google Shape;10411;p127"/>
              <p:cNvSpPr/>
              <p:nvPr/>
            </p:nvSpPr>
            <p:spPr>
              <a:xfrm>
                <a:off x="547475" y="2282675"/>
                <a:ext cx="57800" cy="28750"/>
              </a:xfrm>
              <a:custGeom>
                <a:avLst/>
                <a:gdLst/>
                <a:ahLst/>
                <a:cxnLst/>
                <a:rect l="l" t="t" r="r" b="b"/>
                <a:pathLst>
                  <a:path w="2312" h="1150" extrusionOk="0">
                    <a:moveTo>
                      <a:pt x="119" y="1"/>
                    </a:moveTo>
                    <a:lnTo>
                      <a:pt x="1" y="463"/>
                    </a:lnTo>
                    <a:cubicBezTo>
                      <a:pt x="753" y="740"/>
                      <a:pt x="1519" y="978"/>
                      <a:pt x="2312" y="1149"/>
                    </a:cubicBezTo>
                    <a:cubicBezTo>
                      <a:pt x="2272" y="965"/>
                      <a:pt x="2232" y="780"/>
                      <a:pt x="2206" y="595"/>
                    </a:cubicBezTo>
                    <a:cubicBezTo>
                      <a:pt x="1242" y="357"/>
                      <a:pt x="119"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2" name="Google Shape;10412;p127"/>
              <p:cNvSpPr/>
              <p:nvPr/>
            </p:nvSpPr>
            <p:spPr>
              <a:xfrm>
                <a:off x="363250" y="2294225"/>
                <a:ext cx="74625" cy="48225"/>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127"/>
              <p:cNvSpPr/>
              <p:nvPr/>
            </p:nvSpPr>
            <p:spPr>
              <a:xfrm>
                <a:off x="490025" y="1977975"/>
                <a:ext cx="77625" cy="216900"/>
              </a:xfrm>
              <a:custGeom>
                <a:avLst/>
                <a:gdLst/>
                <a:ahLst/>
                <a:cxnLst/>
                <a:rect l="l" t="t" r="r" b="b"/>
                <a:pathLst>
                  <a:path w="3105" h="8676" extrusionOk="0">
                    <a:moveTo>
                      <a:pt x="2328" y="0"/>
                    </a:moveTo>
                    <a:cubicBezTo>
                      <a:pt x="2192" y="0"/>
                      <a:pt x="2055" y="30"/>
                      <a:pt x="1929" y="91"/>
                    </a:cubicBezTo>
                    <a:lnTo>
                      <a:pt x="1" y="8676"/>
                    </a:lnTo>
                    <a:lnTo>
                      <a:pt x="1" y="8676"/>
                    </a:lnTo>
                    <a:lnTo>
                      <a:pt x="1599" y="7474"/>
                    </a:lnTo>
                    <a:lnTo>
                      <a:pt x="2338" y="4199"/>
                    </a:lnTo>
                    <a:lnTo>
                      <a:pt x="1678" y="3802"/>
                    </a:lnTo>
                    <a:lnTo>
                      <a:pt x="2668" y="3221"/>
                    </a:lnTo>
                    <a:lnTo>
                      <a:pt x="3104" y="422"/>
                    </a:lnTo>
                    <a:cubicBezTo>
                      <a:pt x="2931" y="148"/>
                      <a:pt x="2632"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127"/>
              <p:cNvSpPr/>
              <p:nvPr/>
            </p:nvSpPr>
            <p:spPr>
              <a:xfrm>
                <a:off x="402525" y="1970175"/>
                <a:ext cx="87525" cy="224700"/>
              </a:xfrm>
              <a:custGeom>
                <a:avLst/>
                <a:gdLst/>
                <a:ahLst/>
                <a:cxnLst/>
                <a:rect l="l" t="t" r="r" b="b"/>
                <a:pathLst>
                  <a:path w="3501" h="8988" extrusionOk="0">
                    <a:moveTo>
                      <a:pt x="681" y="0"/>
                    </a:moveTo>
                    <a:cubicBezTo>
                      <a:pt x="461" y="0"/>
                      <a:pt x="209" y="84"/>
                      <a:pt x="1" y="377"/>
                    </a:cubicBezTo>
                    <a:lnTo>
                      <a:pt x="608" y="3547"/>
                    </a:lnTo>
                    <a:lnTo>
                      <a:pt x="1599" y="4128"/>
                    </a:lnTo>
                    <a:lnTo>
                      <a:pt x="939" y="4524"/>
                    </a:lnTo>
                    <a:lnTo>
                      <a:pt x="1691" y="7799"/>
                    </a:lnTo>
                    <a:lnTo>
                      <a:pt x="3501" y="8988"/>
                    </a:lnTo>
                    <a:lnTo>
                      <a:pt x="1216" y="152"/>
                    </a:lnTo>
                    <a:cubicBezTo>
                      <a:pt x="1216" y="152"/>
                      <a:pt x="977"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5" name="Google Shape;10415;p127"/>
              <p:cNvSpPr/>
              <p:nvPr/>
            </p:nvSpPr>
            <p:spPr>
              <a:xfrm>
                <a:off x="493325" y="2352475"/>
                <a:ext cx="10450" cy="9825"/>
              </a:xfrm>
              <a:custGeom>
                <a:avLst/>
                <a:gdLst/>
                <a:ahLst/>
                <a:cxnLst/>
                <a:rect l="l" t="t" r="r" b="b"/>
                <a:pathLst>
                  <a:path w="418" h="393" extrusionOk="0">
                    <a:moveTo>
                      <a:pt x="205" y="1"/>
                    </a:moveTo>
                    <a:cubicBezTo>
                      <a:pt x="115" y="1"/>
                      <a:pt x="26" y="58"/>
                      <a:pt x="14" y="180"/>
                    </a:cubicBezTo>
                    <a:cubicBezTo>
                      <a:pt x="1" y="286"/>
                      <a:pt x="80" y="391"/>
                      <a:pt x="199" y="391"/>
                    </a:cubicBezTo>
                    <a:cubicBezTo>
                      <a:pt x="207" y="392"/>
                      <a:pt x="214" y="393"/>
                      <a:pt x="222" y="393"/>
                    </a:cubicBezTo>
                    <a:cubicBezTo>
                      <a:pt x="318" y="393"/>
                      <a:pt x="398" y="317"/>
                      <a:pt x="410" y="220"/>
                    </a:cubicBezTo>
                    <a:cubicBezTo>
                      <a:pt x="417" y="78"/>
                      <a:pt x="310"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6" name="Google Shape;10416;p127"/>
              <p:cNvSpPr/>
              <p:nvPr/>
            </p:nvSpPr>
            <p:spPr>
              <a:xfrm>
                <a:off x="489575" y="2316000"/>
                <a:ext cx="12025" cy="9975"/>
              </a:xfrm>
              <a:custGeom>
                <a:avLst/>
                <a:gdLst/>
                <a:ahLst/>
                <a:cxnLst/>
                <a:rect l="l" t="t" r="r" b="b"/>
                <a:pathLst>
                  <a:path w="481" h="399" extrusionOk="0">
                    <a:moveTo>
                      <a:pt x="271" y="0"/>
                    </a:moveTo>
                    <a:cubicBezTo>
                      <a:pt x="30" y="0"/>
                      <a:pt x="1" y="372"/>
                      <a:pt x="256" y="398"/>
                    </a:cubicBezTo>
                    <a:cubicBezTo>
                      <a:pt x="263" y="398"/>
                      <a:pt x="270" y="399"/>
                      <a:pt x="277" y="399"/>
                    </a:cubicBezTo>
                    <a:cubicBezTo>
                      <a:pt x="375" y="399"/>
                      <a:pt x="468" y="312"/>
                      <a:pt x="468" y="213"/>
                    </a:cubicBezTo>
                    <a:cubicBezTo>
                      <a:pt x="481" y="107"/>
                      <a:pt x="402" y="15"/>
                      <a:pt x="296" y="1"/>
                    </a:cubicBezTo>
                    <a:cubicBezTo>
                      <a:pt x="287" y="1"/>
                      <a:pt x="27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7" name="Google Shape;10417;p127"/>
              <p:cNvSpPr/>
              <p:nvPr/>
            </p:nvSpPr>
            <p:spPr>
              <a:xfrm>
                <a:off x="487800" y="2279700"/>
                <a:ext cx="11825" cy="9700"/>
              </a:xfrm>
              <a:custGeom>
                <a:avLst/>
                <a:gdLst/>
                <a:ahLst/>
                <a:cxnLst/>
                <a:rect l="l" t="t" r="r" b="b"/>
                <a:pathLst>
                  <a:path w="473" h="388" extrusionOk="0">
                    <a:moveTo>
                      <a:pt x="258" y="0"/>
                    </a:moveTo>
                    <a:cubicBezTo>
                      <a:pt x="96" y="0"/>
                      <a:pt x="1" y="190"/>
                      <a:pt x="116" y="318"/>
                    </a:cubicBezTo>
                    <a:cubicBezTo>
                      <a:pt x="154" y="366"/>
                      <a:pt x="209" y="388"/>
                      <a:pt x="263" y="388"/>
                    </a:cubicBezTo>
                    <a:cubicBezTo>
                      <a:pt x="357" y="388"/>
                      <a:pt x="451" y="321"/>
                      <a:pt x="459" y="212"/>
                    </a:cubicBezTo>
                    <a:cubicBezTo>
                      <a:pt x="473" y="106"/>
                      <a:pt x="393" y="1"/>
                      <a:pt x="274" y="1"/>
                    </a:cubicBezTo>
                    <a:cubicBezTo>
                      <a:pt x="269" y="0"/>
                      <a:pt x="264"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127"/>
              <p:cNvSpPr/>
              <p:nvPr/>
            </p:nvSpPr>
            <p:spPr>
              <a:xfrm>
                <a:off x="485825" y="2243050"/>
                <a:ext cx="11500" cy="10025"/>
              </a:xfrm>
              <a:custGeom>
                <a:avLst/>
                <a:gdLst/>
                <a:ahLst/>
                <a:cxnLst/>
                <a:rect l="l" t="t" r="r" b="b"/>
                <a:pathLst>
                  <a:path w="460" h="401" extrusionOk="0">
                    <a:moveTo>
                      <a:pt x="258" y="0"/>
                    </a:moveTo>
                    <a:cubicBezTo>
                      <a:pt x="96" y="0"/>
                      <a:pt x="0" y="190"/>
                      <a:pt x="103" y="331"/>
                    </a:cubicBezTo>
                    <a:cubicBezTo>
                      <a:pt x="145" y="378"/>
                      <a:pt x="200" y="400"/>
                      <a:pt x="254" y="400"/>
                    </a:cubicBezTo>
                    <a:cubicBezTo>
                      <a:pt x="349" y="400"/>
                      <a:pt x="442" y="331"/>
                      <a:pt x="459" y="212"/>
                    </a:cubicBezTo>
                    <a:cubicBezTo>
                      <a:pt x="459" y="106"/>
                      <a:pt x="380" y="14"/>
                      <a:pt x="274" y="1"/>
                    </a:cubicBezTo>
                    <a:cubicBezTo>
                      <a:pt x="269" y="0"/>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9" name="Google Shape;10419;p127"/>
              <p:cNvSpPr/>
              <p:nvPr/>
            </p:nvSpPr>
            <p:spPr>
              <a:xfrm>
                <a:off x="483850" y="2206725"/>
                <a:ext cx="11475" cy="9700"/>
              </a:xfrm>
              <a:custGeom>
                <a:avLst/>
                <a:gdLst/>
                <a:ahLst/>
                <a:cxnLst/>
                <a:rect l="l" t="t" r="r" b="b"/>
                <a:pathLst>
                  <a:path w="459" h="388" extrusionOk="0">
                    <a:moveTo>
                      <a:pt x="258" y="0"/>
                    </a:moveTo>
                    <a:cubicBezTo>
                      <a:pt x="96" y="0"/>
                      <a:pt x="0" y="190"/>
                      <a:pt x="102" y="318"/>
                    </a:cubicBezTo>
                    <a:cubicBezTo>
                      <a:pt x="146" y="366"/>
                      <a:pt x="201" y="388"/>
                      <a:pt x="255" y="388"/>
                    </a:cubicBezTo>
                    <a:cubicBezTo>
                      <a:pt x="349" y="388"/>
                      <a:pt x="437" y="321"/>
                      <a:pt x="446" y="212"/>
                    </a:cubicBezTo>
                    <a:cubicBezTo>
                      <a:pt x="459" y="107"/>
                      <a:pt x="380" y="1"/>
                      <a:pt x="274" y="1"/>
                    </a:cubicBezTo>
                    <a:cubicBezTo>
                      <a:pt x="269" y="1"/>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0" name="Google Shape;10420;p127"/>
              <p:cNvSpPr/>
              <p:nvPr/>
            </p:nvSpPr>
            <p:spPr>
              <a:xfrm>
                <a:off x="580150" y="2085900"/>
                <a:ext cx="14575" cy="170150"/>
              </a:xfrm>
              <a:custGeom>
                <a:avLst/>
                <a:gdLst/>
                <a:ahLst/>
                <a:cxnLst/>
                <a:rect l="l" t="t" r="r" b="b"/>
                <a:pathLst>
                  <a:path w="583" h="6806" extrusionOk="0">
                    <a:moveTo>
                      <a:pt x="173" y="0"/>
                    </a:moveTo>
                    <a:cubicBezTo>
                      <a:pt x="120" y="0"/>
                      <a:pt x="80" y="40"/>
                      <a:pt x="80" y="80"/>
                    </a:cubicBezTo>
                    <a:lnTo>
                      <a:pt x="80" y="159"/>
                    </a:lnTo>
                    <a:cubicBezTo>
                      <a:pt x="41" y="898"/>
                      <a:pt x="14" y="1585"/>
                      <a:pt x="14" y="2232"/>
                    </a:cubicBezTo>
                    <a:cubicBezTo>
                      <a:pt x="14" y="2232"/>
                      <a:pt x="14" y="2246"/>
                      <a:pt x="14" y="2246"/>
                    </a:cubicBezTo>
                    <a:cubicBezTo>
                      <a:pt x="1" y="2998"/>
                      <a:pt x="41" y="3751"/>
                      <a:pt x="107" y="4504"/>
                    </a:cubicBezTo>
                    <a:cubicBezTo>
                      <a:pt x="146" y="4887"/>
                      <a:pt x="186" y="5270"/>
                      <a:pt x="252" y="5653"/>
                    </a:cubicBezTo>
                    <a:cubicBezTo>
                      <a:pt x="278" y="5851"/>
                      <a:pt x="305" y="6036"/>
                      <a:pt x="331" y="6221"/>
                    </a:cubicBezTo>
                    <a:cubicBezTo>
                      <a:pt x="358" y="6406"/>
                      <a:pt x="397" y="6590"/>
                      <a:pt x="450" y="6762"/>
                    </a:cubicBezTo>
                    <a:cubicBezTo>
                      <a:pt x="468" y="6792"/>
                      <a:pt x="496" y="6806"/>
                      <a:pt x="522" y="6806"/>
                    </a:cubicBezTo>
                    <a:cubicBezTo>
                      <a:pt x="554" y="6806"/>
                      <a:pt x="582" y="6785"/>
                      <a:pt x="582" y="6749"/>
                    </a:cubicBezTo>
                    <a:cubicBezTo>
                      <a:pt x="569" y="6551"/>
                      <a:pt x="542" y="6366"/>
                      <a:pt x="503" y="6194"/>
                    </a:cubicBezTo>
                    <a:cubicBezTo>
                      <a:pt x="463" y="5996"/>
                      <a:pt x="437" y="5811"/>
                      <a:pt x="410" y="5613"/>
                    </a:cubicBezTo>
                    <a:cubicBezTo>
                      <a:pt x="344" y="5257"/>
                      <a:pt x="305" y="4887"/>
                      <a:pt x="265" y="4517"/>
                    </a:cubicBezTo>
                    <a:cubicBezTo>
                      <a:pt x="186" y="3777"/>
                      <a:pt x="159" y="3038"/>
                      <a:pt x="146" y="2298"/>
                    </a:cubicBezTo>
                    <a:cubicBezTo>
                      <a:pt x="159" y="2285"/>
                      <a:pt x="173" y="2259"/>
                      <a:pt x="173" y="2232"/>
                    </a:cubicBezTo>
                    <a:cubicBezTo>
                      <a:pt x="173" y="1585"/>
                      <a:pt x="199" y="898"/>
                      <a:pt x="252" y="172"/>
                    </a:cubicBezTo>
                    <a:lnTo>
                      <a:pt x="252" y="93"/>
                    </a:lnTo>
                    <a:cubicBezTo>
                      <a:pt x="252" y="53"/>
                      <a:pt x="212" y="14"/>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127"/>
              <p:cNvSpPr/>
              <p:nvPr/>
            </p:nvSpPr>
            <p:spPr>
              <a:xfrm>
                <a:off x="447775" y="1907950"/>
                <a:ext cx="67375" cy="70025"/>
              </a:xfrm>
              <a:custGeom>
                <a:avLst/>
                <a:gdLst/>
                <a:ahLst/>
                <a:cxnLst/>
                <a:rect l="l" t="t" r="r" b="b"/>
                <a:pathLst>
                  <a:path w="2695" h="2801" extrusionOk="0">
                    <a:moveTo>
                      <a:pt x="0" y="0"/>
                    </a:moveTo>
                    <a:lnTo>
                      <a:pt x="0" y="2351"/>
                    </a:lnTo>
                    <a:cubicBezTo>
                      <a:pt x="0" y="2351"/>
                      <a:pt x="651" y="2800"/>
                      <a:pt x="1450" y="2800"/>
                    </a:cubicBezTo>
                    <a:cubicBezTo>
                      <a:pt x="1773" y="2800"/>
                      <a:pt x="2119" y="2727"/>
                      <a:pt x="2457" y="2523"/>
                    </a:cubicBezTo>
                    <a:cubicBezTo>
                      <a:pt x="2536" y="2470"/>
                      <a:pt x="2615" y="2417"/>
                      <a:pt x="2694" y="2351"/>
                    </a:cubicBezTo>
                    <a:lnTo>
                      <a:pt x="2694" y="1677"/>
                    </a:lnTo>
                    <a:lnTo>
                      <a:pt x="2377" y="1479"/>
                    </a:lnTo>
                    <a:lnTo>
                      <a:pt x="0"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2" name="Google Shape;10422;p127"/>
              <p:cNvSpPr/>
              <p:nvPr/>
            </p:nvSpPr>
            <p:spPr>
              <a:xfrm>
                <a:off x="465600" y="1934675"/>
                <a:ext cx="49550" cy="36350"/>
              </a:xfrm>
              <a:custGeom>
                <a:avLst/>
                <a:gdLst/>
                <a:ahLst/>
                <a:cxnLst/>
                <a:rect l="l" t="t" r="r" b="b"/>
                <a:pathLst>
                  <a:path w="1982" h="1454" extrusionOk="0">
                    <a:moveTo>
                      <a:pt x="0" y="1"/>
                    </a:moveTo>
                    <a:cubicBezTo>
                      <a:pt x="0" y="1"/>
                      <a:pt x="740" y="1057"/>
                      <a:pt x="1744" y="1454"/>
                    </a:cubicBezTo>
                    <a:cubicBezTo>
                      <a:pt x="1823" y="1401"/>
                      <a:pt x="1902" y="1348"/>
                      <a:pt x="1981" y="1282"/>
                    </a:cubicBezTo>
                    <a:lnTo>
                      <a:pt x="1981" y="608"/>
                    </a:lnTo>
                    <a:lnTo>
                      <a:pt x="1651" y="397"/>
                    </a:lnTo>
                    <a:lnTo>
                      <a:pt x="0" y="1"/>
                    </a:ln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3" name="Google Shape;10423;p127"/>
              <p:cNvSpPr/>
              <p:nvPr/>
            </p:nvSpPr>
            <p:spPr>
              <a:xfrm>
                <a:off x="517425" y="1811525"/>
                <a:ext cx="42300" cy="46600"/>
              </a:xfrm>
              <a:custGeom>
                <a:avLst/>
                <a:gdLst/>
                <a:ahLst/>
                <a:cxnLst/>
                <a:rect l="l" t="t" r="r" b="b"/>
                <a:pathLst>
                  <a:path w="1692" h="1864" extrusionOk="0">
                    <a:moveTo>
                      <a:pt x="40" y="1"/>
                    </a:moveTo>
                    <a:cubicBezTo>
                      <a:pt x="1" y="448"/>
                      <a:pt x="1087" y="1863"/>
                      <a:pt x="1097" y="1863"/>
                    </a:cubicBezTo>
                    <a:cubicBezTo>
                      <a:pt x="1097" y="1863"/>
                      <a:pt x="1097" y="1863"/>
                      <a:pt x="1097" y="1863"/>
                    </a:cubicBezTo>
                    <a:cubicBezTo>
                      <a:pt x="1691" y="146"/>
                      <a:pt x="40" y="1"/>
                      <a:pt x="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4" name="Google Shape;10424;p127"/>
              <p:cNvSpPr/>
              <p:nvPr/>
            </p:nvSpPr>
            <p:spPr>
              <a:xfrm>
                <a:off x="439500" y="1807825"/>
                <a:ext cx="107000" cy="141750"/>
              </a:xfrm>
              <a:custGeom>
                <a:avLst/>
                <a:gdLst/>
                <a:ahLst/>
                <a:cxnLst/>
                <a:rect l="l" t="t" r="r" b="b"/>
                <a:pathLst>
                  <a:path w="4280" h="5670" extrusionOk="0">
                    <a:moveTo>
                      <a:pt x="2223" y="1"/>
                    </a:moveTo>
                    <a:cubicBezTo>
                      <a:pt x="1959" y="1"/>
                      <a:pt x="1682" y="28"/>
                      <a:pt x="1401" y="83"/>
                    </a:cubicBezTo>
                    <a:cubicBezTo>
                      <a:pt x="1" y="347"/>
                      <a:pt x="186" y="1826"/>
                      <a:pt x="186" y="1826"/>
                    </a:cubicBezTo>
                    <a:lnTo>
                      <a:pt x="226" y="2645"/>
                    </a:lnTo>
                    <a:lnTo>
                      <a:pt x="318" y="4177"/>
                    </a:lnTo>
                    <a:lnTo>
                      <a:pt x="331" y="4481"/>
                    </a:lnTo>
                    <a:cubicBezTo>
                      <a:pt x="384" y="4533"/>
                      <a:pt x="1374" y="5669"/>
                      <a:pt x="2827" y="5669"/>
                    </a:cubicBezTo>
                    <a:cubicBezTo>
                      <a:pt x="4280" y="5669"/>
                      <a:pt x="4280" y="4269"/>
                      <a:pt x="4280" y="4269"/>
                    </a:cubicBezTo>
                    <a:lnTo>
                      <a:pt x="4267" y="3147"/>
                    </a:lnTo>
                    <a:lnTo>
                      <a:pt x="4254" y="2790"/>
                    </a:lnTo>
                    <a:lnTo>
                      <a:pt x="4201" y="1311"/>
                    </a:lnTo>
                    <a:cubicBezTo>
                      <a:pt x="4174" y="1034"/>
                      <a:pt x="4055" y="783"/>
                      <a:pt x="3871" y="571"/>
                    </a:cubicBezTo>
                    <a:cubicBezTo>
                      <a:pt x="3517" y="189"/>
                      <a:pt x="2914" y="1"/>
                      <a:pt x="2223"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5" name="Google Shape;10425;p127"/>
              <p:cNvSpPr/>
              <p:nvPr/>
            </p:nvSpPr>
            <p:spPr>
              <a:xfrm>
                <a:off x="447425" y="1905625"/>
                <a:ext cx="11925" cy="14225"/>
              </a:xfrm>
              <a:custGeom>
                <a:avLst/>
                <a:gdLst/>
                <a:ahLst/>
                <a:cxnLst/>
                <a:rect l="l" t="t" r="r" b="b"/>
                <a:pathLst>
                  <a:path w="477" h="569" extrusionOk="0">
                    <a:moveTo>
                      <a:pt x="476" y="1"/>
                    </a:moveTo>
                    <a:lnTo>
                      <a:pt x="476" y="1"/>
                    </a:lnTo>
                    <a:cubicBezTo>
                      <a:pt x="344" y="133"/>
                      <a:pt x="173" y="225"/>
                      <a:pt x="1" y="265"/>
                    </a:cubicBezTo>
                    <a:lnTo>
                      <a:pt x="14" y="569"/>
                    </a:lnTo>
                    <a:cubicBezTo>
                      <a:pt x="278" y="437"/>
                      <a:pt x="476" y="14"/>
                      <a:pt x="476"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6" name="Google Shape;10426;p127"/>
              <p:cNvSpPr/>
              <p:nvPr/>
            </p:nvSpPr>
            <p:spPr>
              <a:xfrm>
                <a:off x="453050" y="1874925"/>
                <a:ext cx="99400" cy="76975"/>
              </a:xfrm>
              <a:custGeom>
                <a:avLst/>
                <a:gdLst/>
                <a:ahLst/>
                <a:cxnLst/>
                <a:rect l="l" t="t" r="r" b="b"/>
                <a:pathLst>
                  <a:path w="3976" h="3079" extrusionOk="0">
                    <a:moveTo>
                      <a:pt x="423" y="0"/>
                    </a:moveTo>
                    <a:lnTo>
                      <a:pt x="0" y="344"/>
                    </a:lnTo>
                    <a:cubicBezTo>
                      <a:pt x="14" y="912"/>
                      <a:pt x="106" y="1480"/>
                      <a:pt x="304" y="2021"/>
                    </a:cubicBezTo>
                    <a:cubicBezTo>
                      <a:pt x="539" y="2716"/>
                      <a:pt x="1375" y="3079"/>
                      <a:pt x="2182" y="3079"/>
                    </a:cubicBezTo>
                    <a:cubicBezTo>
                      <a:pt x="2418" y="3079"/>
                      <a:pt x="2651" y="3048"/>
                      <a:pt x="2866" y="2985"/>
                    </a:cubicBezTo>
                    <a:cubicBezTo>
                      <a:pt x="3830" y="2721"/>
                      <a:pt x="3976" y="859"/>
                      <a:pt x="3712" y="661"/>
                    </a:cubicBezTo>
                    <a:cubicBezTo>
                      <a:pt x="3571" y="565"/>
                      <a:pt x="3397" y="534"/>
                      <a:pt x="3229" y="534"/>
                    </a:cubicBezTo>
                    <a:cubicBezTo>
                      <a:pt x="2911" y="534"/>
                      <a:pt x="2615" y="648"/>
                      <a:pt x="2615" y="648"/>
                    </a:cubicBezTo>
                    <a:cubicBezTo>
                      <a:pt x="2426" y="556"/>
                      <a:pt x="2214" y="518"/>
                      <a:pt x="1998" y="518"/>
                    </a:cubicBezTo>
                    <a:cubicBezTo>
                      <a:pt x="1747" y="518"/>
                      <a:pt x="1489" y="569"/>
                      <a:pt x="1255" y="648"/>
                    </a:cubicBezTo>
                    <a:cubicBezTo>
                      <a:pt x="1220" y="658"/>
                      <a:pt x="1185" y="663"/>
                      <a:pt x="1151" y="663"/>
                    </a:cubicBezTo>
                    <a:cubicBezTo>
                      <a:pt x="749" y="663"/>
                      <a:pt x="423" y="0"/>
                      <a:pt x="4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7" name="Google Shape;10427;p127"/>
              <p:cNvSpPr/>
              <p:nvPr/>
            </p:nvSpPr>
            <p:spPr>
              <a:xfrm>
                <a:off x="474175" y="1877900"/>
                <a:ext cx="23475" cy="9275"/>
              </a:xfrm>
              <a:custGeom>
                <a:avLst/>
                <a:gdLst/>
                <a:ahLst/>
                <a:cxnLst/>
                <a:rect l="l" t="t" r="r" b="b"/>
                <a:pathLst>
                  <a:path w="939" h="371" extrusionOk="0">
                    <a:moveTo>
                      <a:pt x="476" y="0"/>
                    </a:moveTo>
                    <a:cubicBezTo>
                      <a:pt x="212" y="0"/>
                      <a:pt x="1" y="80"/>
                      <a:pt x="1" y="185"/>
                    </a:cubicBezTo>
                    <a:cubicBezTo>
                      <a:pt x="1" y="278"/>
                      <a:pt x="212" y="370"/>
                      <a:pt x="476" y="370"/>
                    </a:cubicBezTo>
                    <a:cubicBezTo>
                      <a:pt x="727" y="370"/>
                      <a:pt x="938" y="278"/>
                      <a:pt x="938" y="185"/>
                    </a:cubicBezTo>
                    <a:cubicBezTo>
                      <a:pt x="938" y="80"/>
                      <a:pt x="727" y="0"/>
                      <a:pt x="476"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8" name="Google Shape;10428;p127"/>
              <p:cNvSpPr/>
              <p:nvPr/>
            </p:nvSpPr>
            <p:spPr>
              <a:xfrm>
                <a:off x="530975" y="1877325"/>
                <a:ext cx="14875" cy="9500"/>
              </a:xfrm>
              <a:custGeom>
                <a:avLst/>
                <a:gdLst/>
                <a:ahLst/>
                <a:cxnLst/>
                <a:rect l="l" t="t" r="r" b="b"/>
                <a:pathLst>
                  <a:path w="595" h="380" extrusionOk="0">
                    <a:moveTo>
                      <a:pt x="524" y="0"/>
                    </a:moveTo>
                    <a:cubicBezTo>
                      <a:pt x="505" y="0"/>
                      <a:pt x="489" y="4"/>
                      <a:pt x="476" y="10"/>
                    </a:cubicBezTo>
                    <a:cubicBezTo>
                      <a:pt x="212" y="10"/>
                      <a:pt x="0" y="89"/>
                      <a:pt x="0" y="195"/>
                    </a:cubicBezTo>
                    <a:cubicBezTo>
                      <a:pt x="0" y="301"/>
                      <a:pt x="212" y="380"/>
                      <a:pt x="476" y="380"/>
                    </a:cubicBezTo>
                    <a:lnTo>
                      <a:pt x="595" y="380"/>
                    </a:lnTo>
                    <a:lnTo>
                      <a:pt x="581" y="10"/>
                    </a:lnTo>
                    <a:cubicBezTo>
                      <a:pt x="561" y="4"/>
                      <a:pt x="542" y="0"/>
                      <a:pt x="524"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9" name="Google Shape;10429;p127"/>
              <p:cNvSpPr/>
              <p:nvPr/>
            </p:nvSpPr>
            <p:spPr>
              <a:xfrm>
                <a:off x="490350" y="1862050"/>
                <a:ext cx="6975" cy="12575"/>
              </a:xfrm>
              <a:custGeom>
                <a:avLst/>
                <a:gdLst/>
                <a:ahLst/>
                <a:cxnLst/>
                <a:rect l="l" t="t" r="r" b="b"/>
                <a:pathLst>
                  <a:path w="279" h="503" extrusionOk="0">
                    <a:moveTo>
                      <a:pt x="133" y="0"/>
                    </a:moveTo>
                    <a:cubicBezTo>
                      <a:pt x="54" y="0"/>
                      <a:pt x="1" y="106"/>
                      <a:pt x="1" y="251"/>
                    </a:cubicBezTo>
                    <a:cubicBezTo>
                      <a:pt x="1" y="397"/>
                      <a:pt x="54" y="502"/>
                      <a:pt x="133" y="502"/>
                    </a:cubicBezTo>
                    <a:cubicBezTo>
                      <a:pt x="212" y="502"/>
                      <a:pt x="278" y="397"/>
                      <a:pt x="278" y="251"/>
                    </a:cubicBezTo>
                    <a:cubicBezTo>
                      <a:pt x="278" y="106"/>
                      <a:pt x="212"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0" name="Google Shape;10430;p127"/>
              <p:cNvSpPr/>
              <p:nvPr/>
            </p:nvSpPr>
            <p:spPr>
              <a:xfrm>
                <a:off x="525025" y="1861725"/>
                <a:ext cx="6950" cy="12900"/>
              </a:xfrm>
              <a:custGeom>
                <a:avLst/>
                <a:gdLst/>
                <a:ahLst/>
                <a:cxnLst/>
                <a:rect l="l" t="t" r="r" b="b"/>
                <a:pathLst>
                  <a:path w="278" h="516" extrusionOk="0">
                    <a:moveTo>
                      <a:pt x="146" y="0"/>
                    </a:moveTo>
                    <a:cubicBezTo>
                      <a:pt x="67" y="0"/>
                      <a:pt x="0" y="119"/>
                      <a:pt x="0" y="264"/>
                    </a:cubicBezTo>
                    <a:cubicBezTo>
                      <a:pt x="0" y="396"/>
                      <a:pt x="67" y="515"/>
                      <a:pt x="146" y="515"/>
                    </a:cubicBezTo>
                    <a:cubicBezTo>
                      <a:pt x="225" y="515"/>
                      <a:pt x="278" y="396"/>
                      <a:pt x="278" y="264"/>
                    </a:cubicBezTo>
                    <a:cubicBezTo>
                      <a:pt x="278" y="119"/>
                      <a:pt x="212"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1" name="Google Shape;10431;p127"/>
              <p:cNvSpPr/>
              <p:nvPr/>
            </p:nvSpPr>
            <p:spPr>
              <a:xfrm>
                <a:off x="510825" y="1852925"/>
                <a:ext cx="15225" cy="32950"/>
              </a:xfrm>
              <a:custGeom>
                <a:avLst/>
                <a:gdLst/>
                <a:ahLst/>
                <a:cxnLst/>
                <a:rect l="l" t="t" r="r" b="b"/>
                <a:pathLst>
                  <a:path w="609" h="1318" extrusionOk="0">
                    <a:moveTo>
                      <a:pt x="78" y="1"/>
                    </a:moveTo>
                    <a:cubicBezTo>
                      <a:pt x="67" y="1"/>
                      <a:pt x="55" y="4"/>
                      <a:pt x="40" y="9"/>
                    </a:cubicBezTo>
                    <a:cubicBezTo>
                      <a:pt x="14" y="22"/>
                      <a:pt x="1" y="48"/>
                      <a:pt x="14" y="75"/>
                    </a:cubicBezTo>
                    <a:cubicBezTo>
                      <a:pt x="27" y="88"/>
                      <a:pt x="252" y="564"/>
                      <a:pt x="489" y="1039"/>
                    </a:cubicBezTo>
                    <a:cubicBezTo>
                      <a:pt x="397" y="1145"/>
                      <a:pt x="278" y="1211"/>
                      <a:pt x="133" y="1211"/>
                    </a:cubicBezTo>
                    <a:cubicBezTo>
                      <a:pt x="67" y="1211"/>
                      <a:pt x="67" y="1316"/>
                      <a:pt x="133" y="1316"/>
                    </a:cubicBezTo>
                    <a:cubicBezTo>
                      <a:pt x="145" y="1317"/>
                      <a:pt x="158" y="1318"/>
                      <a:pt x="170" y="1318"/>
                    </a:cubicBezTo>
                    <a:cubicBezTo>
                      <a:pt x="352" y="1318"/>
                      <a:pt x="508" y="1226"/>
                      <a:pt x="595" y="1065"/>
                    </a:cubicBezTo>
                    <a:cubicBezTo>
                      <a:pt x="608" y="1052"/>
                      <a:pt x="608" y="1039"/>
                      <a:pt x="595" y="1026"/>
                    </a:cubicBezTo>
                    <a:cubicBezTo>
                      <a:pt x="357" y="524"/>
                      <a:pt x="119" y="35"/>
                      <a:pt x="119" y="35"/>
                    </a:cubicBezTo>
                    <a:cubicBezTo>
                      <a:pt x="111" y="10"/>
                      <a:pt x="97" y="1"/>
                      <a:pt x="78" y="1"/>
                    </a:cubicBezTo>
                    <a:close/>
                  </a:path>
                </a:pathLst>
              </a:custGeom>
              <a:solidFill>
                <a:srgbClr val="E6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2" name="Google Shape;10432;p127"/>
              <p:cNvSpPr/>
              <p:nvPr/>
            </p:nvSpPr>
            <p:spPr>
              <a:xfrm>
                <a:off x="479450" y="1840925"/>
                <a:ext cx="19525" cy="15350"/>
              </a:xfrm>
              <a:custGeom>
                <a:avLst/>
                <a:gdLst/>
                <a:ahLst/>
                <a:cxnLst/>
                <a:rect l="l" t="t" r="r" b="b"/>
                <a:pathLst>
                  <a:path w="781" h="614" extrusionOk="0">
                    <a:moveTo>
                      <a:pt x="635" y="0"/>
                    </a:moveTo>
                    <a:cubicBezTo>
                      <a:pt x="173" y="27"/>
                      <a:pt x="41" y="304"/>
                      <a:pt x="14" y="449"/>
                    </a:cubicBezTo>
                    <a:cubicBezTo>
                      <a:pt x="1" y="502"/>
                      <a:pt x="14" y="568"/>
                      <a:pt x="67" y="595"/>
                    </a:cubicBezTo>
                    <a:lnTo>
                      <a:pt x="80" y="595"/>
                    </a:lnTo>
                    <a:cubicBezTo>
                      <a:pt x="97" y="607"/>
                      <a:pt x="118" y="613"/>
                      <a:pt x="140" y="613"/>
                    </a:cubicBezTo>
                    <a:cubicBezTo>
                      <a:pt x="186" y="613"/>
                      <a:pt x="234" y="587"/>
                      <a:pt x="252" y="542"/>
                    </a:cubicBezTo>
                    <a:cubicBezTo>
                      <a:pt x="331" y="383"/>
                      <a:pt x="490" y="278"/>
                      <a:pt x="675" y="251"/>
                    </a:cubicBezTo>
                    <a:cubicBezTo>
                      <a:pt x="741" y="238"/>
                      <a:pt x="780" y="159"/>
                      <a:pt x="767" y="93"/>
                    </a:cubicBezTo>
                    <a:cubicBezTo>
                      <a:pt x="754" y="40"/>
                      <a:pt x="701" y="0"/>
                      <a:pt x="6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3" name="Google Shape;10433;p127"/>
              <p:cNvSpPr/>
              <p:nvPr/>
            </p:nvSpPr>
            <p:spPr>
              <a:xfrm>
                <a:off x="521075" y="1840925"/>
                <a:ext cx="19825" cy="15200"/>
              </a:xfrm>
              <a:custGeom>
                <a:avLst/>
                <a:gdLst/>
                <a:ahLst/>
                <a:cxnLst/>
                <a:rect l="l" t="t" r="r" b="b"/>
                <a:pathLst>
                  <a:path w="793" h="608" extrusionOk="0">
                    <a:moveTo>
                      <a:pt x="145" y="0"/>
                    </a:moveTo>
                    <a:cubicBezTo>
                      <a:pt x="92" y="0"/>
                      <a:pt x="40" y="40"/>
                      <a:pt x="26" y="93"/>
                    </a:cubicBezTo>
                    <a:cubicBezTo>
                      <a:pt x="0" y="159"/>
                      <a:pt x="40" y="238"/>
                      <a:pt x="119" y="251"/>
                    </a:cubicBezTo>
                    <a:cubicBezTo>
                      <a:pt x="291" y="278"/>
                      <a:pt x="449" y="383"/>
                      <a:pt x="528" y="542"/>
                    </a:cubicBezTo>
                    <a:cubicBezTo>
                      <a:pt x="555" y="587"/>
                      <a:pt x="601" y="607"/>
                      <a:pt x="648" y="607"/>
                    </a:cubicBezTo>
                    <a:cubicBezTo>
                      <a:pt x="670" y="607"/>
                      <a:pt x="692" y="603"/>
                      <a:pt x="713" y="595"/>
                    </a:cubicBezTo>
                    <a:lnTo>
                      <a:pt x="726" y="595"/>
                    </a:lnTo>
                    <a:cubicBezTo>
                      <a:pt x="766" y="555"/>
                      <a:pt x="792" y="502"/>
                      <a:pt x="779" y="449"/>
                    </a:cubicBezTo>
                    <a:cubicBezTo>
                      <a:pt x="740" y="291"/>
                      <a:pt x="621" y="27"/>
                      <a:pt x="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4" name="Google Shape;10434;p127"/>
              <p:cNvSpPr/>
              <p:nvPr/>
            </p:nvSpPr>
            <p:spPr>
              <a:xfrm>
                <a:off x="495650" y="1891800"/>
                <a:ext cx="38650" cy="13525"/>
              </a:xfrm>
              <a:custGeom>
                <a:avLst/>
                <a:gdLst/>
                <a:ahLst/>
                <a:cxnLst/>
                <a:rect l="l" t="t" r="r" b="b"/>
                <a:pathLst>
                  <a:path w="1546" h="541" extrusionOk="0">
                    <a:moveTo>
                      <a:pt x="74" y="1"/>
                    </a:moveTo>
                    <a:cubicBezTo>
                      <a:pt x="33" y="1"/>
                      <a:pt x="1" y="56"/>
                      <a:pt x="40" y="105"/>
                    </a:cubicBezTo>
                    <a:cubicBezTo>
                      <a:pt x="40" y="105"/>
                      <a:pt x="462" y="540"/>
                      <a:pt x="977" y="540"/>
                    </a:cubicBezTo>
                    <a:cubicBezTo>
                      <a:pt x="1175" y="540"/>
                      <a:pt x="1360" y="474"/>
                      <a:pt x="1506" y="369"/>
                    </a:cubicBezTo>
                    <a:cubicBezTo>
                      <a:pt x="1532" y="356"/>
                      <a:pt x="1545" y="316"/>
                      <a:pt x="1519" y="290"/>
                    </a:cubicBezTo>
                    <a:cubicBezTo>
                      <a:pt x="1511" y="273"/>
                      <a:pt x="1492" y="262"/>
                      <a:pt x="1473" y="262"/>
                    </a:cubicBezTo>
                    <a:cubicBezTo>
                      <a:pt x="1462" y="262"/>
                      <a:pt x="1450" y="266"/>
                      <a:pt x="1440" y="276"/>
                    </a:cubicBezTo>
                    <a:cubicBezTo>
                      <a:pt x="1282" y="388"/>
                      <a:pt x="1123" y="430"/>
                      <a:pt x="972" y="430"/>
                    </a:cubicBezTo>
                    <a:cubicBezTo>
                      <a:pt x="516" y="430"/>
                      <a:pt x="139" y="45"/>
                      <a:pt x="119" y="25"/>
                    </a:cubicBezTo>
                    <a:cubicBezTo>
                      <a:pt x="105" y="8"/>
                      <a:pt x="89" y="1"/>
                      <a:pt x="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5" name="Google Shape;10435;p127"/>
              <p:cNvSpPr/>
              <p:nvPr/>
            </p:nvSpPr>
            <p:spPr>
              <a:xfrm>
                <a:off x="421250" y="1871400"/>
                <a:ext cx="31500" cy="40900"/>
              </a:xfrm>
              <a:custGeom>
                <a:avLst/>
                <a:gdLst/>
                <a:ahLst/>
                <a:cxnLst/>
                <a:rect l="l" t="t" r="r" b="b"/>
                <a:pathLst>
                  <a:path w="1260" h="1636" extrusionOk="0">
                    <a:moveTo>
                      <a:pt x="645" y="1"/>
                    </a:moveTo>
                    <a:cubicBezTo>
                      <a:pt x="522" y="1"/>
                      <a:pt x="396" y="59"/>
                      <a:pt x="282" y="221"/>
                    </a:cubicBezTo>
                    <a:cubicBezTo>
                      <a:pt x="0" y="649"/>
                      <a:pt x="421" y="1636"/>
                      <a:pt x="969" y="1636"/>
                    </a:cubicBezTo>
                    <a:cubicBezTo>
                      <a:pt x="1063" y="1636"/>
                      <a:pt x="1161" y="1607"/>
                      <a:pt x="1259" y="1541"/>
                    </a:cubicBezTo>
                    <a:lnTo>
                      <a:pt x="1259" y="392"/>
                    </a:lnTo>
                    <a:cubicBezTo>
                      <a:pt x="1259" y="392"/>
                      <a:pt x="964" y="1"/>
                      <a:pt x="645"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6" name="Google Shape;10436;p127"/>
              <p:cNvSpPr/>
              <p:nvPr/>
            </p:nvSpPr>
            <p:spPr>
              <a:xfrm>
                <a:off x="434225" y="1881075"/>
                <a:ext cx="18200" cy="23600"/>
              </a:xfrm>
              <a:custGeom>
                <a:avLst/>
                <a:gdLst/>
                <a:ahLst/>
                <a:cxnLst/>
                <a:rect l="l" t="t" r="r" b="b"/>
                <a:pathLst>
                  <a:path w="728" h="944" extrusionOk="0">
                    <a:moveTo>
                      <a:pt x="64" y="0"/>
                    </a:moveTo>
                    <a:cubicBezTo>
                      <a:pt x="40" y="0"/>
                      <a:pt x="24" y="12"/>
                      <a:pt x="14" y="32"/>
                    </a:cubicBezTo>
                    <a:cubicBezTo>
                      <a:pt x="1" y="58"/>
                      <a:pt x="14" y="98"/>
                      <a:pt x="40" y="111"/>
                    </a:cubicBezTo>
                    <a:cubicBezTo>
                      <a:pt x="357" y="256"/>
                      <a:pt x="569" y="547"/>
                      <a:pt x="608" y="890"/>
                    </a:cubicBezTo>
                    <a:cubicBezTo>
                      <a:pt x="608" y="917"/>
                      <a:pt x="635" y="943"/>
                      <a:pt x="661" y="943"/>
                    </a:cubicBezTo>
                    <a:lnTo>
                      <a:pt x="674" y="943"/>
                    </a:lnTo>
                    <a:cubicBezTo>
                      <a:pt x="701" y="930"/>
                      <a:pt x="727" y="903"/>
                      <a:pt x="727" y="877"/>
                    </a:cubicBezTo>
                    <a:cubicBezTo>
                      <a:pt x="674" y="494"/>
                      <a:pt x="437" y="164"/>
                      <a:pt x="93" y="5"/>
                    </a:cubicBezTo>
                    <a:cubicBezTo>
                      <a:pt x="83" y="2"/>
                      <a:pt x="73" y="0"/>
                      <a:pt x="64"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7" name="Google Shape;10437;p127"/>
              <p:cNvSpPr/>
              <p:nvPr/>
            </p:nvSpPr>
            <p:spPr>
              <a:xfrm>
                <a:off x="435550" y="1889775"/>
                <a:ext cx="11900" cy="5975"/>
              </a:xfrm>
              <a:custGeom>
                <a:avLst/>
                <a:gdLst/>
                <a:ahLst/>
                <a:cxnLst/>
                <a:rect l="l" t="t" r="r" b="b"/>
                <a:pathLst>
                  <a:path w="476" h="239" extrusionOk="0">
                    <a:moveTo>
                      <a:pt x="436" y="1"/>
                    </a:moveTo>
                    <a:cubicBezTo>
                      <a:pt x="278" y="1"/>
                      <a:pt x="133" y="40"/>
                      <a:pt x="27" y="146"/>
                    </a:cubicBezTo>
                    <a:cubicBezTo>
                      <a:pt x="1" y="159"/>
                      <a:pt x="1" y="199"/>
                      <a:pt x="27" y="225"/>
                    </a:cubicBezTo>
                    <a:cubicBezTo>
                      <a:pt x="40" y="239"/>
                      <a:pt x="53" y="239"/>
                      <a:pt x="67" y="239"/>
                    </a:cubicBezTo>
                    <a:lnTo>
                      <a:pt x="106" y="239"/>
                    </a:lnTo>
                    <a:cubicBezTo>
                      <a:pt x="141" y="203"/>
                      <a:pt x="271" y="115"/>
                      <a:pt x="364" y="115"/>
                    </a:cubicBezTo>
                    <a:cubicBezTo>
                      <a:pt x="376" y="115"/>
                      <a:pt x="387" y="117"/>
                      <a:pt x="397" y="120"/>
                    </a:cubicBezTo>
                    <a:cubicBezTo>
                      <a:pt x="436" y="120"/>
                      <a:pt x="463" y="106"/>
                      <a:pt x="476" y="80"/>
                    </a:cubicBezTo>
                    <a:cubicBezTo>
                      <a:pt x="476" y="40"/>
                      <a:pt x="463" y="14"/>
                      <a:pt x="436"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8" name="Google Shape;10438;p127"/>
              <p:cNvSpPr/>
              <p:nvPr/>
            </p:nvSpPr>
            <p:spPr>
              <a:xfrm>
                <a:off x="439500" y="1802375"/>
                <a:ext cx="100625" cy="83475"/>
              </a:xfrm>
              <a:custGeom>
                <a:avLst/>
                <a:gdLst/>
                <a:ahLst/>
                <a:cxnLst/>
                <a:rect l="l" t="t" r="r" b="b"/>
                <a:pathLst>
                  <a:path w="4025" h="3339" extrusionOk="0">
                    <a:moveTo>
                      <a:pt x="2044" y="1"/>
                    </a:moveTo>
                    <a:cubicBezTo>
                      <a:pt x="1825" y="1"/>
                      <a:pt x="1605" y="22"/>
                      <a:pt x="1388" y="63"/>
                    </a:cubicBezTo>
                    <a:cubicBezTo>
                      <a:pt x="1" y="327"/>
                      <a:pt x="1" y="1938"/>
                      <a:pt x="1" y="1938"/>
                    </a:cubicBezTo>
                    <a:lnTo>
                      <a:pt x="41" y="2770"/>
                    </a:lnTo>
                    <a:cubicBezTo>
                      <a:pt x="344" y="2942"/>
                      <a:pt x="516" y="3074"/>
                      <a:pt x="595" y="3285"/>
                    </a:cubicBezTo>
                    <a:lnTo>
                      <a:pt x="965" y="3338"/>
                    </a:lnTo>
                    <a:cubicBezTo>
                      <a:pt x="991" y="2995"/>
                      <a:pt x="965" y="2638"/>
                      <a:pt x="886" y="2295"/>
                    </a:cubicBezTo>
                    <a:cubicBezTo>
                      <a:pt x="767" y="1846"/>
                      <a:pt x="1348" y="1793"/>
                      <a:pt x="1176" y="1199"/>
                    </a:cubicBezTo>
                    <a:cubicBezTo>
                      <a:pt x="1150" y="1133"/>
                      <a:pt x="1493" y="988"/>
                      <a:pt x="1533" y="974"/>
                    </a:cubicBezTo>
                    <a:cubicBezTo>
                      <a:pt x="1625" y="922"/>
                      <a:pt x="1731" y="908"/>
                      <a:pt x="1837" y="908"/>
                    </a:cubicBezTo>
                    <a:cubicBezTo>
                      <a:pt x="1943" y="930"/>
                      <a:pt x="2015" y="1002"/>
                      <a:pt x="2122" y="1002"/>
                    </a:cubicBezTo>
                    <a:cubicBezTo>
                      <a:pt x="2148" y="1002"/>
                      <a:pt x="2176" y="998"/>
                      <a:pt x="2206" y="988"/>
                    </a:cubicBezTo>
                    <a:cubicBezTo>
                      <a:pt x="2365" y="935"/>
                      <a:pt x="2457" y="789"/>
                      <a:pt x="2444" y="618"/>
                    </a:cubicBezTo>
                    <a:lnTo>
                      <a:pt x="2444" y="618"/>
                    </a:lnTo>
                    <a:cubicBezTo>
                      <a:pt x="2550" y="737"/>
                      <a:pt x="2656" y="829"/>
                      <a:pt x="2774" y="922"/>
                    </a:cubicBezTo>
                    <a:cubicBezTo>
                      <a:pt x="2859" y="972"/>
                      <a:pt x="2955" y="996"/>
                      <a:pt x="3050" y="996"/>
                    </a:cubicBezTo>
                    <a:cubicBezTo>
                      <a:pt x="3104" y="996"/>
                      <a:pt x="3158" y="989"/>
                      <a:pt x="3210" y="974"/>
                    </a:cubicBezTo>
                    <a:cubicBezTo>
                      <a:pt x="3355" y="922"/>
                      <a:pt x="3448" y="776"/>
                      <a:pt x="3421" y="631"/>
                    </a:cubicBezTo>
                    <a:lnTo>
                      <a:pt x="3421" y="631"/>
                    </a:lnTo>
                    <a:cubicBezTo>
                      <a:pt x="3567" y="789"/>
                      <a:pt x="3765" y="895"/>
                      <a:pt x="3976" y="922"/>
                    </a:cubicBezTo>
                    <a:cubicBezTo>
                      <a:pt x="3978" y="922"/>
                      <a:pt x="3980" y="922"/>
                      <a:pt x="3982" y="922"/>
                    </a:cubicBezTo>
                    <a:cubicBezTo>
                      <a:pt x="4025" y="922"/>
                      <a:pt x="3975" y="773"/>
                      <a:pt x="3950" y="697"/>
                    </a:cubicBezTo>
                    <a:cubicBezTo>
                      <a:pt x="3937" y="684"/>
                      <a:pt x="3937" y="671"/>
                      <a:pt x="3937" y="657"/>
                    </a:cubicBezTo>
                    <a:cubicBezTo>
                      <a:pt x="3857" y="578"/>
                      <a:pt x="3778" y="512"/>
                      <a:pt x="3686" y="459"/>
                    </a:cubicBezTo>
                    <a:cubicBezTo>
                      <a:pt x="3488" y="327"/>
                      <a:pt x="3276" y="222"/>
                      <a:pt x="3052" y="156"/>
                    </a:cubicBezTo>
                    <a:cubicBezTo>
                      <a:pt x="2723" y="51"/>
                      <a:pt x="2384" y="1"/>
                      <a:pt x="20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127"/>
              <p:cNvSpPr/>
              <p:nvPr/>
            </p:nvSpPr>
            <p:spPr>
              <a:xfrm>
                <a:off x="432900" y="1948550"/>
                <a:ext cx="53200" cy="67375"/>
              </a:xfrm>
              <a:custGeom>
                <a:avLst/>
                <a:gdLst/>
                <a:ahLst/>
                <a:cxnLst/>
                <a:rect l="l" t="t" r="r" b="b"/>
                <a:pathLst>
                  <a:path w="2128" h="2695" extrusionOk="0">
                    <a:moveTo>
                      <a:pt x="595" y="1"/>
                    </a:moveTo>
                    <a:cubicBezTo>
                      <a:pt x="595" y="1"/>
                      <a:pt x="212" y="133"/>
                      <a:pt x="1" y="1017"/>
                    </a:cubicBezTo>
                    <a:cubicBezTo>
                      <a:pt x="265" y="1823"/>
                      <a:pt x="1044" y="2497"/>
                      <a:pt x="2127" y="2695"/>
                    </a:cubicBezTo>
                    <a:lnTo>
                      <a:pt x="2127" y="1110"/>
                    </a:lnTo>
                    <a:cubicBezTo>
                      <a:pt x="1506" y="925"/>
                      <a:pt x="965" y="542"/>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0" name="Google Shape;10440;p127"/>
              <p:cNvSpPr/>
              <p:nvPr/>
            </p:nvSpPr>
            <p:spPr>
              <a:xfrm>
                <a:off x="485725" y="1954175"/>
                <a:ext cx="52525" cy="61750"/>
              </a:xfrm>
              <a:custGeom>
                <a:avLst/>
                <a:gdLst/>
                <a:ahLst/>
                <a:cxnLst/>
                <a:rect l="l" t="t" r="r" b="b"/>
                <a:pathLst>
                  <a:path w="2101" h="2470" extrusionOk="0">
                    <a:moveTo>
                      <a:pt x="1176" y="0"/>
                    </a:moveTo>
                    <a:cubicBezTo>
                      <a:pt x="622" y="872"/>
                      <a:pt x="1" y="885"/>
                      <a:pt x="1" y="885"/>
                    </a:cubicBezTo>
                    <a:lnTo>
                      <a:pt x="1" y="2470"/>
                    </a:lnTo>
                    <a:cubicBezTo>
                      <a:pt x="1031" y="2206"/>
                      <a:pt x="1401" y="1889"/>
                      <a:pt x="2101" y="1043"/>
                    </a:cubicBezTo>
                    <a:cubicBezTo>
                      <a:pt x="1823" y="159"/>
                      <a:pt x="1176" y="0"/>
                      <a:pt x="1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1" name="Google Shape;10441;p127"/>
              <p:cNvSpPr/>
              <p:nvPr/>
            </p:nvSpPr>
            <p:spPr>
              <a:xfrm>
                <a:off x="467575" y="1987500"/>
                <a:ext cx="36025" cy="49900"/>
              </a:xfrm>
              <a:custGeom>
                <a:avLst/>
                <a:gdLst/>
                <a:ahLst/>
                <a:cxnLst/>
                <a:rect l="l" t="t" r="r" b="b"/>
                <a:pathLst>
                  <a:path w="1441" h="1996" extrusionOk="0">
                    <a:moveTo>
                      <a:pt x="727" y="1"/>
                    </a:moveTo>
                    <a:lnTo>
                      <a:pt x="1" y="912"/>
                    </a:lnTo>
                    <a:lnTo>
                      <a:pt x="740" y="1995"/>
                    </a:lnTo>
                    <a:lnTo>
                      <a:pt x="1440" y="899"/>
                    </a:lnTo>
                    <a:lnTo>
                      <a:pt x="7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2" name="Google Shape;10442;p127"/>
              <p:cNvSpPr/>
              <p:nvPr/>
            </p:nvSpPr>
            <p:spPr>
              <a:xfrm>
                <a:off x="445750" y="1985200"/>
                <a:ext cx="79625" cy="52850"/>
              </a:xfrm>
              <a:custGeom>
                <a:avLst/>
                <a:gdLst/>
                <a:ahLst/>
                <a:cxnLst/>
                <a:rect l="l" t="t" r="r" b="b"/>
                <a:pathLst>
                  <a:path w="3185" h="2114" extrusionOk="0">
                    <a:moveTo>
                      <a:pt x="1600" y="0"/>
                    </a:moveTo>
                    <a:cubicBezTo>
                      <a:pt x="1573" y="0"/>
                      <a:pt x="1547" y="14"/>
                      <a:pt x="1534" y="27"/>
                    </a:cubicBezTo>
                    <a:lnTo>
                      <a:pt x="68" y="1717"/>
                    </a:lnTo>
                    <a:cubicBezTo>
                      <a:pt x="0" y="1776"/>
                      <a:pt x="60" y="1862"/>
                      <a:pt x="129" y="1862"/>
                    </a:cubicBezTo>
                    <a:cubicBezTo>
                      <a:pt x="153" y="1862"/>
                      <a:pt x="179" y="1851"/>
                      <a:pt x="200" y="1823"/>
                    </a:cubicBezTo>
                    <a:lnTo>
                      <a:pt x="1600" y="225"/>
                    </a:lnTo>
                    <a:lnTo>
                      <a:pt x="3013" y="2074"/>
                    </a:lnTo>
                    <a:cubicBezTo>
                      <a:pt x="3039" y="2100"/>
                      <a:pt x="3066" y="2114"/>
                      <a:pt x="3092" y="2114"/>
                    </a:cubicBezTo>
                    <a:cubicBezTo>
                      <a:pt x="3105" y="2114"/>
                      <a:pt x="3119" y="2100"/>
                      <a:pt x="3132" y="2100"/>
                    </a:cubicBezTo>
                    <a:cubicBezTo>
                      <a:pt x="3171" y="2074"/>
                      <a:pt x="3185" y="2021"/>
                      <a:pt x="3145" y="1981"/>
                    </a:cubicBezTo>
                    <a:lnTo>
                      <a:pt x="1666" y="40"/>
                    </a:lnTo>
                    <a:cubicBezTo>
                      <a:pt x="1653" y="14"/>
                      <a:pt x="1626" y="0"/>
                      <a:pt x="1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3" name="Google Shape;10443;p127"/>
              <p:cNvSpPr/>
              <p:nvPr/>
            </p:nvSpPr>
            <p:spPr>
              <a:xfrm>
                <a:off x="483750" y="1975950"/>
                <a:ext cx="4000" cy="13575"/>
              </a:xfrm>
              <a:custGeom>
                <a:avLst/>
                <a:gdLst/>
                <a:ahLst/>
                <a:cxnLst/>
                <a:rect l="l" t="t" r="r" b="b"/>
                <a:pathLst>
                  <a:path w="160" h="543" extrusionOk="0">
                    <a:moveTo>
                      <a:pt x="80" y="1"/>
                    </a:moveTo>
                    <a:cubicBezTo>
                      <a:pt x="27" y="1"/>
                      <a:pt x="1" y="40"/>
                      <a:pt x="1" y="93"/>
                    </a:cubicBezTo>
                    <a:lnTo>
                      <a:pt x="1" y="463"/>
                    </a:lnTo>
                    <a:cubicBezTo>
                      <a:pt x="1" y="503"/>
                      <a:pt x="27" y="542"/>
                      <a:pt x="80" y="542"/>
                    </a:cubicBezTo>
                    <a:cubicBezTo>
                      <a:pt x="133" y="542"/>
                      <a:pt x="159" y="503"/>
                      <a:pt x="159" y="463"/>
                    </a:cubicBezTo>
                    <a:lnTo>
                      <a:pt x="159" y="93"/>
                    </a:lnTo>
                    <a:cubicBezTo>
                      <a:pt x="159" y="40"/>
                      <a:pt x="12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4" name="Google Shape;10444;p127"/>
              <p:cNvSpPr/>
              <p:nvPr/>
            </p:nvSpPr>
            <p:spPr>
              <a:xfrm>
                <a:off x="349700" y="2378525"/>
                <a:ext cx="101075" cy="86750"/>
              </a:xfrm>
              <a:custGeom>
                <a:avLst/>
                <a:gdLst/>
                <a:ahLst/>
                <a:cxnLst/>
                <a:rect l="l" t="t" r="r" b="b"/>
                <a:pathLst>
                  <a:path w="4043" h="3470" extrusionOk="0">
                    <a:moveTo>
                      <a:pt x="1217" y="1"/>
                    </a:moveTo>
                    <a:cubicBezTo>
                      <a:pt x="1194" y="1"/>
                      <a:pt x="1171" y="4"/>
                      <a:pt x="1150" y="10"/>
                    </a:cubicBezTo>
                    <a:cubicBezTo>
                      <a:pt x="555" y="168"/>
                      <a:pt x="1" y="908"/>
                      <a:pt x="106" y="1198"/>
                    </a:cubicBezTo>
                    <a:cubicBezTo>
                      <a:pt x="265" y="1647"/>
                      <a:pt x="806" y="2453"/>
                      <a:pt x="965" y="2757"/>
                    </a:cubicBezTo>
                    <a:cubicBezTo>
                      <a:pt x="1071" y="2994"/>
                      <a:pt x="1189" y="3219"/>
                      <a:pt x="1335" y="3443"/>
                    </a:cubicBezTo>
                    <a:cubicBezTo>
                      <a:pt x="1431" y="3461"/>
                      <a:pt x="1524" y="3470"/>
                      <a:pt x="1615" y="3470"/>
                    </a:cubicBezTo>
                    <a:cubicBezTo>
                      <a:pt x="2387" y="3470"/>
                      <a:pt x="2976" y="2850"/>
                      <a:pt x="3342" y="2189"/>
                    </a:cubicBezTo>
                    <a:cubicBezTo>
                      <a:pt x="2959" y="1819"/>
                      <a:pt x="2735" y="1621"/>
                      <a:pt x="2735" y="1621"/>
                    </a:cubicBezTo>
                    <a:lnTo>
                      <a:pt x="2735" y="1621"/>
                    </a:lnTo>
                    <a:cubicBezTo>
                      <a:pt x="2867" y="1647"/>
                      <a:pt x="2985" y="1713"/>
                      <a:pt x="3091" y="1792"/>
                    </a:cubicBezTo>
                    <a:lnTo>
                      <a:pt x="3250" y="1938"/>
                    </a:lnTo>
                    <a:cubicBezTo>
                      <a:pt x="3523" y="2184"/>
                      <a:pt x="3707" y="2266"/>
                      <a:pt x="3828" y="2266"/>
                    </a:cubicBezTo>
                    <a:cubicBezTo>
                      <a:pt x="3888" y="2266"/>
                      <a:pt x="3932" y="2246"/>
                      <a:pt x="3963" y="2215"/>
                    </a:cubicBezTo>
                    <a:cubicBezTo>
                      <a:pt x="4042" y="2136"/>
                      <a:pt x="4042" y="2017"/>
                      <a:pt x="3963" y="1951"/>
                    </a:cubicBezTo>
                    <a:cubicBezTo>
                      <a:pt x="3659" y="1608"/>
                      <a:pt x="2985" y="842"/>
                      <a:pt x="2853" y="723"/>
                    </a:cubicBezTo>
                    <a:cubicBezTo>
                      <a:pt x="2550" y="485"/>
                      <a:pt x="2206" y="313"/>
                      <a:pt x="1850" y="221"/>
                    </a:cubicBezTo>
                    <a:cubicBezTo>
                      <a:pt x="1628" y="162"/>
                      <a:pt x="1395" y="1"/>
                      <a:pt x="1217"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5" name="Google Shape;10445;p127"/>
              <p:cNvSpPr/>
              <p:nvPr/>
            </p:nvSpPr>
            <p:spPr>
              <a:xfrm>
                <a:off x="238125" y="1997075"/>
                <a:ext cx="185225" cy="421650"/>
              </a:xfrm>
              <a:custGeom>
                <a:avLst/>
                <a:gdLst/>
                <a:ahLst/>
                <a:cxnLst/>
                <a:rect l="l" t="t" r="r" b="b"/>
                <a:pathLst>
                  <a:path w="7409" h="16866" extrusionOk="0">
                    <a:moveTo>
                      <a:pt x="5230" y="1"/>
                    </a:moveTo>
                    <a:lnTo>
                      <a:pt x="5151" y="67"/>
                    </a:lnTo>
                    <a:lnTo>
                      <a:pt x="5085" y="120"/>
                    </a:lnTo>
                    <a:lnTo>
                      <a:pt x="4952" y="225"/>
                    </a:lnTo>
                    <a:cubicBezTo>
                      <a:pt x="4873" y="291"/>
                      <a:pt x="4794" y="357"/>
                      <a:pt x="4715" y="437"/>
                    </a:cubicBezTo>
                    <a:cubicBezTo>
                      <a:pt x="4569" y="569"/>
                      <a:pt x="4424" y="714"/>
                      <a:pt x="4279" y="846"/>
                    </a:cubicBezTo>
                    <a:cubicBezTo>
                      <a:pt x="4002" y="1123"/>
                      <a:pt x="3724" y="1414"/>
                      <a:pt x="3460" y="1718"/>
                    </a:cubicBezTo>
                    <a:cubicBezTo>
                      <a:pt x="2932" y="2312"/>
                      <a:pt x="2443" y="2946"/>
                      <a:pt x="2007" y="3619"/>
                    </a:cubicBezTo>
                    <a:cubicBezTo>
                      <a:pt x="1558" y="4280"/>
                      <a:pt x="1175" y="4993"/>
                      <a:pt x="845" y="5733"/>
                    </a:cubicBezTo>
                    <a:cubicBezTo>
                      <a:pt x="674" y="6102"/>
                      <a:pt x="528" y="6472"/>
                      <a:pt x="396" y="6868"/>
                    </a:cubicBezTo>
                    <a:cubicBezTo>
                      <a:pt x="317" y="7053"/>
                      <a:pt x="264" y="7251"/>
                      <a:pt x="198" y="7449"/>
                    </a:cubicBezTo>
                    <a:cubicBezTo>
                      <a:pt x="172" y="7542"/>
                      <a:pt x="145" y="7647"/>
                      <a:pt x="119" y="7740"/>
                    </a:cubicBezTo>
                    <a:lnTo>
                      <a:pt x="106" y="7819"/>
                    </a:lnTo>
                    <a:lnTo>
                      <a:pt x="92" y="7859"/>
                    </a:lnTo>
                    <a:lnTo>
                      <a:pt x="79" y="7938"/>
                    </a:lnTo>
                    <a:cubicBezTo>
                      <a:pt x="40" y="8057"/>
                      <a:pt x="26" y="8176"/>
                      <a:pt x="13" y="8295"/>
                    </a:cubicBezTo>
                    <a:cubicBezTo>
                      <a:pt x="0" y="8400"/>
                      <a:pt x="0" y="8493"/>
                      <a:pt x="0" y="8598"/>
                    </a:cubicBezTo>
                    <a:cubicBezTo>
                      <a:pt x="0" y="8691"/>
                      <a:pt x="0" y="8783"/>
                      <a:pt x="13" y="8862"/>
                    </a:cubicBezTo>
                    <a:cubicBezTo>
                      <a:pt x="26" y="9008"/>
                      <a:pt x="53" y="9153"/>
                      <a:pt x="79" y="9311"/>
                    </a:cubicBezTo>
                    <a:cubicBezTo>
                      <a:pt x="132" y="9549"/>
                      <a:pt x="198" y="9787"/>
                      <a:pt x="277" y="10011"/>
                    </a:cubicBezTo>
                    <a:cubicBezTo>
                      <a:pt x="343" y="10236"/>
                      <a:pt x="423" y="10434"/>
                      <a:pt x="502" y="10632"/>
                    </a:cubicBezTo>
                    <a:cubicBezTo>
                      <a:pt x="581" y="10817"/>
                      <a:pt x="674" y="11002"/>
                      <a:pt x="753" y="11187"/>
                    </a:cubicBezTo>
                    <a:cubicBezTo>
                      <a:pt x="924" y="11543"/>
                      <a:pt x="1109" y="11887"/>
                      <a:pt x="1294" y="12217"/>
                    </a:cubicBezTo>
                    <a:cubicBezTo>
                      <a:pt x="1479" y="12560"/>
                      <a:pt x="1677" y="12877"/>
                      <a:pt x="1862" y="13194"/>
                    </a:cubicBezTo>
                    <a:cubicBezTo>
                      <a:pt x="2258" y="13841"/>
                      <a:pt x="2668" y="14462"/>
                      <a:pt x="3077" y="15070"/>
                    </a:cubicBezTo>
                    <a:cubicBezTo>
                      <a:pt x="3288" y="15373"/>
                      <a:pt x="3500" y="15664"/>
                      <a:pt x="3724" y="15968"/>
                    </a:cubicBezTo>
                    <a:cubicBezTo>
                      <a:pt x="3830" y="16113"/>
                      <a:pt x="3936" y="16271"/>
                      <a:pt x="4054" y="16417"/>
                    </a:cubicBezTo>
                    <a:lnTo>
                      <a:pt x="4213" y="16641"/>
                    </a:lnTo>
                    <a:lnTo>
                      <a:pt x="4385" y="16866"/>
                    </a:lnTo>
                    <a:lnTo>
                      <a:pt x="6630" y="15281"/>
                    </a:lnTo>
                    <a:lnTo>
                      <a:pt x="6498" y="15070"/>
                    </a:lnTo>
                    <a:lnTo>
                      <a:pt x="6352" y="14845"/>
                    </a:lnTo>
                    <a:lnTo>
                      <a:pt x="6088" y="14396"/>
                    </a:lnTo>
                    <a:cubicBezTo>
                      <a:pt x="5903" y="14092"/>
                      <a:pt x="5718" y="13788"/>
                      <a:pt x="5547" y="13498"/>
                    </a:cubicBezTo>
                    <a:cubicBezTo>
                      <a:pt x="5190" y="12890"/>
                      <a:pt x="4847" y="12283"/>
                      <a:pt x="4530" y="11675"/>
                    </a:cubicBezTo>
                    <a:cubicBezTo>
                      <a:pt x="4358" y="11372"/>
                      <a:pt x="4213" y="11068"/>
                      <a:pt x="4068" y="10764"/>
                    </a:cubicBezTo>
                    <a:cubicBezTo>
                      <a:pt x="3922" y="10474"/>
                      <a:pt x="3790" y="10170"/>
                      <a:pt x="3658" y="9866"/>
                    </a:cubicBezTo>
                    <a:cubicBezTo>
                      <a:pt x="3553" y="9602"/>
                      <a:pt x="3447" y="9325"/>
                      <a:pt x="3368" y="9034"/>
                    </a:cubicBezTo>
                    <a:cubicBezTo>
                      <a:pt x="3331" y="8936"/>
                      <a:pt x="3305" y="8838"/>
                      <a:pt x="3291" y="8729"/>
                    </a:cubicBezTo>
                    <a:lnTo>
                      <a:pt x="3291" y="8729"/>
                    </a:lnTo>
                    <a:lnTo>
                      <a:pt x="3302" y="8678"/>
                    </a:lnTo>
                    <a:cubicBezTo>
                      <a:pt x="3328" y="8612"/>
                      <a:pt x="3354" y="8545"/>
                      <a:pt x="3368" y="8466"/>
                    </a:cubicBezTo>
                    <a:cubicBezTo>
                      <a:pt x="3420" y="8321"/>
                      <a:pt x="3473" y="8176"/>
                      <a:pt x="3539" y="8030"/>
                    </a:cubicBezTo>
                    <a:cubicBezTo>
                      <a:pt x="3658" y="7753"/>
                      <a:pt x="3777" y="7463"/>
                      <a:pt x="3922" y="7185"/>
                    </a:cubicBezTo>
                    <a:cubicBezTo>
                      <a:pt x="4200" y="6631"/>
                      <a:pt x="4530" y="6089"/>
                      <a:pt x="4900" y="5574"/>
                    </a:cubicBezTo>
                    <a:cubicBezTo>
                      <a:pt x="5071" y="5310"/>
                      <a:pt x="5269" y="5059"/>
                      <a:pt x="5468" y="4808"/>
                    </a:cubicBezTo>
                    <a:cubicBezTo>
                      <a:pt x="5666" y="4557"/>
                      <a:pt x="5877" y="4306"/>
                      <a:pt x="6101" y="4082"/>
                    </a:cubicBezTo>
                    <a:cubicBezTo>
                      <a:pt x="6313" y="3844"/>
                      <a:pt x="6537" y="3606"/>
                      <a:pt x="6762" y="3395"/>
                    </a:cubicBezTo>
                    <a:cubicBezTo>
                      <a:pt x="6867" y="3276"/>
                      <a:pt x="6986" y="3170"/>
                      <a:pt x="7105" y="3065"/>
                    </a:cubicBezTo>
                    <a:lnTo>
                      <a:pt x="7264" y="2920"/>
                    </a:lnTo>
                    <a:lnTo>
                      <a:pt x="7343" y="2854"/>
                    </a:lnTo>
                    <a:lnTo>
                      <a:pt x="7409" y="2801"/>
                    </a:lnTo>
                    <a:lnTo>
                      <a:pt x="5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6" name="Google Shape;10446;p127"/>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7" name="Google Shape;10447;p127"/>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8" name="Google Shape;10448;p127"/>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9" name="Google Shape;10449;p127"/>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0" name="Google Shape;10450;p127"/>
              <p:cNvSpPr/>
              <p:nvPr/>
            </p:nvSpPr>
            <p:spPr>
              <a:xfrm>
                <a:off x="326600" y="2349625"/>
                <a:ext cx="61050" cy="42350"/>
              </a:xfrm>
              <a:custGeom>
                <a:avLst/>
                <a:gdLst/>
                <a:ahLst/>
                <a:cxnLst/>
                <a:rect l="l" t="t" r="r" b="b"/>
                <a:pathLst>
                  <a:path w="2442" h="1694" extrusionOk="0">
                    <a:moveTo>
                      <a:pt x="2308" y="1"/>
                    </a:moveTo>
                    <a:cubicBezTo>
                      <a:pt x="2296" y="1"/>
                      <a:pt x="2283" y="6"/>
                      <a:pt x="2272" y="17"/>
                    </a:cubicBezTo>
                    <a:lnTo>
                      <a:pt x="40" y="1549"/>
                    </a:lnTo>
                    <a:cubicBezTo>
                      <a:pt x="0" y="1575"/>
                      <a:pt x="0" y="1628"/>
                      <a:pt x="27" y="1667"/>
                    </a:cubicBezTo>
                    <a:cubicBezTo>
                      <a:pt x="40" y="1694"/>
                      <a:pt x="66" y="1694"/>
                      <a:pt x="93" y="1694"/>
                    </a:cubicBezTo>
                    <a:cubicBezTo>
                      <a:pt x="106" y="1694"/>
                      <a:pt x="132" y="1694"/>
                      <a:pt x="146" y="1681"/>
                    </a:cubicBezTo>
                    <a:lnTo>
                      <a:pt x="2364" y="162"/>
                    </a:lnTo>
                    <a:cubicBezTo>
                      <a:pt x="2441" y="118"/>
                      <a:pt x="2372" y="1"/>
                      <a:pt x="2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1" name="Google Shape;10451;p127"/>
              <p:cNvSpPr/>
              <p:nvPr/>
            </p:nvSpPr>
            <p:spPr>
              <a:xfrm>
                <a:off x="342500" y="2377950"/>
                <a:ext cx="22425" cy="29875"/>
              </a:xfrm>
              <a:custGeom>
                <a:avLst/>
                <a:gdLst/>
                <a:ahLst/>
                <a:cxnLst/>
                <a:rect l="l" t="t" r="r" b="b"/>
                <a:pathLst>
                  <a:path w="897" h="1195" extrusionOk="0">
                    <a:moveTo>
                      <a:pt x="116" y="0"/>
                    </a:moveTo>
                    <a:cubicBezTo>
                      <a:pt x="56" y="0"/>
                      <a:pt x="0" y="59"/>
                      <a:pt x="38" y="125"/>
                    </a:cubicBezTo>
                    <a:lnTo>
                      <a:pt x="725" y="1168"/>
                    </a:lnTo>
                    <a:cubicBezTo>
                      <a:pt x="751" y="1195"/>
                      <a:pt x="777" y="1195"/>
                      <a:pt x="804" y="1195"/>
                    </a:cubicBezTo>
                    <a:cubicBezTo>
                      <a:pt x="817" y="1195"/>
                      <a:pt x="830" y="1195"/>
                      <a:pt x="843" y="1182"/>
                    </a:cubicBezTo>
                    <a:cubicBezTo>
                      <a:pt x="883" y="1155"/>
                      <a:pt x="896" y="1102"/>
                      <a:pt x="870" y="1063"/>
                    </a:cubicBezTo>
                    <a:lnTo>
                      <a:pt x="183" y="33"/>
                    </a:lnTo>
                    <a:cubicBezTo>
                      <a:pt x="164" y="10"/>
                      <a:pt x="140"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2" name="Google Shape;10452;p127"/>
              <p:cNvSpPr/>
              <p:nvPr/>
            </p:nvSpPr>
            <p:spPr>
              <a:xfrm>
                <a:off x="360600" y="2379325"/>
                <a:ext cx="12250" cy="9950"/>
              </a:xfrm>
              <a:custGeom>
                <a:avLst/>
                <a:gdLst/>
                <a:ahLst/>
                <a:cxnLst/>
                <a:rect l="l" t="t" r="r" b="b"/>
                <a:pathLst>
                  <a:path w="490" h="398" extrusionOk="0">
                    <a:moveTo>
                      <a:pt x="277" y="1"/>
                    </a:moveTo>
                    <a:cubicBezTo>
                      <a:pt x="99" y="1"/>
                      <a:pt x="0" y="258"/>
                      <a:pt x="186" y="374"/>
                    </a:cubicBezTo>
                    <a:cubicBezTo>
                      <a:pt x="214" y="390"/>
                      <a:pt x="245" y="397"/>
                      <a:pt x="275" y="397"/>
                    </a:cubicBezTo>
                    <a:cubicBezTo>
                      <a:pt x="344" y="397"/>
                      <a:pt x="413" y="359"/>
                      <a:pt x="450" y="295"/>
                    </a:cubicBezTo>
                    <a:cubicBezTo>
                      <a:pt x="489" y="189"/>
                      <a:pt x="463" y="70"/>
                      <a:pt x="357" y="17"/>
                    </a:cubicBezTo>
                    <a:cubicBezTo>
                      <a:pt x="329" y="6"/>
                      <a:pt x="303"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53" name="Google Shape;10453;p127"/>
          <p:cNvGrpSpPr/>
          <p:nvPr/>
        </p:nvGrpSpPr>
        <p:grpSpPr>
          <a:xfrm>
            <a:off x="-426575" y="2423224"/>
            <a:ext cx="3071647" cy="2604520"/>
            <a:chOff x="-875775" y="2423224"/>
            <a:chExt cx="3071647" cy="2604520"/>
          </a:xfrm>
        </p:grpSpPr>
        <p:grpSp>
          <p:nvGrpSpPr>
            <p:cNvPr id="10454" name="Google Shape;10454;p127"/>
            <p:cNvGrpSpPr/>
            <p:nvPr/>
          </p:nvGrpSpPr>
          <p:grpSpPr>
            <a:xfrm>
              <a:off x="-875775" y="2801416"/>
              <a:ext cx="3071647" cy="2226327"/>
              <a:chOff x="0" y="2801416"/>
              <a:chExt cx="3071647" cy="2226327"/>
            </a:xfrm>
          </p:grpSpPr>
          <p:grpSp>
            <p:nvGrpSpPr>
              <p:cNvPr id="10455" name="Google Shape;10455;p127"/>
              <p:cNvGrpSpPr/>
              <p:nvPr/>
            </p:nvGrpSpPr>
            <p:grpSpPr>
              <a:xfrm>
                <a:off x="0" y="2801416"/>
                <a:ext cx="3071647" cy="2226327"/>
                <a:chOff x="6701325" y="2327691"/>
                <a:chExt cx="3071647" cy="2226327"/>
              </a:xfrm>
            </p:grpSpPr>
            <p:sp>
              <p:nvSpPr>
                <p:cNvPr id="10456" name="Google Shape;10456;p127"/>
                <p:cNvSpPr/>
                <p:nvPr/>
              </p:nvSpPr>
              <p:spPr>
                <a:xfrm>
                  <a:off x="6701325" y="4243499"/>
                  <a:ext cx="3071647" cy="310519"/>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7" name="Google Shape;10457;p127"/>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8" name="Google Shape;10458;p127"/>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9" name="Google Shape;10459;p127"/>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0" name="Google Shape;10460;p127"/>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1" name="Google Shape;10461;p127"/>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2" name="Google Shape;10462;p127"/>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3" name="Google Shape;10463;p127"/>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4" name="Google Shape;10464;p127"/>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5" name="Google Shape;10465;p127"/>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6" name="Google Shape;10466;p127"/>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7" name="Google Shape;10467;p127"/>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8" name="Google Shape;10468;p127"/>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9" name="Google Shape;10469;p127"/>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0" name="Google Shape;10470;p127"/>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1" name="Google Shape;10471;p127"/>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2" name="Google Shape;10472;p127"/>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3" name="Google Shape;10473;p127"/>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4" name="Google Shape;10474;p127"/>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5" name="Google Shape;10475;p127"/>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6" name="Google Shape;10476;p127"/>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7" name="Google Shape;10477;p127"/>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8" name="Google Shape;10478;p127"/>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9" name="Google Shape;10479;p127"/>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0" name="Google Shape;10480;p127"/>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1" name="Google Shape;10481;p127"/>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2" name="Google Shape;10482;p127"/>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3" name="Google Shape;10483;p127"/>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4" name="Google Shape;10484;p127"/>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 name="Google Shape;10485;p127"/>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 name="Google Shape;10486;p127"/>
                <p:cNvSpPr/>
                <p:nvPr/>
              </p:nvSpPr>
              <p:spPr>
                <a:xfrm>
                  <a:off x="6834175" y="2839325"/>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 name="Google Shape;10487;p127"/>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 name="Google Shape;10488;p127"/>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 name="Google Shape;10489;p127"/>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0" name="Google Shape;10490;p127"/>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1" name="Google Shape;10491;p127"/>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92" name="Google Shape;10492;p127"/>
              <p:cNvSpPr/>
              <p:nvPr/>
            </p:nvSpPr>
            <p:spPr>
              <a:xfrm flipH="1">
                <a:off x="2819026" y="3390025"/>
                <a:ext cx="152649"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3" name="Google Shape;10493;p127"/>
            <p:cNvGrpSpPr/>
            <p:nvPr/>
          </p:nvGrpSpPr>
          <p:grpSpPr>
            <a:xfrm>
              <a:off x="934288" y="2423224"/>
              <a:ext cx="1055511" cy="870920"/>
              <a:chOff x="3580800" y="2978725"/>
              <a:chExt cx="3009725" cy="2483375"/>
            </a:xfrm>
          </p:grpSpPr>
          <p:sp>
            <p:nvSpPr>
              <p:cNvPr id="10494" name="Google Shape;10494;p127"/>
              <p:cNvSpPr/>
              <p:nvPr/>
            </p:nvSpPr>
            <p:spPr>
              <a:xfrm>
                <a:off x="4656475" y="4997800"/>
                <a:ext cx="859100" cy="464300"/>
              </a:xfrm>
              <a:custGeom>
                <a:avLst/>
                <a:gdLst/>
                <a:ahLst/>
                <a:cxnLst/>
                <a:rect l="l" t="t" r="r" b="b"/>
                <a:pathLst>
                  <a:path w="34364" h="18572" extrusionOk="0">
                    <a:moveTo>
                      <a:pt x="16916" y="0"/>
                    </a:moveTo>
                    <a:lnTo>
                      <a:pt x="16916" y="148"/>
                    </a:lnTo>
                    <a:lnTo>
                      <a:pt x="5472" y="3637"/>
                    </a:lnTo>
                    <a:lnTo>
                      <a:pt x="4318" y="14106"/>
                    </a:lnTo>
                    <a:lnTo>
                      <a:pt x="1" y="15082"/>
                    </a:lnTo>
                    <a:lnTo>
                      <a:pt x="1" y="18572"/>
                    </a:lnTo>
                    <a:lnTo>
                      <a:pt x="34364" y="18572"/>
                    </a:lnTo>
                    <a:lnTo>
                      <a:pt x="34364" y="15082"/>
                    </a:lnTo>
                    <a:lnTo>
                      <a:pt x="30046" y="14106"/>
                    </a:lnTo>
                    <a:lnTo>
                      <a:pt x="28863" y="3637"/>
                    </a:lnTo>
                    <a:lnTo>
                      <a:pt x="17419" y="148"/>
                    </a:lnTo>
                    <a:lnTo>
                      <a:pt x="17419" y="0"/>
                    </a:lnTo>
                    <a:lnTo>
                      <a:pt x="17182" y="59"/>
                    </a:lnTo>
                    <a:lnTo>
                      <a:pt x="16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5" name="Google Shape;10495;p127"/>
              <p:cNvSpPr/>
              <p:nvPr/>
            </p:nvSpPr>
            <p:spPr>
              <a:xfrm>
                <a:off x="3580800" y="2998700"/>
                <a:ext cx="3005300" cy="2169150"/>
              </a:xfrm>
              <a:custGeom>
                <a:avLst/>
                <a:gdLst/>
                <a:ahLst/>
                <a:cxnLst/>
                <a:rect l="l" t="t" r="r" b="b"/>
                <a:pathLst>
                  <a:path w="120212" h="86766" extrusionOk="0">
                    <a:moveTo>
                      <a:pt x="3312" y="0"/>
                    </a:moveTo>
                    <a:cubicBezTo>
                      <a:pt x="1479" y="0"/>
                      <a:pt x="0" y="1479"/>
                      <a:pt x="30" y="3283"/>
                    </a:cubicBezTo>
                    <a:lnTo>
                      <a:pt x="30" y="83454"/>
                    </a:lnTo>
                    <a:cubicBezTo>
                      <a:pt x="0" y="85287"/>
                      <a:pt x="1479" y="86736"/>
                      <a:pt x="3312" y="86766"/>
                    </a:cubicBezTo>
                    <a:lnTo>
                      <a:pt x="116929" y="86766"/>
                    </a:lnTo>
                    <a:cubicBezTo>
                      <a:pt x="118733" y="86736"/>
                      <a:pt x="120212" y="85287"/>
                      <a:pt x="120212" y="83454"/>
                    </a:cubicBezTo>
                    <a:lnTo>
                      <a:pt x="120212" y="3283"/>
                    </a:lnTo>
                    <a:cubicBezTo>
                      <a:pt x="120212" y="1479"/>
                      <a:pt x="118733" y="0"/>
                      <a:pt x="11692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 name="Google Shape;10496;p127"/>
              <p:cNvSpPr/>
              <p:nvPr/>
            </p:nvSpPr>
            <p:spPr>
              <a:xfrm>
                <a:off x="3633275" y="3031225"/>
                <a:ext cx="2905500" cy="1968800"/>
              </a:xfrm>
              <a:custGeom>
                <a:avLst/>
                <a:gdLst/>
                <a:ahLst/>
                <a:cxnLst/>
                <a:rect l="l" t="t" r="r" b="b"/>
                <a:pathLst>
                  <a:path w="116220" h="78752" extrusionOk="0">
                    <a:moveTo>
                      <a:pt x="1213" y="1"/>
                    </a:moveTo>
                    <a:cubicBezTo>
                      <a:pt x="622" y="1"/>
                      <a:pt x="1" y="858"/>
                      <a:pt x="1" y="1982"/>
                    </a:cubicBezTo>
                    <a:lnTo>
                      <a:pt x="1" y="78752"/>
                    </a:lnTo>
                    <a:lnTo>
                      <a:pt x="116220" y="78752"/>
                    </a:lnTo>
                    <a:lnTo>
                      <a:pt x="116220" y="1982"/>
                    </a:lnTo>
                    <a:cubicBezTo>
                      <a:pt x="116220" y="858"/>
                      <a:pt x="115569" y="1"/>
                      <a:pt x="11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 name="Google Shape;10497;p127"/>
              <p:cNvSpPr/>
              <p:nvPr/>
            </p:nvSpPr>
            <p:spPr>
              <a:xfrm>
                <a:off x="3581525" y="2978725"/>
                <a:ext cx="3009000" cy="2073800"/>
              </a:xfrm>
              <a:custGeom>
                <a:avLst/>
                <a:gdLst/>
                <a:ahLst/>
                <a:cxnLst/>
                <a:rect l="l" t="t" r="r" b="b"/>
                <a:pathLst>
                  <a:path w="120360" h="82952" extrusionOk="0">
                    <a:moveTo>
                      <a:pt x="116190" y="4200"/>
                    </a:moveTo>
                    <a:lnTo>
                      <a:pt x="116190" y="78752"/>
                    </a:lnTo>
                    <a:lnTo>
                      <a:pt x="4170" y="78752"/>
                    </a:lnTo>
                    <a:lnTo>
                      <a:pt x="4170" y="4200"/>
                    </a:lnTo>
                    <a:close/>
                    <a:moveTo>
                      <a:pt x="3283" y="1"/>
                    </a:moveTo>
                    <a:cubicBezTo>
                      <a:pt x="1450" y="1"/>
                      <a:pt x="1" y="1834"/>
                      <a:pt x="1" y="4082"/>
                    </a:cubicBezTo>
                    <a:lnTo>
                      <a:pt x="1" y="82951"/>
                    </a:lnTo>
                    <a:lnTo>
                      <a:pt x="120360" y="82951"/>
                    </a:lnTo>
                    <a:lnTo>
                      <a:pt x="120360" y="4082"/>
                    </a:lnTo>
                    <a:cubicBezTo>
                      <a:pt x="120360" y="1834"/>
                      <a:pt x="118881" y="30"/>
                      <a:pt x="117077" y="30"/>
                    </a:cubicBezTo>
                    <a:lnTo>
                      <a:pt x="1170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8" name="Google Shape;10498;p127"/>
              <p:cNvSpPr/>
              <p:nvPr/>
            </p:nvSpPr>
            <p:spPr>
              <a:xfrm>
                <a:off x="3685025" y="3082250"/>
                <a:ext cx="2801275" cy="1871950"/>
              </a:xfrm>
              <a:custGeom>
                <a:avLst/>
                <a:gdLst/>
                <a:ahLst/>
                <a:cxnLst/>
                <a:rect l="l" t="t" r="r" b="b"/>
                <a:pathLst>
                  <a:path w="112051" h="74878" extrusionOk="0">
                    <a:moveTo>
                      <a:pt x="1" y="0"/>
                    </a:moveTo>
                    <a:lnTo>
                      <a:pt x="1" y="74877"/>
                    </a:lnTo>
                    <a:lnTo>
                      <a:pt x="112050" y="74877"/>
                    </a:lnTo>
                    <a:lnTo>
                      <a:pt x="11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9" name="Google Shape;10499;p127"/>
              <p:cNvSpPr/>
              <p:nvPr/>
            </p:nvSpPr>
            <p:spPr>
              <a:xfrm>
                <a:off x="3668025" y="3079275"/>
                <a:ext cx="2158075" cy="1877875"/>
              </a:xfrm>
              <a:custGeom>
                <a:avLst/>
                <a:gdLst/>
                <a:ahLst/>
                <a:cxnLst/>
                <a:rect l="l" t="t" r="r" b="b"/>
                <a:pathLst>
                  <a:path w="86323" h="75115" extrusionOk="0">
                    <a:moveTo>
                      <a:pt x="2987" y="1"/>
                    </a:moveTo>
                    <a:cubicBezTo>
                      <a:pt x="1331" y="1"/>
                      <a:pt x="1" y="1657"/>
                      <a:pt x="1" y="3697"/>
                    </a:cubicBezTo>
                    <a:lnTo>
                      <a:pt x="1" y="75115"/>
                    </a:lnTo>
                    <a:lnTo>
                      <a:pt x="86322" y="75115"/>
                    </a:lnTo>
                    <a:lnTo>
                      <a:pt x="412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0" name="Google Shape;10500;p127"/>
            <p:cNvGrpSpPr/>
            <p:nvPr/>
          </p:nvGrpSpPr>
          <p:grpSpPr>
            <a:xfrm flipH="1">
              <a:off x="495117" y="2962465"/>
              <a:ext cx="329857" cy="331694"/>
              <a:chOff x="7482936" y="3488783"/>
              <a:chExt cx="450871" cy="483379"/>
            </a:xfrm>
          </p:grpSpPr>
          <p:sp>
            <p:nvSpPr>
              <p:cNvPr id="10501" name="Google Shape;10501;p127"/>
              <p:cNvSpPr/>
              <p:nvPr/>
            </p:nvSpPr>
            <p:spPr>
              <a:xfrm>
                <a:off x="7482936" y="3620184"/>
                <a:ext cx="450871" cy="351978"/>
              </a:xfrm>
              <a:custGeom>
                <a:avLst/>
                <a:gdLst/>
                <a:ahLst/>
                <a:cxnLst/>
                <a:rect l="l" t="t" r="r" b="b"/>
                <a:pathLst>
                  <a:path w="3620" h="2826" extrusionOk="0">
                    <a:moveTo>
                      <a:pt x="2354" y="0"/>
                    </a:moveTo>
                    <a:cubicBezTo>
                      <a:pt x="2124" y="0"/>
                      <a:pt x="1897" y="66"/>
                      <a:pt x="1691" y="187"/>
                    </a:cubicBezTo>
                    <a:cubicBezTo>
                      <a:pt x="1691" y="187"/>
                      <a:pt x="1383" y="38"/>
                      <a:pt x="1031" y="38"/>
                    </a:cubicBezTo>
                    <a:cubicBezTo>
                      <a:pt x="719" y="38"/>
                      <a:pt x="371" y="155"/>
                      <a:pt x="172" y="596"/>
                    </a:cubicBezTo>
                    <a:cubicBezTo>
                      <a:pt x="1" y="966"/>
                      <a:pt x="14" y="1402"/>
                      <a:pt x="185" y="1771"/>
                    </a:cubicBezTo>
                    <a:cubicBezTo>
                      <a:pt x="344" y="2115"/>
                      <a:pt x="568" y="2419"/>
                      <a:pt x="833" y="2683"/>
                    </a:cubicBezTo>
                    <a:cubicBezTo>
                      <a:pt x="833" y="2683"/>
                      <a:pt x="1189" y="2825"/>
                      <a:pt x="1626" y="2825"/>
                    </a:cubicBezTo>
                    <a:cubicBezTo>
                      <a:pt x="1917" y="2825"/>
                      <a:pt x="2243" y="2762"/>
                      <a:pt x="2523" y="2551"/>
                    </a:cubicBezTo>
                    <a:cubicBezTo>
                      <a:pt x="3619" y="1719"/>
                      <a:pt x="3553" y="913"/>
                      <a:pt x="3131" y="372"/>
                    </a:cubicBezTo>
                    <a:cubicBezTo>
                      <a:pt x="2959" y="147"/>
                      <a:pt x="2708" y="2"/>
                      <a:pt x="2417" y="2"/>
                    </a:cubicBezTo>
                    <a:cubicBezTo>
                      <a:pt x="2396" y="1"/>
                      <a:pt x="2375"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 name="Google Shape;10502;p127"/>
              <p:cNvSpPr/>
              <p:nvPr/>
            </p:nvSpPr>
            <p:spPr>
              <a:xfrm>
                <a:off x="7505978" y="3620308"/>
                <a:ext cx="427829" cy="351854"/>
              </a:xfrm>
              <a:custGeom>
                <a:avLst/>
                <a:gdLst/>
                <a:ahLst/>
                <a:cxnLst/>
                <a:rect l="l" t="t" r="r" b="b"/>
                <a:pathLst>
                  <a:path w="3435" h="2825" extrusionOk="0">
                    <a:moveTo>
                      <a:pt x="2232" y="1"/>
                    </a:moveTo>
                    <a:cubicBezTo>
                      <a:pt x="2206" y="14"/>
                      <a:pt x="2166" y="40"/>
                      <a:pt x="2166" y="40"/>
                    </a:cubicBezTo>
                    <a:cubicBezTo>
                      <a:pt x="2166" y="40"/>
                      <a:pt x="2774" y="1044"/>
                      <a:pt x="1942" y="1757"/>
                    </a:cubicBezTo>
                    <a:cubicBezTo>
                      <a:pt x="1678" y="1979"/>
                      <a:pt x="1373" y="2055"/>
                      <a:pt x="1078" y="2055"/>
                    </a:cubicBezTo>
                    <a:cubicBezTo>
                      <a:pt x="634" y="2055"/>
                      <a:pt x="215" y="1882"/>
                      <a:pt x="0" y="1770"/>
                    </a:cubicBezTo>
                    <a:lnTo>
                      <a:pt x="0" y="1770"/>
                    </a:lnTo>
                    <a:cubicBezTo>
                      <a:pt x="159" y="2114"/>
                      <a:pt x="383" y="2418"/>
                      <a:pt x="648" y="2682"/>
                    </a:cubicBezTo>
                    <a:cubicBezTo>
                      <a:pt x="648" y="2682"/>
                      <a:pt x="1004" y="2824"/>
                      <a:pt x="1441" y="2824"/>
                    </a:cubicBezTo>
                    <a:cubicBezTo>
                      <a:pt x="1732" y="2824"/>
                      <a:pt x="2058" y="2761"/>
                      <a:pt x="2338" y="2550"/>
                    </a:cubicBezTo>
                    <a:cubicBezTo>
                      <a:pt x="3434" y="1718"/>
                      <a:pt x="3368" y="912"/>
                      <a:pt x="2946" y="371"/>
                    </a:cubicBezTo>
                    <a:cubicBezTo>
                      <a:pt x="2774" y="146"/>
                      <a:pt x="2523" y="1"/>
                      <a:pt x="2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3" name="Google Shape;10503;p127"/>
              <p:cNvSpPr/>
              <p:nvPr/>
            </p:nvSpPr>
            <p:spPr>
              <a:xfrm>
                <a:off x="7570121" y="3488783"/>
                <a:ext cx="123429" cy="167893"/>
              </a:xfrm>
              <a:custGeom>
                <a:avLst/>
                <a:gdLst/>
                <a:ahLst/>
                <a:cxnLst/>
                <a:rect l="l" t="t" r="r" b="b"/>
                <a:pathLst>
                  <a:path w="991" h="1348" extrusionOk="0">
                    <a:moveTo>
                      <a:pt x="212" y="0"/>
                    </a:moveTo>
                    <a:lnTo>
                      <a:pt x="1" y="119"/>
                    </a:lnTo>
                    <a:cubicBezTo>
                      <a:pt x="344" y="489"/>
                      <a:pt x="634" y="885"/>
                      <a:pt x="859" y="1334"/>
                    </a:cubicBezTo>
                    <a:lnTo>
                      <a:pt x="991" y="1347"/>
                    </a:lnTo>
                    <a:cubicBezTo>
                      <a:pt x="951" y="793"/>
                      <a:pt x="212"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a:extLst>
              <a:ext uri="{FF2B5EF4-FFF2-40B4-BE49-F238E27FC236}">
                <a16:creationId xmlns:a16="http://schemas.microsoft.com/office/drawing/2014/main" id="{F2F3428D-6413-C50A-064B-B521D782940D}"/>
              </a:ext>
            </a:extLst>
          </p:cNvPr>
          <p:cNvSpPr/>
          <p:nvPr/>
        </p:nvSpPr>
        <p:spPr>
          <a:xfrm>
            <a:off x="3062868" y="3300761"/>
            <a:ext cx="3092605" cy="706244"/>
          </a:xfrm>
          <a:prstGeom prst="rect">
            <a:avLst/>
          </a:prstGeom>
          <a:solidFill>
            <a:srgbClr val="E3E5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29" name="Google Shape;10329;p127"/>
          <p:cNvSpPr txBox="1">
            <a:spLocks noGrp="1"/>
          </p:cNvSpPr>
          <p:nvPr>
            <p:ph type="ctrTitle"/>
          </p:nvPr>
        </p:nvSpPr>
        <p:spPr>
          <a:xfrm>
            <a:off x="2587553" y="1989750"/>
            <a:ext cx="3968893" cy="58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 so much for your time</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68"/>
                                        </p:tgtEl>
                                        <p:attrNameLst>
                                          <p:attrName>style.visibility</p:attrName>
                                        </p:attrNameLst>
                                      </p:cBhvr>
                                      <p:to>
                                        <p:strVal val="visible"/>
                                      </p:to>
                                    </p:set>
                                    <p:animEffect transition="in" filter="fade">
                                      <p:cBhvr>
                                        <p:cTn id="7" dur="1000"/>
                                        <p:tgtEl>
                                          <p:spTgt spid="1036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57"/>
                                        </p:tgtEl>
                                        <p:attrNameLst>
                                          <p:attrName>style.visibility</p:attrName>
                                        </p:attrNameLst>
                                      </p:cBhvr>
                                      <p:to>
                                        <p:strVal val="visible"/>
                                      </p:to>
                                    </p:set>
                                    <p:animEffect transition="in" filter="fade">
                                      <p:cBhvr>
                                        <p:cTn id="11" dur="1000"/>
                                        <p:tgtEl>
                                          <p:spTgt spid="1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2"/>
        <p:cNvGrpSpPr/>
        <p:nvPr/>
      </p:nvGrpSpPr>
      <p:grpSpPr>
        <a:xfrm>
          <a:off x="0" y="0"/>
          <a:ext cx="0" cy="0"/>
          <a:chOff x="0" y="0"/>
          <a:chExt cx="0" cy="0"/>
        </a:xfrm>
      </p:grpSpPr>
      <p:grpSp>
        <p:nvGrpSpPr>
          <p:cNvPr id="5532" name="Google Shape;5532;p77"/>
          <p:cNvGrpSpPr/>
          <p:nvPr/>
        </p:nvGrpSpPr>
        <p:grpSpPr>
          <a:xfrm>
            <a:off x="-718688" y="3390923"/>
            <a:ext cx="1694780" cy="1702546"/>
            <a:chOff x="2324025" y="922550"/>
            <a:chExt cx="2073125" cy="2082625"/>
          </a:xfrm>
        </p:grpSpPr>
        <p:sp>
          <p:nvSpPr>
            <p:cNvPr id="5533" name="Google Shape;5533;p77"/>
            <p:cNvSpPr/>
            <p:nvPr/>
          </p:nvSpPr>
          <p:spPr>
            <a:xfrm>
              <a:off x="2960850" y="2738900"/>
              <a:ext cx="953525" cy="266275"/>
            </a:xfrm>
            <a:custGeom>
              <a:avLst/>
              <a:gdLst/>
              <a:ahLst/>
              <a:cxnLst/>
              <a:rect l="l" t="t" r="r" b="b"/>
              <a:pathLst>
                <a:path w="38141" h="10651" extrusionOk="0">
                  <a:moveTo>
                    <a:pt x="19057" y="1"/>
                  </a:moveTo>
                  <a:cubicBezTo>
                    <a:pt x="8521" y="1"/>
                    <a:pt x="1" y="2386"/>
                    <a:pt x="1" y="5311"/>
                  </a:cubicBezTo>
                  <a:cubicBezTo>
                    <a:pt x="1" y="8265"/>
                    <a:pt x="8521" y="10650"/>
                    <a:pt x="19057" y="10650"/>
                  </a:cubicBezTo>
                  <a:cubicBezTo>
                    <a:pt x="29593" y="10650"/>
                    <a:pt x="38141" y="8265"/>
                    <a:pt x="38141" y="5311"/>
                  </a:cubicBezTo>
                  <a:cubicBezTo>
                    <a:pt x="38141" y="2386"/>
                    <a:pt x="29593" y="1"/>
                    <a:pt x="19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77"/>
            <p:cNvSpPr/>
            <p:nvPr/>
          </p:nvSpPr>
          <p:spPr>
            <a:xfrm>
              <a:off x="2972925" y="2191525"/>
              <a:ext cx="913775" cy="717000"/>
            </a:xfrm>
            <a:custGeom>
              <a:avLst/>
              <a:gdLst/>
              <a:ahLst/>
              <a:cxnLst/>
              <a:rect l="l" t="t" r="r" b="b"/>
              <a:pathLst>
                <a:path w="36551" h="28680" extrusionOk="0">
                  <a:moveTo>
                    <a:pt x="36550" y="0"/>
                  </a:moveTo>
                  <a:cubicBezTo>
                    <a:pt x="35301" y="1222"/>
                    <a:pt x="28116" y="2159"/>
                    <a:pt x="19255" y="2244"/>
                  </a:cubicBezTo>
                  <a:lnTo>
                    <a:pt x="18261" y="2244"/>
                  </a:lnTo>
                  <a:cubicBezTo>
                    <a:pt x="9032" y="2244"/>
                    <a:pt x="1392" y="1278"/>
                    <a:pt x="1" y="29"/>
                  </a:cubicBezTo>
                  <a:lnTo>
                    <a:pt x="1" y="29"/>
                  </a:lnTo>
                  <a:cubicBezTo>
                    <a:pt x="1" y="86"/>
                    <a:pt x="1" y="171"/>
                    <a:pt x="29" y="228"/>
                  </a:cubicBezTo>
                  <a:cubicBezTo>
                    <a:pt x="171" y="796"/>
                    <a:pt x="256" y="1335"/>
                    <a:pt x="398" y="1903"/>
                  </a:cubicBezTo>
                  <a:cubicBezTo>
                    <a:pt x="1250" y="5226"/>
                    <a:pt x="2074" y="8577"/>
                    <a:pt x="2926" y="11899"/>
                  </a:cubicBezTo>
                  <a:cubicBezTo>
                    <a:pt x="3863" y="15563"/>
                    <a:pt x="4828" y="19226"/>
                    <a:pt x="5794" y="22861"/>
                  </a:cubicBezTo>
                  <a:cubicBezTo>
                    <a:pt x="6021" y="23685"/>
                    <a:pt x="6163" y="24537"/>
                    <a:pt x="6476" y="25361"/>
                  </a:cubicBezTo>
                  <a:cubicBezTo>
                    <a:pt x="6561" y="25645"/>
                    <a:pt x="6760" y="25900"/>
                    <a:pt x="7015" y="26071"/>
                  </a:cubicBezTo>
                  <a:cubicBezTo>
                    <a:pt x="7583" y="26411"/>
                    <a:pt x="8180" y="26667"/>
                    <a:pt x="8833" y="26809"/>
                  </a:cubicBezTo>
                  <a:cubicBezTo>
                    <a:pt x="8956" y="26933"/>
                    <a:pt x="9145" y="27013"/>
                    <a:pt x="9341" y="27013"/>
                  </a:cubicBezTo>
                  <a:cubicBezTo>
                    <a:pt x="9370" y="27013"/>
                    <a:pt x="9400" y="27011"/>
                    <a:pt x="9429" y="27008"/>
                  </a:cubicBezTo>
                  <a:cubicBezTo>
                    <a:pt x="10309" y="27348"/>
                    <a:pt x="11247" y="27604"/>
                    <a:pt x="12212" y="27718"/>
                  </a:cubicBezTo>
                  <a:cubicBezTo>
                    <a:pt x="12328" y="27814"/>
                    <a:pt x="12470" y="27871"/>
                    <a:pt x="12611" y="27871"/>
                  </a:cubicBezTo>
                  <a:cubicBezTo>
                    <a:pt x="12678" y="27871"/>
                    <a:pt x="12745" y="27859"/>
                    <a:pt x="12809" y="27831"/>
                  </a:cubicBezTo>
                  <a:cubicBezTo>
                    <a:pt x="13803" y="28172"/>
                    <a:pt x="14825" y="28371"/>
                    <a:pt x="15876" y="28371"/>
                  </a:cubicBezTo>
                  <a:cubicBezTo>
                    <a:pt x="15972" y="28467"/>
                    <a:pt x="16108" y="28524"/>
                    <a:pt x="16247" y="28524"/>
                  </a:cubicBezTo>
                  <a:cubicBezTo>
                    <a:pt x="16313" y="28524"/>
                    <a:pt x="16380" y="28512"/>
                    <a:pt x="16444" y="28484"/>
                  </a:cubicBezTo>
                  <a:cubicBezTo>
                    <a:pt x="17019" y="28548"/>
                    <a:pt x="17594" y="28580"/>
                    <a:pt x="18169" y="28580"/>
                  </a:cubicBezTo>
                  <a:cubicBezTo>
                    <a:pt x="18361" y="28580"/>
                    <a:pt x="18552" y="28577"/>
                    <a:pt x="18744" y="28570"/>
                  </a:cubicBezTo>
                  <a:cubicBezTo>
                    <a:pt x="18834" y="28645"/>
                    <a:pt x="18948" y="28680"/>
                    <a:pt x="19064" y="28680"/>
                  </a:cubicBezTo>
                  <a:cubicBezTo>
                    <a:pt x="19168" y="28680"/>
                    <a:pt x="19275" y="28652"/>
                    <a:pt x="19369" y="28598"/>
                  </a:cubicBezTo>
                  <a:cubicBezTo>
                    <a:pt x="19568" y="28626"/>
                    <a:pt x="19738" y="28655"/>
                    <a:pt x="19937" y="28655"/>
                  </a:cubicBezTo>
                  <a:cubicBezTo>
                    <a:pt x="20083" y="28660"/>
                    <a:pt x="20228" y="28662"/>
                    <a:pt x="20373" y="28662"/>
                  </a:cubicBezTo>
                  <a:cubicBezTo>
                    <a:pt x="21072" y="28662"/>
                    <a:pt x="21758" y="28607"/>
                    <a:pt x="22464" y="28513"/>
                  </a:cubicBezTo>
                  <a:cubicBezTo>
                    <a:pt x="22529" y="28535"/>
                    <a:pt x="22599" y="28544"/>
                    <a:pt x="22669" y="28544"/>
                  </a:cubicBezTo>
                  <a:cubicBezTo>
                    <a:pt x="22782" y="28544"/>
                    <a:pt x="22898" y="28520"/>
                    <a:pt x="23004" y="28484"/>
                  </a:cubicBezTo>
                  <a:cubicBezTo>
                    <a:pt x="23515" y="28428"/>
                    <a:pt x="24026" y="28399"/>
                    <a:pt x="24509" y="28314"/>
                  </a:cubicBezTo>
                  <a:cubicBezTo>
                    <a:pt x="24935" y="28286"/>
                    <a:pt x="25333" y="28172"/>
                    <a:pt x="25730" y="28002"/>
                  </a:cubicBezTo>
                  <a:cubicBezTo>
                    <a:pt x="25773" y="28014"/>
                    <a:pt x="25815" y="28019"/>
                    <a:pt x="25857" y="28019"/>
                  </a:cubicBezTo>
                  <a:cubicBezTo>
                    <a:pt x="26011" y="28019"/>
                    <a:pt x="26158" y="27943"/>
                    <a:pt x="26270" y="27831"/>
                  </a:cubicBezTo>
                  <a:cubicBezTo>
                    <a:pt x="26980" y="27746"/>
                    <a:pt x="27633" y="27547"/>
                    <a:pt x="28229" y="27178"/>
                  </a:cubicBezTo>
                  <a:cubicBezTo>
                    <a:pt x="28258" y="27182"/>
                    <a:pt x="28287" y="27183"/>
                    <a:pt x="28316" y="27183"/>
                  </a:cubicBezTo>
                  <a:cubicBezTo>
                    <a:pt x="28513" y="27183"/>
                    <a:pt x="28702" y="27100"/>
                    <a:pt x="28826" y="26951"/>
                  </a:cubicBezTo>
                  <a:cubicBezTo>
                    <a:pt x="29621" y="26667"/>
                    <a:pt x="30388" y="26241"/>
                    <a:pt x="31012" y="25673"/>
                  </a:cubicBezTo>
                  <a:cubicBezTo>
                    <a:pt x="31325" y="25389"/>
                    <a:pt x="31552" y="24991"/>
                    <a:pt x="31609" y="24565"/>
                  </a:cubicBezTo>
                  <a:cubicBezTo>
                    <a:pt x="31978" y="22663"/>
                    <a:pt x="32375" y="20760"/>
                    <a:pt x="32773" y="18857"/>
                  </a:cubicBezTo>
                  <a:cubicBezTo>
                    <a:pt x="33227" y="16756"/>
                    <a:pt x="33653" y="14654"/>
                    <a:pt x="34108" y="12553"/>
                  </a:cubicBezTo>
                  <a:cubicBezTo>
                    <a:pt x="34704" y="9656"/>
                    <a:pt x="35329" y="6788"/>
                    <a:pt x="35925" y="3891"/>
                  </a:cubicBezTo>
                  <a:cubicBezTo>
                    <a:pt x="36124" y="2954"/>
                    <a:pt x="36323" y="1988"/>
                    <a:pt x="36493" y="1023"/>
                  </a:cubicBezTo>
                  <a:cubicBezTo>
                    <a:pt x="36522" y="682"/>
                    <a:pt x="36550" y="341"/>
                    <a:pt x="36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77"/>
            <p:cNvSpPr/>
            <p:nvPr/>
          </p:nvSpPr>
          <p:spPr>
            <a:xfrm>
              <a:off x="3052450" y="2508875"/>
              <a:ext cx="772475" cy="399850"/>
            </a:xfrm>
            <a:custGeom>
              <a:avLst/>
              <a:gdLst/>
              <a:ahLst/>
              <a:cxnLst/>
              <a:rect l="l" t="t" r="r" b="b"/>
              <a:pathLst>
                <a:path w="30899" h="15994" extrusionOk="0">
                  <a:moveTo>
                    <a:pt x="30898" y="1"/>
                  </a:moveTo>
                  <a:cubicBezTo>
                    <a:pt x="29961" y="995"/>
                    <a:pt x="24736" y="3721"/>
                    <a:pt x="15109" y="3721"/>
                  </a:cubicBezTo>
                  <a:cubicBezTo>
                    <a:pt x="6646" y="3721"/>
                    <a:pt x="796" y="881"/>
                    <a:pt x="0" y="171"/>
                  </a:cubicBezTo>
                  <a:lnTo>
                    <a:pt x="0" y="171"/>
                  </a:lnTo>
                  <a:cubicBezTo>
                    <a:pt x="852" y="3494"/>
                    <a:pt x="1733" y="6845"/>
                    <a:pt x="2613" y="10196"/>
                  </a:cubicBezTo>
                  <a:cubicBezTo>
                    <a:pt x="2840" y="11019"/>
                    <a:pt x="2982" y="11871"/>
                    <a:pt x="3295" y="12667"/>
                  </a:cubicBezTo>
                  <a:cubicBezTo>
                    <a:pt x="3380" y="12951"/>
                    <a:pt x="3579" y="13206"/>
                    <a:pt x="3834" y="13377"/>
                  </a:cubicBezTo>
                  <a:cubicBezTo>
                    <a:pt x="4402" y="13746"/>
                    <a:pt x="4999" y="14001"/>
                    <a:pt x="5652" y="14115"/>
                  </a:cubicBezTo>
                  <a:cubicBezTo>
                    <a:pt x="5771" y="14258"/>
                    <a:pt x="5949" y="14321"/>
                    <a:pt x="6138" y="14321"/>
                  </a:cubicBezTo>
                  <a:cubicBezTo>
                    <a:pt x="6174" y="14321"/>
                    <a:pt x="6211" y="14318"/>
                    <a:pt x="6248" y="14314"/>
                  </a:cubicBezTo>
                  <a:cubicBezTo>
                    <a:pt x="7128" y="14683"/>
                    <a:pt x="8066" y="14910"/>
                    <a:pt x="9031" y="15024"/>
                  </a:cubicBezTo>
                  <a:cubicBezTo>
                    <a:pt x="9150" y="15142"/>
                    <a:pt x="9296" y="15192"/>
                    <a:pt x="9442" y="15192"/>
                  </a:cubicBezTo>
                  <a:cubicBezTo>
                    <a:pt x="9505" y="15192"/>
                    <a:pt x="9567" y="15183"/>
                    <a:pt x="9628" y="15166"/>
                  </a:cubicBezTo>
                  <a:cubicBezTo>
                    <a:pt x="10622" y="15506"/>
                    <a:pt x="11644" y="15677"/>
                    <a:pt x="12695" y="15705"/>
                  </a:cubicBezTo>
                  <a:cubicBezTo>
                    <a:pt x="13110" y="15788"/>
                    <a:pt x="13100" y="15841"/>
                    <a:pt x="13154" y="15841"/>
                  </a:cubicBezTo>
                  <a:cubicBezTo>
                    <a:pt x="13174" y="15841"/>
                    <a:pt x="13202" y="15834"/>
                    <a:pt x="13263" y="15819"/>
                  </a:cubicBezTo>
                  <a:cubicBezTo>
                    <a:pt x="13838" y="15883"/>
                    <a:pt x="14413" y="15915"/>
                    <a:pt x="14988" y="15915"/>
                  </a:cubicBezTo>
                  <a:cubicBezTo>
                    <a:pt x="15180" y="15915"/>
                    <a:pt x="15371" y="15911"/>
                    <a:pt x="15563" y="15904"/>
                  </a:cubicBezTo>
                  <a:cubicBezTo>
                    <a:pt x="15654" y="15965"/>
                    <a:pt x="15770" y="15993"/>
                    <a:pt x="15888" y="15993"/>
                  </a:cubicBezTo>
                  <a:cubicBezTo>
                    <a:pt x="15991" y="15993"/>
                    <a:pt x="16095" y="15972"/>
                    <a:pt x="16188" y="15932"/>
                  </a:cubicBezTo>
                  <a:cubicBezTo>
                    <a:pt x="16387" y="15932"/>
                    <a:pt x="16557" y="15989"/>
                    <a:pt x="16756" y="15989"/>
                  </a:cubicBezTo>
                  <a:cubicBezTo>
                    <a:pt x="17608" y="15989"/>
                    <a:pt x="18431" y="15932"/>
                    <a:pt x="19283" y="15819"/>
                  </a:cubicBezTo>
                  <a:cubicBezTo>
                    <a:pt x="19360" y="15844"/>
                    <a:pt x="19442" y="15858"/>
                    <a:pt x="19525" y="15858"/>
                  </a:cubicBezTo>
                  <a:cubicBezTo>
                    <a:pt x="19627" y="15858"/>
                    <a:pt x="19729" y="15837"/>
                    <a:pt x="19823" y="15790"/>
                  </a:cubicBezTo>
                  <a:cubicBezTo>
                    <a:pt x="20334" y="15734"/>
                    <a:pt x="20845" y="15705"/>
                    <a:pt x="21328" y="15648"/>
                  </a:cubicBezTo>
                  <a:cubicBezTo>
                    <a:pt x="21754" y="15592"/>
                    <a:pt x="22152" y="15478"/>
                    <a:pt x="22549" y="15336"/>
                  </a:cubicBezTo>
                  <a:cubicBezTo>
                    <a:pt x="22947" y="15308"/>
                    <a:pt x="22947" y="15308"/>
                    <a:pt x="23089" y="15166"/>
                  </a:cubicBezTo>
                  <a:cubicBezTo>
                    <a:pt x="23770" y="15052"/>
                    <a:pt x="24452" y="14825"/>
                    <a:pt x="25048" y="14512"/>
                  </a:cubicBezTo>
                  <a:cubicBezTo>
                    <a:pt x="25077" y="14516"/>
                    <a:pt x="25106" y="14518"/>
                    <a:pt x="25135" y="14518"/>
                  </a:cubicBezTo>
                  <a:cubicBezTo>
                    <a:pt x="25332" y="14518"/>
                    <a:pt x="25521" y="14434"/>
                    <a:pt x="25645" y="14285"/>
                  </a:cubicBezTo>
                  <a:cubicBezTo>
                    <a:pt x="26440" y="14001"/>
                    <a:pt x="27207" y="13547"/>
                    <a:pt x="27831" y="12979"/>
                  </a:cubicBezTo>
                  <a:cubicBezTo>
                    <a:pt x="28144" y="12695"/>
                    <a:pt x="28371" y="12326"/>
                    <a:pt x="28428" y="11900"/>
                  </a:cubicBezTo>
                  <a:cubicBezTo>
                    <a:pt x="28797" y="9969"/>
                    <a:pt x="29194" y="8066"/>
                    <a:pt x="29592" y="6163"/>
                  </a:cubicBezTo>
                  <a:cubicBezTo>
                    <a:pt x="30018" y="4118"/>
                    <a:pt x="30472" y="2045"/>
                    <a:pt x="30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77"/>
            <p:cNvSpPr/>
            <p:nvPr/>
          </p:nvSpPr>
          <p:spPr>
            <a:xfrm>
              <a:off x="2967250" y="2116975"/>
              <a:ext cx="925125" cy="130650"/>
            </a:xfrm>
            <a:custGeom>
              <a:avLst/>
              <a:gdLst/>
              <a:ahLst/>
              <a:cxnLst/>
              <a:rect l="l" t="t" r="r" b="b"/>
              <a:pathLst>
                <a:path w="37005" h="5226" extrusionOk="0">
                  <a:moveTo>
                    <a:pt x="18488" y="0"/>
                  </a:moveTo>
                  <a:cubicBezTo>
                    <a:pt x="8265" y="0"/>
                    <a:pt x="0" y="1165"/>
                    <a:pt x="0" y="2613"/>
                  </a:cubicBezTo>
                  <a:cubicBezTo>
                    <a:pt x="0" y="4062"/>
                    <a:pt x="8265" y="5226"/>
                    <a:pt x="18488" y="5226"/>
                  </a:cubicBezTo>
                  <a:cubicBezTo>
                    <a:pt x="28712" y="5226"/>
                    <a:pt x="37004" y="4062"/>
                    <a:pt x="37004" y="2613"/>
                  </a:cubicBezTo>
                  <a:cubicBezTo>
                    <a:pt x="37004" y="1165"/>
                    <a:pt x="28712" y="0"/>
                    <a:pt x="184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77"/>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77"/>
            <p:cNvSpPr/>
            <p:nvPr/>
          </p:nvSpPr>
          <p:spPr>
            <a:xfrm>
              <a:off x="3359875" y="2795000"/>
              <a:ext cx="6400" cy="106525"/>
            </a:xfrm>
            <a:custGeom>
              <a:avLst/>
              <a:gdLst/>
              <a:ahLst/>
              <a:cxnLst/>
              <a:rect l="l" t="t" r="r" b="b"/>
              <a:pathLst>
                <a:path w="256" h="4261" extrusionOk="0">
                  <a:moveTo>
                    <a:pt x="0" y="0"/>
                  </a:moveTo>
                  <a:cubicBezTo>
                    <a:pt x="85" y="1420"/>
                    <a:pt x="170" y="2840"/>
                    <a:pt x="256" y="4260"/>
                  </a:cubicBezTo>
                  <a:lnTo>
                    <a:pt x="256" y="4260"/>
                  </a:lnTo>
                  <a:cubicBezTo>
                    <a:pt x="170" y="2840"/>
                    <a:pt x="85" y="1420"/>
                    <a:pt x="0"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77"/>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77"/>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77"/>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77"/>
            <p:cNvSpPr/>
            <p:nvPr/>
          </p:nvSpPr>
          <p:spPr>
            <a:xfrm>
              <a:off x="3051725" y="2508875"/>
              <a:ext cx="773200" cy="144875"/>
            </a:xfrm>
            <a:custGeom>
              <a:avLst/>
              <a:gdLst/>
              <a:ahLst/>
              <a:cxnLst/>
              <a:rect l="l" t="t" r="r" b="b"/>
              <a:pathLst>
                <a:path w="30928" h="5795" extrusionOk="0">
                  <a:moveTo>
                    <a:pt x="30927" y="1"/>
                  </a:moveTo>
                  <a:cubicBezTo>
                    <a:pt x="29990" y="995"/>
                    <a:pt x="24765" y="3721"/>
                    <a:pt x="15109" y="3721"/>
                  </a:cubicBezTo>
                  <a:cubicBezTo>
                    <a:pt x="6675" y="3721"/>
                    <a:pt x="825" y="881"/>
                    <a:pt x="1" y="171"/>
                  </a:cubicBezTo>
                  <a:lnTo>
                    <a:pt x="1" y="171"/>
                  </a:lnTo>
                  <a:cubicBezTo>
                    <a:pt x="228" y="995"/>
                    <a:pt x="455" y="1847"/>
                    <a:pt x="654" y="2670"/>
                  </a:cubicBezTo>
                  <a:cubicBezTo>
                    <a:pt x="2557" y="3693"/>
                    <a:pt x="7896" y="5794"/>
                    <a:pt x="15138" y="5794"/>
                  </a:cubicBezTo>
                  <a:cubicBezTo>
                    <a:pt x="23600" y="5794"/>
                    <a:pt x="28655" y="3693"/>
                    <a:pt x="30388" y="2500"/>
                  </a:cubicBezTo>
                  <a:lnTo>
                    <a:pt x="309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77"/>
            <p:cNvSpPr/>
            <p:nvPr/>
          </p:nvSpPr>
          <p:spPr>
            <a:xfrm>
              <a:off x="3535950" y="2878775"/>
              <a:ext cx="725" cy="26300"/>
            </a:xfrm>
            <a:custGeom>
              <a:avLst/>
              <a:gdLst/>
              <a:ahLst/>
              <a:cxnLst/>
              <a:rect l="l" t="t" r="r" b="b"/>
              <a:pathLst>
                <a:path w="29" h="1052" extrusionOk="0">
                  <a:moveTo>
                    <a:pt x="28" y="0"/>
                  </a:moveTo>
                  <a:cubicBezTo>
                    <a:pt x="28" y="341"/>
                    <a:pt x="0" y="710"/>
                    <a:pt x="0" y="1051"/>
                  </a:cubicBezTo>
                  <a:lnTo>
                    <a:pt x="0" y="1051"/>
                  </a:lnTo>
                  <a:cubicBezTo>
                    <a:pt x="0" y="710"/>
                    <a:pt x="28" y="341"/>
                    <a:pt x="28" y="0"/>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77"/>
            <p:cNvSpPr/>
            <p:nvPr/>
          </p:nvSpPr>
          <p:spPr>
            <a:xfrm>
              <a:off x="3619725" y="2873800"/>
              <a:ext cx="1425" cy="19200"/>
            </a:xfrm>
            <a:custGeom>
              <a:avLst/>
              <a:gdLst/>
              <a:ahLst/>
              <a:cxnLst/>
              <a:rect l="l" t="t" r="r" b="b"/>
              <a:pathLst>
                <a:path w="57" h="768" extrusionOk="0">
                  <a:moveTo>
                    <a:pt x="57" y="1"/>
                  </a:moveTo>
                  <a:cubicBezTo>
                    <a:pt x="57" y="256"/>
                    <a:pt x="28" y="512"/>
                    <a:pt x="0" y="767"/>
                  </a:cubicBezTo>
                  <a:lnTo>
                    <a:pt x="0" y="767"/>
                  </a:lnTo>
                  <a:cubicBezTo>
                    <a:pt x="28" y="512"/>
                    <a:pt x="57" y="256"/>
                    <a:pt x="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77"/>
            <p:cNvSpPr/>
            <p:nvPr/>
          </p:nvSpPr>
          <p:spPr>
            <a:xfrm>
              <a:off x="3687150" y="2832625"/>
              <a:ext cx="6425" cy="38375"/>
            </a:xfrm>
            <a:custGeom>
              <a:avLst/>
              <a:gdLst/>
              <a:ahLst/>
              <a:cxnLst/>
              <a:rect l="l" t="t" r="r" b="b"/>
              <a:pathLst>
                <a:path w="257" h="1535" extrusionOk="0">
                  <a:moveTo>
                    <a:pt x="257" y="1"/>
                  </a:moveTo>
                  <a:cubicBezTo>
                    <a:pt x="171" y="512"/>
                    <a:pt x="86" y="1023"/>
                    <a:pt x="1" y="1534"/>
                  </a:cubicBezTo>
                  <a:lnTo>
                    <a:pt x="1" y="1534"/>
                  </a:lnTo>
                  <a:cubicBezTo>
                    <a:pt x="86" y="1023"/>
                    <a:pt x="171" y="512"/>
                    <a:pt x="257" y="1"/>
                  </a:cubicBezTo>
                  <a:close/>
                </a:path>
              </a:pathLst>
            </a:custGeom>
            <a:solidFill>
              <a:srgbClr val="FF87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77"/>
            <p:cNvSpPr/>
            <p:nvPr/>
          </p:nvSpPr>
          <p:spPr>
            <a:xfrm>
              <a:off x="3115625" y="2748150"/>
              <a:ext cx="659600" cy="113625"/>
            </a:xfrm>
            <a:custGeom>
              <a:avLst/>
              <a:gdLst/>
              <a:ahLst/>
              <a:cxnLst/>
              <a:rect l="l" t="t" r="r" b="b"/>
              <a:pathLst>
                <a:path w="26384" h="4545" extrusionOk="0">
                  <a:moveTo>
                    <a:pt x="26383" y="0"/>
                  </a:moveTo>
                  <a:lnTo>
                    <a:pt x="26383" y="0"/>
                  </a:lnTo>
                  <a:cubicBezTo>
                    <a:pt x="23913" y="1136"/>
                    <a:pt x="19312" y="2471"/>
                    <a:pt x="12582" y="2471"/>
                  </a:cubicBezTo>
                  <a:cubicBezTo>
                    <a:pt x="11673" y="2471"/>
                    <a:pt x="10821" y="2442"/>
                    <a:pt x="9969" y="2386"/>
                  </a:cubicBezTo>
                  <a:cubicBezTo>
                    <a:pt x="6561" y="2158"/>
                    <a:pt x="3182" y="1420"/>
                    <a:pt x="1" y="199"/>
                  </a:cubicBezTo>
                  <a:lnTo>
                    <a:pt x="1" y="199"/>
                  </a:lnTo>
                  <a:lnTo>
                    <a:pt x="86" y="596"/>
                  </a:lnTo>
                  <a:cubicBezTo>
                    <a:pt x="285" y="1250"/>
                    <a:pt x="398" y="1874"/>
                    <a:pt x="569" y="2499"/>
                  </a:cubicBezTo>
                  <a:cubicBezTo>
                    <a:pt x="4354" y="3863"/>
                    <a:pt x="8330" y="4545"/>
                    <a:pt x="12336" y="4545"/>
                  </a:cubicBezTo>
                  <a:cubicBezTo>
                    <a:pt x="12418" y="4545"/>
                    <a:pt x="12500" y="4544"/>
                    <a:pt x="12582" y="4544"/>
                  </a:cubicBezTo>
                  <a:cubicBezTo>
                    <a:pt x="14087" y="4544"/>
                    <a:pt x="15507" y="4487"/>
                    <a:pt x="16813" y="4374"/>
                  </a:cubicBezTo>
                  <a:cubicBezTo>
                    <a:pt x="18006" y="4260"/>
                    <a:pt x="19142" y="4090"/>
                    <a:pt x="20164" y="3919"/>
                  </a:cubicBezTo>
                  <a:cubicBezTo>
                    <a:pt x="21101" y="3749"/>
                    <a:pt x="21982" y="3578"/>
                    <a:pt x="22777" y="3351"/>
                  </a:cubicBezTo>
                  <a:cubicBezTo>
                    <a:pt x="22890" y="2670"/>
                    <a:pt x="23004" y="1988"/>
                    <a:pt x="23146" y="1306"/>
                  </a:cubicBezTo>
                  <a:lnTo>
                    <a:pt x="23146" y="1306"/>
                  </a:lnTo>
                  <a:lnTo>
                    <a:pt x="22777" y="3351"/>
                  </a:lnTo>
                  <a:cubicBezTo>
                    <a:pt x="23856" y="3067"/>
                    <a:pt x="24907" y="2698"/>
                    <a:pt x="25901" y="2272"/>
                  </a:cubicBezTo>
                  <a:cubicBezTo>
                    <a:pt x="26071" y="1505"/>
                    <a:pt x="26213" y="767"/>
                    <a:pt x="26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77"/>
            <p:cNvSpPr/>
            <p:nvPr/>
          </p:nvSpPr>
          <p:spPr>
            <a:xfrm>
              <a:off x="3005600" y="2169500"/>
              <a:ext cx="847725" cy="78125"/>
            </a:xfrm>
            <a:custGeom>
              <a:avLst/>
              <a:gdLst/>
              <a:ahLst/>
              <a:cxnLst/>
              <a:rect l="l" t="t" r="r" b="b"/>
              <a:pathLst>
                <a:path w="33909" h="3125" extrusionOk="0">
                  <a:moveTo>
                    <a:pt x="16954" y="1"/>
                  </a:moveTo>
                  <a:cubicBezTo>
                    <a:pt x="9372" y="1"/>
                    <a:pt x="2868" y="626"/>
                    <a:pt x="0" y="1563"/>
                  </a:cubicBezTo>
                  <a:cubicBezTo>
                    <a:pt x="2868" y="2472"/>
                    <a:pt x="9372" y="3125"/>
                    <a:pt x="16954" y="3125"/>
                  </a:cubicBezTo>
                  <a:cubicBezTo>
                    <a:pt x="24537" y="3125"/>
                    <a:pt x="31040" y="2472"/>
                    <a:pt x="33908" y="1563"/>
                  </a:cubicBezTo>
                  <a:cubicBezTo>
                    <a:pt x="31040" y="626"/>
                    <a:pt x="24537" y="1"/>
                    <a:pt x="169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77"/>
            <p:cNvSpPr/>
            <p:nvPr/>
          </p:nvSpPr>
          <p:spPr>
            <a:xfrm>
              <a:off x="2914000" y="1192475"/>
              <a:ext cx="874000" cy="1053025"/>
            </a:xfrm>
            <a:custGeom>
              <a:avLst/>
              <a:gdLst/>
              <a:ahLst/>
              <a:cxnLst/>
              <a:rect l="l" t="t" r="r" b="b"/>
              <a:pathLst>
                <a:path w="34960" h="42121" extrusionOk="0">
                  <a:moveTo>
                    <a:pt x="12245" y="1"/>
                  </a:moveTo>
                  <a:cubicBezTo>
                    <a:pt x="12207" y="1"/>
                    <a:pt x="12172" y="17"/>
                    <a:pt x="12155" y="34"/>
                  </a:cubicBezTo>
                  <a:cubicBezTo>
                    <a:pt x="12099" y="90"/>
                    <a:pt x="12042" y="147"/>
                    <a:pt x="12042" y="204"/>
                  </a:cubicBezTo>
                  <a:cubicBezTo>
                    <a:pt x="12042" y="318"/>
                    <a:pt x="12070" y="403"/>
                    <a:pt x="12127" y="488"/>
                  </a:cubicBezTo>
                  <a:cubicBezTo>
                    <a:pt x="12240" y="687"/>
                    <a:pt x="12382" y="857"/>
                    <a:pt x="12524" y="1056"/>
                  </a:cubicBezTo>
                  <a:cubicBezTo>
                    <a:pt x="13320" y="2107"/>
                    <a:pt x="14030" y="3214"/>
                    <a:pt x="14626" y="4350"/>
                  </a:cubicBezTo>
                  <a:cubicBezTo>
                    <a:pt x="16472" y="7815"/>
                    <a:pt x="17892" y="11450"/>
                    <a:pt x="18886" y="15227"/>
                  </a:cubicBezTo>
                  <a:cubicBezTo>
                    <a:pt x="19539" y="17698"/>
                    <a:pt x="20079" y="20197"/>
                    <a:pt x="20448" y="22696"/>
                  </a:cubicBezTo>
                  <a:cubicBezTo>
                    <a:pt x="20675" y="24286"/>
                    <a:pt x="20817" y="25877"/>
                    <a:pt x="20874" y="27467"/>
                  </a:cubicBezTo>
                  <a:cubicBezTo>
                    <a:pt x="21044" y="30420"/>
                    <a:pt x="21129" y="33402"/>
                    <a:pt x="21101" y="36356"/>
                  </a:cubicBezTo>
                  <a:cubicBezTo>
                    <a:pt x="21101" y="36498"/>
                    <a:pt x="21073" y="36640"/>
                    <a:pt x="21073" y="36782"/>
                  </a:cubicBezTo>
                  <a:cubicBezTo>
                    <a:pt x="21044" y="36838"/>
                    <a:pt x="21016" y="36867"/>
                    <a:pt x="20987" y="36867"/>
                  </a:cubicBezTo>
                  <a:cubicBezTo>
                    <a:pt x="20931" y="36867"/>
                    <a:pt x="20874" y="36838"/>
                    <a:pt x="20874" y="36782"/>
                  </a:cubicBezTo>
                  <a:cubicBezTo>
                    <a:pt x="20817" y="36611"/>
                    <a:pt x="20760" y="36441"/>
                    <a:pt x="20732" y="36242"/>
                  </a:cubicBezTo>
                  <a:cubicBezTo>
                    <a:pt x="20391" y="34311"/>
                    <a:pt x="19937" y="32408"/>
                    <a:pt x="19425" y="30506"/>
                  </a:cubicBezTo>
                  <a:cubicBezTo>
                    <a:pt x="18545" y="27069"/>
                    <a:pt x="16955" y="23832"/>
                    <a:pt x="14796" y="20992"/>
                  </a:cubicBezTo>
                  <a:cubicBezTo>
                    <a:pt x="13291" y="19061"/>
                    <a:pt x="11389" y="17499"/>
                    <a:pt x="9173" y="16448"/>
                  </a:cubicBezTo>
                  <a:cubicBezTo>
                    <a:pt x="7276" y="15461"/>
                    <a:pt x="5176" y="14948"/>
                    <a:pt x="3054" y="14948"/>
                  </a:cubicBezTo>
                  <a:cubicBezTo>
                    <a:pt x="2794" y="14948"/>
                    <a:pt x="2533" y="14956"/>
                    <a:pt x="2272" y="14971"/>
                  </a:cubicBezTo>
                  <a:cubicBezTo>
                    <a:pt x="1676" y="15000"/>
                    <a:pt x="1108" y="15085"/>
                    <a:pt x="540" y="15227"/>
                  </a:cubicBezTo>
                  <a:cubicBezTo>
                    <a:pt x="370" y="15284"/>
                    <a:pt x="228" y="15341"/>
                    <a:pt x="86" y="15426"/>
                  </a:cubicBezTo>
                  <a:cubicBezTo>
                    <a:pt x="29" y="15454"/>
                    <a:pt x="1" y="15511"/>
                    <a:pt x="1" y="15596"/>
                  </a:cubicBezTo>
                  <a:cubicBezTo>
                    <a:pt x="1" y="15681"/>
                    <a:pt x="86" y="15767"/>
                    <a:pt x="171" y="15767"/>
                  </a:cubicBezTo>
                  <a:lnTo>
                    <a:pt x="398" y="15767"/>
                  </a:lnTo>
                  <a:cubicBezTo>
                    <a:pt x="995" y="15681"/>
                    <a:pt x="1591" y="15625"/>
                    <a:pt x="2216" y="15625"/>
                  </a:cubicBezTo>
                  <a:cubicBezTo>
                    <a:pt x="2478" y="15603"/>
                    <a:pt x="2743" y="15593"/>
                    <a:pt x="3008" y="15593"/>
                  </a:cubicBezTo>
                  <a:cubicBezTo>
                    <a:pt x="3804" y="15593"/>
                    <a:pt x="4608" y="15688"/>
                    <a:pt x="5396" y="15880"/>
                  </a:cubicBezTo>
                  <a:cubicBezTo>
                    <a:pt x="8804" y="16618"/>
                    <a:pt x="11871" y="18521"/>
                    <a:pt x="14030" y="21276"/>
                  </a:cubicBezTo>
                  <a:cubicBezTo>
                    <a:pt x="15762" y="23434"/>
                    <a:pt x="17125" y="25905"/>
                    <a:pt x="18005" y="28546"/>
                  </a:cubicBezTo>
                  <a:cubicBezTo>
                    <a:pt x="19141" y="31812"/>
                    <a:pt x="19795" y="35191"/>
                    <a:pt x="20391" y="38571"/>
                  </a:cubicBezTo>
                  <a:cubicBezTo>
                    <a:pt x="20561" y="39451"/>
                    <a:pt x="20675" y="40332"/>
                    <a:pt x="20817" y="41212"/>
                  </a:cubicBezTo>
                  <a:cubicBezTo>
                    <a:pt x="20845" y="41439"/>
                    <a:pt x="20902" y="41695"/>
                    <a:pt x="20987" y="41950"/>
                  </a:cubicBezTo>
                  <a:cubicBezTo>
                    <a:pt x="21044" y="42064"/>
                    <a:pt x="21158" y="42121"/>
                    <a:pt x="21271" y="42121"/>
                  </a:cubicBezTo>
                  <a:cubicBezTo>
                    <a:pt x="21385" y="42121"/>
                    <a:pt x="21499" y="42035"/>
                    <a:pt x="21555" y="41950"/>
                  </a:cubicBezTo>
                  <a:cubicBezTo>
                    <a:pt x="21641" y="41780"/>
                    <a:pt x="21669" y="41581"/>
                    <a:pt x="21669" y="41382"/>
                  </a:cubicBezTo>
                  <a:cubicBezTo>
                    <a:pt x="21754" y="40076"/>
                    <a:pt x="21925" y="38770"/>
                    <a:pt x="22180" y="37492"/>
                  </a:cubicBezTo>
                  <a:cubicBezTo>
                    <a:pt x="22407" y="36185"/>
                    <a:pt x="22691" y="34879"/>
                    <a:pt x="22947" y="33573"/>
                  </a:cubicBezTo>
                  <a:cubicBezTo>
                    <a:pt x="23430" y="31074"/>
                    <a:pt x="23884" y="28546"/>
                    <a:pt x="24367" y="26047"/>
                  </a:cubicBezTo>
                  <a:cubicBezTo>
                    <a:pt x="24793" y="23775"/>
                    <a:pt x="25361" y="21531"/>
                    <a:pt x="26042" y="19345"/>
                  </a:cubicBezTo>
                  <a:cubicBezTo>
                    <a:pt x="26696" y="17300"/>
                    <a:pt x="27604" y="15369"/>
                    <a:pt x="28769" y="13580"/>
                  </a:cubicBezTo>
                  <a:cubicBezTo>
                    <a:pt x="29166" y="12983"/>
                    <a:pt x="29621" y="12415"/>
                    <a:pt x="30103" y="11876"/>
                  </a:cubicBezTo>
                  <a:cubicBezTo>
                    <a:pt x="30700" y="11223"/>
                    <a:pt x="31410" y="10655"/>
                    <a:pt x="32205" y="10257"/>
                  </a:cubicBezTo>
                  <a:cubicBezTo>
                    <a:pt x="32605" y="10031"/>
                    <a:pt x="33048" y="9911"/>
                    <a:pt x="33487" y="9911"/>
                  </a:cubicBezTo>
                  <a:cubicBezTo>
                    <a:pt x="33765" y="9911"/>
                    <a:pt x="34042" y="9959"/>
                    <a:pt x="34306" y="10058"/>
                  </a:cubicBezTo>
                  <a:cubicBezTo>
                    <a:pt x="34448" y="10087"/>
                    <a:pt x="34590" y="10144"/>
                    <a:pt x="34732" y="10144"/>
                  </a:cubicBezTo>
                  <a:cubicBezTo>
                    <a:pt x="34789" y="10144"/>
                    <a:pt x="34846" y="10115"/>
                    <a:pt x="34903" y="10058"/>
                  </a:cubicBezTo>
                  <a:cubicBezTo>
                    <a:pt x="34960" y="9973"/>
                    <a:pt x="34931" y="9860"/>
                    <a:pt x="34846" y="9803"/>
                  </a:cubicBezTo>
                  <a:cubicBezTo>
                    <a:pt x="34505" y="9519"/>
                    <a:pt x="34079" y="9348"/>
                    <a:pt x="33653" y="9320"/>
                  </a:cubicBezTo>
                  <a:cubicBezTo>
                    <a:pt x="33564" y="9313"/>
                    <a:pt x="33474" y="9309"/>
                    <a:pt x="33385" y="9309"/>
                  </a:cubicBezTo>
                  <a:cubicBezTo>
                    <a:pt x="32766" y="9309"/>
                    <a:pt x="32158" y="9480"/>
                    <a:pt x="31637" y="9803"/>
                  </a:cubicBezTo>
                  <a:cubicBezTo>
                    <a:pt x="30529" y="10399"/>
                    <a:pt x="29592" y="11223"/>
                    <a:pt x="28854" y="12245"/>
                  </a:cubicBezTo>
                  <a:cubicBezTo>
                    <a:pt x="27690" y="13722"/>
                    <a:pt x="26752" y="15397"/>
                    <a:pt x="26042" y="17158"/>
                  </a:cubicBezTo>
                  <a:cubicBezTo>
                    <a:pt x="25276" y="19089"/>
                    <a:pt x="24679" y="21077"/>
                    <a:pt x="24225" y="23093"/>
                  </a:cubicBezTo>
                  <a:cubicBezTo>
                    <a:pt x="23600" y="25735"/>
                    <a:pt x="23174" y="28376"/>
                    <a:pt x="22663" y="31017"/>
                  </a:cubicBezTo>
                  <a:cubicBezTo>
                    <a:pt x="22464" y="32039"/>
                    <a:pt x="22294" y="33090"/>
                    <a:pt x="22095" y="34112"/>
                  </a:cubicBezTo>
                  <a:cubicBezTo>
                    <a:pt x="22067" y="34254"/>
                    <a:pt x="22038" y="34396"/>
                    <a:pt x="21839" y="34453"/>
                  </a:cubicBezTo>
                  <a:cubicBezTo>
                    <a:pt x="21839" y="34339"/>
                    <a:pt x="21839" y="34226"/>
                    <a:pt x="21811" y="34112"/>
                  </a:cubicBezTo>
                  <a:cubicBezTo>
                    <a:pt x="21783" y="31528"/>
                    <a:pt x="21697" y="28972"/>
                    <a:pt x="21555" y="26388"/>
                  </a:cubicBezTo>
                  <a:cubicBezTo>
                    <a:pt x="21470" y="24883"/>
                    <a:pt x="21328" y="23349"/>
                    <a:pt x="21073" y="21844"/>
                  </a:cubicBezTo>
                  <a:cubicBezTo>
                    <a:pt x="20618" y="19004"/>
                    <a:pt x="19993" y="16221"/>
                    <a:pt x="19170" y="13466"/>
                  </a:cubicBezTo>
                  <a:cubicBezTo>
                    <a:pt x="18119" y="9916"/>
                    <a:pt x="16671" y="6508"/>
                    <a:pt x="14825" y="3299"/>
                  </a:cubicBezTo>
                  <a:cubicBezTo>
                    <a:pt x="14200" y="2192"/>
                    <a:pt x="13433" y="1141"/>
                    <a:pt x="12524" y="204"/>
                  </a:cubicBezTo>
                  <a:cubicBezTo>
                    <a:pt x="12468" y="147"/>
                    <a:pt x="12411" y="90"/>
                    <a:pt x="12326" y="34"/>
                  </a:cubicBezTo>
                  <a:cubicBezTo>
                    <a:pt x="12302" y="10"/>
                    <a:pt x="12273" y="1"/>
                    <a:pt x="12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77"/>
            <p:cNvSpPr/>
            <p:nvPr/>
          </p:nvSpPr>
          <p:spPr>
            <a:xfrm>
              <a:off x="2324025" y="1335600"/>
              <a:ext cx="926525" cy="1083000"/>
            </a:xfrm>
            <a:custGeom>
              <a:avLst/>
              <a:gdLst/>
              <a:ahLst/>
              <a:cxnLst/>
              <a:rect l="l" t="t" r="r" b="b"/>
              <a:pathLst>
                <a:path w="37061" h="43320" extrusionOk="0">
                  <a:moveTo>
                    <a:pt x="12337" y="10412"/>
                  </a:moveTo>
                  <a:cubicBezTo>
                    <a:pt x="12796" y="10412"/>
                    <a:pt x="13258" y="10459"/>
                    <a:pt x="13717" y="10553"/>
                  </a:cubicBezTo>
                  <a:cubicBezTo>
                    <a:pt x="14058" y="10638"/>
                    <a:pt x="14370" y="10780"/>
                    <a:pt x="14682" y="10950"/>
                  </a:cubicBezTo>
                  <a:cubicBezTo>
                    <a:pt x="14966" y="11121"/>
                    <a:pt x="15193" y="11376"/>
                    <a:pt x="15335" y="11660"/>
                  </a:cubicBezTo>
                  <a:cubicBezTo>
                    <a:pt x="15506" y="11973"/>
                    <a:pt x="15534" y="12313"/>
                    <a:pt x="15392" y="12626"/>
                  </a:cubicBezTo>
                  <a:cubicBezTo>
                    <a:pt x="15165" y="13194"/>
                    <a:pt x="14654" y="13620"/>
                    <a:pt x="14029" y="13648"/>
                  </a:cubicBezTo>
                  <a:cubicBezTo>
                    <a:pt x="13291" y="13733"/>
                    <a:pt x="12581" y="13790"/>
                    <a:pt x="11871" y="13790"/>
                  </a:cubicBezTo>
                  <a:cubicBezTo>
                    <a:pt x="11274" y="13819"/>
                    <a:pt x="10706" y="13904"/>
                    <a:pt x="10252" y="13932"/>
                  </a:cubicBezTo>
                  <a:cubicBezTo>
                    <a:pt x="10044" y="13932"/>
                    <a:pt x="9873" y="13945"/>
                    <a:pt x="9716" y="13945"/>
                  </a:cubicBezTo>
                  <a:cubicBezTo>
                    <a:pt x="9637" y="13945"/>
                    <a:pt x="9561" y="13942"/>
                    <a:pt x="9485" y="13932"/>
                  </a:cubicBezTo>
                  <a:cubicBezTo>
                    <a:pt x="8520" y="13819"/>
                    <a:pt x="8037" y="12711"/>
                    <a:pt x="8577" y="11916"/>
                  </a:cubicBezTo>
                  <a:cubicBezTo>
                    <a:pt x="8832" y="11518"/>
                    <a:pt x="9201" y="11206"/>
                    <a:pt x="9627" y="11007"/>
                  </a:cubicBezTo>
                  <a:cubicBezTo>
                    <a:pt x="10484" y="10607"/>
                    <a:pt x="11404" y="10412"/>
                    <a:pt x="12337" y="10412"/>
                  </a:cubicBezTo>
                  <a:close/>
                  <a:moveTo>
                    <a:pt x="23344" y="13468"/>
                  </a:moveTo>
                  <a:cubicBezTo>
                    <a:pt x="23677" y="13468"/>
                    <a:pt x="24010" y="13491"/>
                    <a:pt x="24338" y="13535"/>
                  </a:cubicBezTo>
                  <a:cubicBezTo>
                    <a:pt x="24963" y="13620"/>
                    <a:pt x="25559" y="13790"/>
                    <a:pt x="26127" y="14074"/>
                  </a:cubicBezTo>
                  <a:cubicBezTo>
                    <a:pt x="26411" y="14159"/>
                    <a:pt x="26638" y="14330"/>
                    <a:pt x="26809" y="14557"/>
                  </a:cubicBezTo>
                  <a:cubicBezTo>
                    <a:pt x="27036" y="14756"/>
                    <a:pt x="27121" y="15097"/>
                    <a:pt x="27036" y="15380"/>
                  </a:cubicBezTo>
                  <a:cubicBezTo>
                    <a:pt x="26922" y="15693"/>
                    <a:pt x="26667" y="15892"/>
                    <a:pt x="26326" y="15892"/>
                  </a:cubicBezTo>
                  <a:cubicBezTo>
                    <a:pt x="26241" y="15920"/>
                    <a:pt x="26155" y="15920"/>
                    <a:pt x="26070" y="15920"/>
                  </a:cubicBezTo>
                  <a:cubicBezTo>
                    <a:pt x="25587" y="15920"/>
                    <a:pt x="25105" y="15835"/>
                    <a:pt x="24622" y="15693"/>
                  </a:cubicBezTo>
                  <a:cubicBezTo>
                    <a:pt x="23656" y="15409"/>
                    <a:pt x="22662" y="15239"/>
                    <a:pt x="21668" y="15153"/>
                  </a:cubicBezTo>
                  <a:cubicBezTo>
                    <a:pt x="21470" y="15153"/>
                    <a:pt x="21242" y="15125"/>
                    <a:pt x="21044" y="15040"/>
                  </a:cubicBezTo>
                  <a:cubicBezTo>
                    <a:pt x="20646" y="14926"/>
                    <a:pt x="20532" y="14415"/>
                    <a:pt x="20845" y="14131"/>
                  </a:cubicBezTo>
                  <a:cubicBezTo>
                    <a:pt x="21100" y="13875"/>
                    <a:pt x="21413" y="13705"/>
                    <a:pt x="21754" y="13648"/>
                  </a:cubicBezTo>
                  <a:cubicBezTo>
                    <a:pt x="22277" y="13526"/>
                    <a:pt x="22812" y="13468"/>
                    <a:pt x="23344" y="13468"/>
                  </a:cubicBezTo>
                  <a:close/>
                  <a:moveTo>
                    <a:pt x="5751" y="17638"/>
                  </a:moveTo>
                  <a:cubicBezTo>
                    <a:pt x="5843" y="17638"/>
                    <a:pt x="5935" y="17652"/>
                    <a:pt x="6021" y="17681"/>
                  </a:cubicBezTo>
                  <a:cubicBezTo>
                    <a:pt x="6390" y="17794"/>
                    <a:pt x="6560" y="18164"/>
                    <a:pt x="6447" y="18504"/>
                  </a:cubicBezTo>
                  <a:cubicBezTo>
                    <a:pt x="6390" y="18646"/>
                    <a:pt x="6333" y="18760"/>
                    <a:pt x="6248" y="18874"/>
                  </a:cubicBezTo>
                  <a:cubicBezTo>
                    <a:pt x="5822" y="19413"/>
                    <a:pt x="5197" y="19782"/>
                    <a:pt x="4515" y="19924"/>
                  </a:cubicBezTo>
                  <a:cubicBezTo>
                    <a:pt x="4459" y="19953"/>
                    <a:pt x="4402" y="19953"/>
                    <a:pt x="4345" y="19953"/>
                  </a:cubicBezTo>
                  <a:cubicBezTo>
                    <a:pt x="4332" y="19954"/>
                    <a:pt x="4318" y="19954"/>
                    <a:pt x="4305" y="19954"/>
                  </a:cubicBezTo>
                  <a:cubicBezTo>
                    <a:pt x="3869" y="19954"/>
                    <a:pt x="3527" y="19514"/>
                    <a:pt x="3692" y="19101"/>
                  </a:cubicBezTo>
                  <a:cubicBezTo>
                    <a:pt x="3720" y="19016"/>
                    <a:pt x="3749" y="18930"/>
                    <a:pt x="3806" y="18845"/>
                  </a:cubicBezTo>
                  <a:cubicBezTo>
                    <a:pt x="4231" y="18277"/>
                    <a:pt x="4799" y="17880"/>
                    <a:pt x="5481" y="17681"/>
                  </a:cubicBezTo>
                  <a:cubicBezTo>
                    <a:pt x="5566" y="17652"/>
                    <a:pt x="5659" y="17638"/>
                    <a:pt x="5751" y="17638"/>
                  </a:cubicBezTo>
                  <a:close/>
                  <a:moveTo>
                    <a:pt x="17210" y="22480"/>
                  </a:moveTo>
                  <a:cubicBezTo>
                    <a:pt x="17522" y="22480"/>
                    <a:pt x="17863" y="22565"/>
                    <a:pt x="18147" y="22707"/>
                  </a:cubicBezTo>
                  <a:cubicBezTo>
                    <a:pt x="18289" y="22764"/>
                    <a:pt x="18403" y="22849"/>
                    <a:pt x="18516" y="22906"/>
                  </a:cubicBezTo>
                  <a:cubicBezTo>
                    <a:pt x="20277" y="24099"/>
                    <a:pt x="21754" y="25519"/>
                    <a:pt x="22634" y="27507"/>
                  </a:cubicBezTo>
                  <a:cubicBezTo>
                    <a:pt x="22890" y="28046"/>
                    <a:pt x="23060" y="28643"/>
                    <a:pt x="23174" y="29239"/>
                  </a:cubicBezTo>
                  <a:cubicBezTo>
                    <a:pt x="23259" y="29665"/>
                    <a:pt x="23202" y="30091"/>
                    <a:pt x="23032" y="30460"/>
                  </a:cubicBezTo>
                  <a:cubicBezTo>
                    <a:pt x="22930" y="30786"/>
                    <a:pt x="22623" y="30981"/>
                    <a:pt x="22311" y="30981"/>
                  </a:cubicBezTo>
                  <a:cubicBezTo>
                    <a:pt x="22189" y="30981"/>
                    <a:pt x="22065" y="30950"/>
                    <a:pt x="21952" y="30886"/>
                  </a:cubicBezTo>
                  <a:cubicBezTo>
                    <a:pt x="21725" y="30773"/>
                    <a:pt x="21555" y="30631"/>
                    <a:pt x="21413" y="30432"/>
                  </a:cubicBezTo>
                  <a:cubicBezTo>
                    <a:pt x="21129" y="30120"/>
                    <a:pt x="20902" y="29779"/>
                    <a:pt x="20703" y="29381"/>
                  </a:cubicBezTo>
                  <a:cubicBezTo>
                    <a:pt x="20106" y="28330"/>
                    <a:pt x="19340" y="27365"/>
                    <a:pt x="18488" y="26513"/>
                  </a:cubicBezTo>
                  <a:cubicBezTo>
                    <a:pt x="18033" y="26058"/>
                    <a:pt x="17551" y="25576"/>
                    <a:pt x="17096" y="25121"/>
                  </a:cubicBezTo>
                  <a:cubicBezTo>
                    <a:pt x="16812" y="24809"/>
                    <a:pt x="16528" y="24497"/>
                    <a:pt x="16301" y="24127"/>
                  </a:cubicBezTo>
                  <a:cubicBezTo>
                    <a:pt x="16187" y="23929"/>
                    <a:pt x="16102" y="23701"/>
                    <a:pt x="16102" y="23474"/>
                  </a:cubicBezTo>
                  <a:cubicBezTo>
                    <a:pt x="16074" y="22878"/>
                    <a:pt x="16528" y="22480"/>
                    <a:pt x="17210" y="22480"/>
                  </a:cubicBezTo>
                  <a:close/>
                  <a:moveTo>
                    <a:pt x="12747" y="34444"/>
                  </a:moveTo>
                  <a:cubicBezTo>
                    <a:pt x="12809" y="34444"/>
                    <a:pt x="12877" y="34460"/>
                    <a:pt x="12950" y="34493"/>
                  </a:cubicBezTo>
                  <a:cubicBezTo>
                    <a:pt x="13456" y="34718"/>
                    <a:pt x="13545" y="35165"/>
                    <a:pt x="13601" y="35725"/>
                  </a:cubicBezTo>
                  <a:lnTo>
                    <a:pt x="13601" y="35725"/>
                  </a:lnTo>
                  <a:cubicBezTo>
                    <a:pt x="13574" y="35890"/>
                    <a:pt x="13545" y="36030"/>
                    <a:pt x="13490" y="36197"/>
                  </a:cubicBezTo>
                  <a:cubicBezTo>
                    <a:pt x="13461" y="36367"/>
                    <a:pt x="13291" y="36509"/>
                    <a:pt x="13092" y="36538"/>
                  </a:cubicBezTo>
                  <a:cubicBezTo>
                    <a:pt x="13074" y="36541"/>
                    <a:pt x="13056" y="36542"/>
                    <a:pt x="13038" y="36542"/>
                  </a:cubicBezTo>
                  <a:cubicBezTo>
                    <a:pt x="12881" y="36542"/>
                    <a:pt x="12714" y="36438"/>
                    <a:pt x="12638" y="36310"/>
                  </a:cubicBezTo>
                  <a:cubicBezTo>
                    <a:pt x="12552" y="36197"/>
                    <a:pt x="12524" y="36083"/>
                    <a:pt x="12467" y="35998"/>
                  </a:cubicBezTo>
                  <a:cubicBezTo>
                    <a:pt x="12325" y="35600"/>
                    <a:pt x="12325" y="35146"/>
                    <a:pt x="12439" y="34749"/>
                  </a:cubicBezTo>
                  <a:cubicBezTo>
                    <a:pt x="12479" y="34546"/>
                    <a:pt x="12592" y="34444"/>
                    <a:pt x="12747" y="34444"/>
                  </a:cubicBezTo>
                  <a:close/>
                  <a:moveTo>
                    <a:pt x="20887" y="9566"/>
                  </a:moveTo>
                  <a:cubicBezTo>
                    <a:pt x="20923" y="9566"/>
                    <a:pt x="20958" y="9573"/>
                    <a:pt x="20987" y="9587"/>
                  </a:cubicBezTo>
                  <a:cubicBezTo>
                    <a:pt x="21044" y="9616"/>
                    <a:pt x="21072" y="9701"/>
                    <a:pt x="21072" y="9758"/>
                  </a:cubicBezTo>
                  <a:cubicBezTo>
                    <a:pt x="20987" y="9928"/>
                    <a:pt x="20902" y="10098"/>
                    <a:pt x="20788" y="10240"/>
                  </a:cubicBezTo>
                  <a:cubicBezTo>
                    <a:pt x="20248" y="11064"/>
                    <a:pt x="19709" y="11887"/>
                    <a:pt x="19169" y="12711"/>
                  </a:cubicBezTo>
                  <a:cubicBezTo>
                    <a:pt x="18516" y="13733"/>
                    <a:pt x="17863" y="14727"/>
                    <a:pt x="17210" y="15778"/>
                  </a:cubicBezTo>
                  <a:cubicBezTo>
                    <a:pt x="16897" y="16261"/>
                    <a:pt x="16642" y="16800"/>
                    <a:pt x="16358" y="17283"/>
                  </a:cubicBezTo>
                  <a:cubicBezTo>
                    <a:pt x="14966" y="19726"/>
                    <a:pt x="13774" y="22281"/>
                    <a:pt x="12780" y="24894"/>
                  </a:cubicBezTo>
                  <a:cubicBezTo>
                    <a:pt x="12240" y="26257"/>
                    <a:pt x="11842" y="27649"/>
                    <a:pt x="11445" y="29040"/>
                  </a:cubicBezTo>
                  <a:cubicBezTo>
                    <a:pt x="10990" y="30545"/>
                    <a:pt x="10621" y="32107"/>
                    <a:pt x="10280" y="33641"/>
                  </a:cubicBezTo>
                  <a:cubicBezTo>
                    <a:pt x="9940" y="35004"/>
                    <a:pt x="9656" y="36367"/>
                    <a:pt x="9457" y="37759"/>
                  </a:cubicBezTo>
                  <a:cubicBezTo>
                    <a:pt x="9286" y="38810"/>
                    <a:pt x="9145" y="39889"/>
                    <a:pt x="9031" y="40939"/>
                  </a:cubicBezTo>
                  <a:cubicBezTo>
                    <a:pt x="9031" y="41138"/>
                    <a:pt x="8974" y="41309"/>
                    <a:pt x="8861" y="41479"/>
                  </a:cubicBezTo>
                  <a:cubicBezTo>
                    <a:pt x="8832" y="41536"/>
                    <a:pt x="8775" y="41564"/>
                    <a:pt x="8690" y="41564"/>
                  </a:cubicBezTo>
                  <a:cubicBezTo>
                    <a:pt x="8605" y="41564"/>
                    <a:pt x="8520" y="41479"/>
                    <a:pt x="8520" y="41394"/>
                  </a:cubicBezTo>
                  <a:cubicBezTo>
                    <a:pt x="8491" y="41280"/>
                    <a:pt x="8491" y="41110"/>
                    <a:pt x="8491" y="40911"/>
                  </a:cubicBezTo>
                  <a:lnTo>
                    <a:pt x="8520" y="40911"/>
                  </a:lnTo>
                  <a:cubicBezTo>
                    <a:pt x="8605" y="40457"/>
                    <a:pt x="8605" y="39889"/>
                    <a:pt x="8662" y="39378"/>
                  </a:cubicBezTo>
                  <a:cubicBezTo>
                    <a:pt x="8861" y="38100"/>
                    <a:pt x="9059" y="36793"/>
                    <a:pt x="9315" y="35515"/>
                  </a:cubicBezTo>
                  <a:cubicBezTo>
                    <a:pt x="9741" y="33499"/>
                    <a:pt x="10195" y="31511"/>
                    <a:pt x="10735" y="29523"/>
                  </a:cubicBezTo>
                  <a:cubicBezTo>
                    <a:pt x="11132" y="28046"/>
                    <a:pt x="11615" y="26570"/>
                    <a:pt x="12126" y="25121"/>
                  </a:cubicBezTo>
                  <a:cubicBezTo>
                    <a:pt x="12524" y="23985"/>
                    <a:pt x="12978" y="22849"/>
                    <a:pt x="13490" y="21742"/>
                  </a:cubicBezTo>
                  <a:cubicBezTo>
                    <a:pt x="14086" y="20492"/>
                    <a:pt x="14682" y="19271"/>
                    <a:pt x="15335" y="18050"/>
                  </a:cubicBezTo>
                  <a:cubicBezTo>
                    <a:pt x="16045" y="16658"/>
                    <a:pt x="16841" y="15295"/>
                    <a:pt x="17721" y="13989"/>
                  </a:cubicBezTo>
                  <a:cubicBezTo>
                    <a:pt x="18658" y="12654"/>
                    <a:pt x="19510" y="11206"/>
                    <a:pt x="20532" y="9900"/>
                  </a:cubicBezTo>
                  <a:cubicBezTo>
                    <a:pt x="20618" y="9786"/>
                    <a:pt x="20646" y="9644"/>
                    <a:pt x="20788" y="9587"/>
                  </a:cubicBezTo>
                  <a:cubicBezTo>
                    <a:pt x="20816" y="9573"/>
                    <a:pt x="20852" y="9566"/>
                    <a:pt x="20887" y="9566"/>
                  </a:cubicBezTo>
                  <a:close/>
                  <a:moveTo>
                    <a:pt x="11592" y="0"/>
                  </a:moveTo>
                  <a:cubicBezTo>
                    <a:pt x="10313" y="0"/>
                    <a:pt x="9063" y="388"/>
                    <a:pt x="8009" y="1124"/>
                  </a:cubicBezTo>
                  <a:cubicBezTo>
                    <a:pt x="6418" y="2118"/>
                    <a:pt x="5027" y="3396"/>
                    <a:pt x="3862" y="4873"/>
                  </a:cubicBezTo>
                  <a:cubicBezTo>
                    <a:pt x="3806" y="4930"/>
                    <a:pt x="3664" y="5015"/>
                    <a:pt x="3749" y="5157"/>
                  </a:cubicBezTo>
                  <a:cubicBezTo>
                    <a:pt x="4856" y="4731"/>
                    <a:pt x="6021" y="4390"/>
                    <a:pt x="7185" y="4163"/>
                  </a:cubicBezTo>
                  <a:cubicBezTo>
                    <a:pt x="7989" y="3982"/>
                    <a:pt x="8808" y="3886"/>
                    <a:pt x="9641" y="3886"/>
                  </a:cubicBezTo>
                  <a:cubicBezTo>
                    <a:pt x="9984" y="3886"/>
                    <a:pt x="10330" y="3903"/>
                    <a:pt x="10678" y="3936"/>
                  </a:cubicBezTo>
                  <a:cubicBezTo>
                    <a:pt x="11757" y="3993"/>
                    <a:pt x="12780" y="4504"/>
                    <a:pt x="13518" y="5299"/>
                  </a:cubicBezTo>
                  <a:cubicBezTo>
                    <a:pt x="13859" y="5668"/>
                    <a:pt x="14114" y="6151"/>
                    <a:pt x="14228" y="6662"/>
                  </a:cubicBezTo>
                  <a:cubicBezTo>
                    <a:pt x="14370" y="7344"/>
                    <a:pt x="14228" y="7855"/>
                    <a:pt x="13291" y="8224"/>
                  </a:cubicBezTo>
                  <a:cubicBezTo>
                    <a:pt x="13165" y="8278"/>
                    <a:pt x="13016" y="8298"/>
                    <a:pt x="12866" y="8298"/>
                  </a:cubicBezTo>
                  <a:cubicBezTo>
                    <a:pt x="12779" y="8298"/>
                    <a:pt x="12692" y="8291"/>
                    <a:pt x="12609" y="8281"/>
                  </a:cubicBezTo>
                  <a:cubicBezTo>
                    <a:pt x="12183" y="8252"/>
                    <a:pt x="11786" y="8196"/>
                    <a:pt x="11360" y="8139"/>
                  </a:cubicBezTo>
                  <a:cubicBezTo>
                    <a:pt x="10337" y="7914"/>
                    <a:pt x="9300" y="7807"/>
                    <a:pt x="8259" y="7807"/>
                  </a:cubicBezTo>
                  <a:cubicBezTo>
                    <a:pt x="7854" y="7807"/>
                    <a:pt x="7449" y="7823"/>
                    <a:pt x="7043" y="7855"/>
                  </a:cubicBezTo>
                  <a:cubicBezTo>
                    <a:pt x="4572" y="7968"/>
                    <a:pt x="2300" y="9133"/>
                    <a:pt x="795" y="11064"/>
                  </a:cubicBezTo>
                  <a:cubicBezTo>
                    <a:pt x="625" y="11291"/>
                    <a:pt x="511" y="11547"/>
                    <a:pt x="454" y="11802"/>
                  </a:cubicBezTo>
                  <a:cubicBezTo>
                    <a:pt x="312" y="12796"/>
                    <a:pt x="227" y="13762"/>
                    <a:pt x="170" y="14756"/>
                  </a:cubicBezTo>
                  <a:cubicBezTo>
                    <a:pt x="0" y="16744"/>
                    <a:pt x="170" y="18760"/>
                    <a:pt x="596" y="20748"/>
                  </a:cubicBezTo>
                  <a:cubicBezTo>
                    <a:pt x="1051" y="22963"/>
                    <a:pt x="1761" y="25121"/>
                    <a:pt x="2357" y="27308"/>
                  </a:cubicBezTo>
                  <a:lnTo>
                    <a:pt x="2386" y="27365"/>
                  </a:lnTo>
                  <a:cubicBezTo>
                    <a:pt x="2404" y="27441"/>
                    <a:pt x="2461" y="27478"/>
                    <a:pt x="2522" y="27478"/>
                  </a:cubicBezTo>
                  <a:cubicBezTo>
                    <a:pt x="2553" y="27478"/>
                    <a:pt x="2584" y="27469"/>
                    <a:pt x="2613" y="27450"/>
                  </a:cubicBezTo>
                  <a:cubicBezTo>
                    <a:pt x="2726" y="27308"/>
                    <a:pt x="2868" y="27166"/>
                    <a:pt x="2982" y="27024"/>
                  </a:cubicBezTo>
                  <a:cubicBezTo>
                    <a:pt x="3607" y="26342"/>
                    <a:pt x="4260" y="25661"/>
                    <a:pt x="4885" y="24979"/>
                  </a:cubicBezTo>
                  <a:cubicBezTo>
                    <a:pt x="5424" y="24383"/>
                    <a:pt x="6021" y="23843"/>
                    <a:pt x="6674" y="23389"/>
                  </a:cubicBezTo>
                  <a:cubicBezTo>
                    <a:pt x="6986" y="23190"/>
                    <a:pt x="7299" y="22991"/>
                    <a:pt x="7639" y="22849"/>
                  </a:cubicBezTo>
                  <a:cubicBezTo>
                    <a:pt x="7923" y="22736"/>
                    <a:pt x="8236" y="22679"/>
                    <a:pt x="8548" y="22679"/>
                  </a:cubicBezTo>
                  <a:cubicBezTo>
                    <a:pt x="8561" y="22678"/>
                    <a:pt x="8574" y="22678"/>
                    <a:pt x="8587" y="22678"/>
                  </a:cubicBezTo>
                  <a:cubicBezTo>
                    <a:pt x="9164" y="22678"/>
                    <a:pt x="9594" y="23288"/>
                    <a:pt x="9372" y="23843"/>
                  </a:cubicBezTo>
                  <a:cubicBezTo>
                    <a:pt x="9286" y="24156"/>
                    <a:pt x="9145" y="24411"/>
                    <a:pt x="8946" y="24639"/>
                  </a:cubicBezTo>
                  <a:cubicBezTo>
                    <a:pt x="8548" y="25121"/>
                    <a:pt x="8122" y="25519"/>
                    <a:pt x="7639" y="25888"/>
                  </a:cubicBezTo>
                  <a:cubicBezTo>
                    <a:pt x="6958" y="26399"/>
                    <a:pt x="6276" y="26910"/>
                    <a:pt x="5595" y="27393"/>
                  </a:cubicBezTo>
                  <a:cubicBezTo>
                    <a:pt x="4771" y="28018"/>
                    <a:pt x="4004" y="28728"/>
                    <a:pt x="3380" y="29523"/>
                  </a:cubicBezTo>
                  <a:cubicBezTo>
                    <a:pt x="3152" y="29750"/>
                    <a:pt x="3096" y="30063"/>
                    <a:pt x="3181" y="30375"/>
                  </a:cubicBezTo>
                  <a:cubicBezTo>
                    <a:pt x="3607" y="31738"/>
                    <a:pt x="4004" y="33101"/>
                    <a:pt x="4487" y="34493"/>
                  </a:cubicBezTo>
                  <a:cubicBezTo>
                    <a:pt x="4714" y="34323"/>
                    <a:pt x="4856" y="34124"/>
                    <a:pt x="4970" y="33868"/>
                  </a:cubicBezTo>
                  <a:cubicBezTo>
                    <a:pt x="5623" y="32931"/>
                    <a:pt x="6361" y="32051"/>
                    <a:pt x="7157" y="31227"/>
                  </a:cubicBezTo>
                  <a:cubicBezTo>
                    <a:pt x="7327" y="31057"/>
                    <a:pt x="7497" y="30915"/>
                    <a:pt x="7725" y="30829"/>
                  </a:cubicBezTo>
                  <a:cubicBezTo>
                    <a:pt x="7776" y="30804"/>
                    <a:pt x="7827" y="30790"/>
                    <a:pt x="7875" y="30790"/>
                  </a:cubicBezTo>
                  <a:cubicBezTo>
                    <a:pt x="7935" y="30790"/>
                    <a:pt x="7990" y="30811"/>
                    <a:pt x="8037" y="30858"/>
                  </a:cubicBezTo>
                  <a:cubicBezTo>
                    <a:pt x="8151" y="30943"/>
                    <a:pt x="8179" y="31085"/>
                    <a:pt x="8122" y="31199"/>
                  </a:cubicBezTo>
                  <a:cubicBezTo>
                    <a:pt x="8094" y="31312"/>
                    <a:pt x="8037" y="31454"/>
                    <a:pt x="7952" y="31568"/>
                  </a:cubicBezTo>
                  <a:cubicBezTo>
                    <a:pt x="7696" y="32079"/>
                    <a:pt x="7441" y="32562"/>
                    <a:pt x="7157" y="33045"/>
                  </a:cubicBezTo>
                  <a:cubicBezTo>
                    <a:pt x="6532" y="34124"/>
                    <a:pt x="6021" y="35260"/>
                    <a:pt x="5509" y="36367"/>
                  </a:cubicBezTo>
                  <a:cubicBezTo>
                    <a:pt x="5339" y="36651"/>
                    <a:pt x="5339" y="37020"/>
                    <a:pt x="5481" y="37304"/>
                  </a:cubicBezTo>
                  <a:cubicBezTo>
                    <a:pt x="5822" y="38128"/>
                    <a:pt x="6106" y="38980"/>
                    <a:pt x="6447" y="39804"/>
                  </a:cubicBezTo>
                  <a:cubicBezTo>
                    <a:pt x="6787" y="40684"/>
                    <a:pt x="7213" y="41564"/>
                    <a:pt x="7668" y="42388"/>
                  </a:cubicBezTo>
                  <a:cubicBezTo>
                    <a:pt x="7781" y="42615"/>
                    <a:pt x="7923" y="42842"/>
                    <a:pt x="8094" y="43041"/>
                  </a:cubicBezTo>
                  <a:cubicBezTo>
                    <a:pt x="8233" y="43227"/>
                    <a:pt x="8356" y="43320"/>
                    <a:pt x="8498" y="43320"/>
                  </a:cubicBezTo>
                  <a:cubicBezTo>
                    <a:pt x="8617" y="43320"/>
                    <a:pt x="8750" y="43255"/>
                    <a:pt x="8917" y="43126"/>
                  </a:cubicBezTo>
                  <a:cubicBezTo>
                    <a:pt x="9230" y="42927"/>
                    <a:pt x="9485" y="42643"/>
                    <a:pt x="9712" y="42359"/>
                  </a:cubicBezTo>
                  <a:cubicBezTo>
                    <a:pt x="10110" y="41820"/>
                    <a:pt x="10564" y="41365"/>
                    <a:pt x="11104" y="40968"/>
                  </a:cubicBezTo>
                  <a:cubicBezTo>
                    <a:pt x="11445" y="40712"/>
                    <a:pt x="11757" y="40457"/>
                    <a:pt x="12070" y="40173"/>
                  </a:cubicBezTo>
                  <a:cubicBezTo>
                    <a:pt x="12893" y="39491"/>
                    <a:pt x="13745" y="38866"/>
                    <a:pt x="14654" y="38355"/>
                  </a:cubicBezTo>
                  <a:cubicBezTo>
                    <a:pt x="15250" y="37986"/>
                    <a:pt x="15847" y="37645"/>
                    <a:pt x="16471" y="37276"/>
                  </a:cubicBezTo>
                  <a:cubicBezTo>
                    <a:pt x="16670" y="37191"/>
                    <a:pt x="16784" y="36992"/>
                    <a:pt x="16784" y="36793"/>
                  </a:cubicBezTo>
                  <a:cubicBezTo>
                    <a:pt x="16755" y="35913"/>
                    <a:pt x="16699" y="35061"/>
                    <a:pt x="16585" y="34209"/>
                  </a:cubicBezTo>
                  <a:cubicBezTo>
                    <a:pt x="16358" y="32789"/>
                    <a:pt x="15847" y="31426"/>
                    <a:pt x="15080" y="30205"/>
                  </a:cubicBezTo>
                  <a:cubicBezTo>
                    <a:pt x="14796" y="29779"/>
                    <a:pt x="14569" y="29324"/>
                    <a:pt x="14370" y="28842"/>
                  </a:cubicBezTo>
                  <a:cubicBezTo>
                    <a:pt x="14285" y="28671"/>
                    <a:pt x="14228" y="28444"/>
                    <a:pt x="14228" y="28245"/>
                  </a:cubicBezTo>
                  <a:cubicBezTo>
                    <a:pt x="14200" y="27848"/>
                    <a:pt x="14512" y="27507"/>
                    <a:pt x="14909" y="27507"/>
                  </a:cubicBezTo>
                  <a:cubicBezTo>
                    <a:pt x="14948" y="27502"/>
                    <a:pt x="14988" y="27500"/>
                    <a:pt x="15029" y="27500"/>
                  </a:cubicBezTo>
                  <a:cubicBezTo>
                    <a:pt x="15223" y="27500"/>
                    <a:pt x="15426" y="27555"/>
                    <a:pt x="15591" y="27649"/>
                  </a:cubicBezTo>
                  <a:cubicBezTo>
                    <a:pt x="16159" y="27933"/>
                    <a:pt x="16670" y="28330"/>
                    <a:pt x="17039" y="28842"/>
                  </a:cubicBezTo>
                  <a:cubicBezTo>
                    <a:pt x="17352" y="29239"/>
                    <a:pt x="17636" y="29665"/>
                    <a:pt x="17863" y="30148"/>
                  </a:cubicBezTo>
                  <a:cubicBezTo>
                    <a:pt x="18658" y="31710"/>
                    <a:pt x="19255" y="33357"/>
                    <a:pt x="19652" y="35089"/>
                  </a:cubicBezTo>
                  <a:cubicBezTo>
                    <a:pt x="19681" y="35231"/>
                    <a:pt x="19652" y="35402"/>
                    <a:pt x="19851" y="35515"/>
                  </a:cubicBezTo>
                  <a:cubicBezTo>
                    <a:pt x="21697" y="34692"/>
                    <a:pt x="23628" y="34010"/>
                    <a:pt x="25502" y="33272"/>
                  </a:cubicBezTo>
                  <a:cubicBezTo>
                    <a:pt x="26496" y="32874"/>
                    <a:pt x="27490" y="32391"/>
                    <a:pt x="28456" y="31965"/>
                  </a:cubicBezTo>
                  <a:cubicBezTo>
                    <a:pt x="28711" y="31880"/>
                    <a:pt x="28882" y="31653"/>
                    <a:pt x="28853" y="31397"/>
                  </a:cubicBezTo>
                  <a:cubicBezTo>
                    <a:pt x="28882" y="30915"/>
                    <a:pt x="28939" y="30460"/>
                    <a:pt x="28967" y="29978"/>
                  </a:cubicBezTo>
                  <a:cubicBezTo>
                    <a:pt x="28995" y="29324"/>
                    <a:pt x="28939" y="28671"/>
                    <a:pt x="28768" y="28046"/>
                  </a:cubicBezTo>
                  <a:cubicBezTo>
                    <a:pt x="28427" y="26626"/>
                    <a:pt x="27604" y="25349"/>
                    <a:pt x="26468" y="24440"/>
                  </a:cubicBezTo>
                  <a:cubicBezTo>
                    <a:pt x="25815" y="23900"/>
                    <a:pt x="25133" y="23417"/>
                    <a:pt x="24395" y="22991"/>
                  </a:cubicBezTo>
                  <a:cubicBezTo>
                    <a:pt x="23855" y="22707"/>
                    <a:pt x="23287" y="22395"/>
                    <a:pt x="22748" y="22054"/>
                  </a:cubicBezTo>
                  <a:cubicBezTo>
                    <a:pt x="22435" y="21884"/>
                    <a:pt x="22180" y="21657"/>
                    <a:pt x="21924" y="21401"/>
                  </a:cubicBezTo>
                  <a:cubicBezTo>
                    <a:pt x="21612" y="21060"/>
                    <a:pt x="21555" y="20577"/>
                    <a:pt x="21754" y="20152"/>
                  </a:cubicBezTo>
                  <a:cubicBezTo>
                    <a:pt x="21867" y="19896"/>
                    <a:pt x="22009" y="19669"/>
                    <a:pt x="22236" y="19470"/>
                  </a:cubicBezTo>
                  <a:cubicBezTo>
                    <a:pt x="22492" y="19214"/>
                    <a:pt x="22804" y="19016"/>
                    <a:pt x="23174" y="18874"/>
                  </a:cubicBezTo>
                  <a:cubicBezTo>
                    <a:pt x="24058" y="18515"/>
                    <a:pt x="24942" y="18324"/>
                    <a:pt x="25818" y="18324"/>
                  </a:cubicBezTo>
                  <a:cubicBezTo>
                    <a:pt x="26884" y="18324"/>
                    <a:pt x="27938" y="18606"/>
                    <a:pt x="28967" y="19214"/>
                  </a:cubicBezTo>
                  <a:cubicBezTo>
                    <a:pt x="29677" y="19640"/>
                    <a:pt x="30330" y="20208"/>
                    <a:pt x="30898" y="20833"/>
                  </a:cubicBezTo>
                  <a:cubicBezTo>
                    <a:pt x="31835" y="21912"/>
                    <a:pt x="32574" y="23162"/>
                    <a:pt x="33056" y="24497"/>
                  </a:cubicBezTo>
                  <a:cubicBezTo>
                    <a:pt x="33397" y="25320"/>
                    <a:pt x="33653" y="26172"/>
                    <a:pt x="33823" y="27052"/>
                  </a:cubicBezTo>
                  <a:cubicBezTo>
                    <a:pt x="33823" y="27109"/>
                    <a:pt x="33823" y="27194"/>
                    <a:pt x="33908" y="27194"/>
                  </a:cubicBezTo>
                  <a:cubicBezTo>
                    <a:pt x="33965" y="27166"/>
                    <a:pt x="34050" y="27138"/>
                    <a:pt x="34079" y="27109"/>
                  </a:cubicBezTo>
                  <a:cubicBezTo>
                    <a:pt x="34136" y="27052"/>
                    <a:pt x="34164" y="26996"/>
                    <a:pt x="34221" y="26939"/>
                  </a:cubicBezTo>
                  <a:cubicBezTo>
                    <a:pt x="35754" y="24894"/>
                    <a:pt x="36549" y="22537"/>
                    <a:pt x="37004" y="20038"/>
                  </a:cubicBezTo>
                  <a:cubicBezTo>
                    <a:pt x="37061" y="19754"/>
                    <a:pt x="37004" y="19470"/>
                    <a:pt x="36862" y="19243"/>
                  </a:cubicBezTo>
                  <a:cubicBezTo>
                    <a:pt x="36578" y="18732"/>
                    <a:pt x="36322" y="18192"/>
                    <a:pt x="36010" y="17709"/>
                  </a:cubicBezTo>
                  <a:cubicBezTo>
                    <a:pt x="35101" y="16261"/>
                    <a:pt x="33738" y="15097"/>
                    <a:pt x="32176" y="14443"/>
                  </a:cubicBezTo>
                  <a:cubicBezTo>
                    <a:pt x="31296" y="14074"/>
                    <a:pt x="30415" y="13790"/>
                    <a:pt x="29535" y="13506"/>
                  </a:cubicBezTo>
                  <a:cubicBezTo>
                    <a:pt x="29052" y="13364"/>
                    <a:pt x="28598" y="13194"/>
                    <a:pt x="28143" y="13023"/>
                  </a:cubicBezTo>
                  <a:cubicBezTo>
                    <a:pt x="27888" y="12938"/>
                    <a:pt x="27661" y="12796"/>
                    <a:pt x="27462" y="12626"/>
                  </a:cubicBezTo>
                  <a:cubicBezTo>
                    <a:pt x="27007" y="12200"/>
                    <a:pt x="27093" y="11717"/>
                    <a:pt x="27689" y="11490"/>
                  </a:cubicBezTo>
                  <a:cubicBezTo>
                    <a:pt x="28030" y="11348"/>
                    <a:pt x="28427" y="11263"/>
                    <a:pt x="28825" y="11263"/>
                  </a:cubicBezTo>
                  <a:cubicBezTo>
                    <a:pt x="28904" y="11259"/>
                    <a:pt x="28984" y="11257"/>
                    <a:pt x="29063" y="11257"/>
                  </a:cubicBezTo>
                  <a:cubicBezTo>
                    <a:pt x="29608" y="11257"/>
                    <a:pt x="30154" y="11341"/>
                    <a:pt x="30699" y="11490"/>
                  </a:cubicBezTo>
                  <a:cubicBezTo>
                    <a:pt x="32744" y="11973"/>
                    <a:pt x="34675" y="12881"/>
                    <a:pt x="36322" y="14216"/>
                  </a:cubicBezTo>
                  <a:cubicBezTo>
                    <a:pt x="36493" y="14387"/>
                    <a:pt x="36720" y="14557"/>
                    <a:pt x="36947" y="14671"/>
                  </a:cubicBezTo>
                  <a:cubicBezTo>
                    <a:pt x="36890" y="14301"/>
                    <a:pt x="36805" y="13961"/>
                    <a:pt x="36663" y="13620"/>
                  </a:cubicBezTo>
                  <a:cubicBezTo>
                    <a:pt x="36180" y="12427"/>
                    <a:pt x="35556" y="11291"/>
                    <a:pt x="34817" y="10240"/>
                  </a:cubicBezTo>
                  <a:cubicBezTo>
                    <a:pt x="34505" y="9814"/>
                    <a:pt x="34164" y="9445"/>
                    <a:pt x="33766" y="9133"/>
                  </a:cubicBezTo>
                  <a:cubicBezTo>
                    <a:pt x="33170" y="8650"/>
                    <a:pt x="32545" y="8252"/>
                    <a:pt x="31864" y="7940"/>
                  </a:cubicBezTo>
                  <a:cubicBezTo>
                    <a:pt x="30675" y="7368"/>
                    <a:pt x="29384" y="7068"/>
                    <a:pt x="28084" y="7068"/>
                  </a:cubicBezTo>
                  <a:cubicBezTo>
                    <a:pt x="27706" y="7068"/>
                    <a:pt x="27328" y="7094"/>
                    <a:pt x="26951" y="7145"/>
                  </a:cubicBezTo>
                  <a:cubicBezTo>
                    <a:pt x="25985" y="7258"/>
                    <a:pt x="25048" y="7457"/>
                    <a:pt x="24111" y="7656"/>
                  </a:cubicBezTo>
                  <a:cubicBezTo>
                    <a:pt x="23287" y="7855"/>
                    <a:pt x="22464" y="8082"/>
                    <a:pt x="21697" y="8394"/>
                  </a:cubicBezTo>
                  <a:cubicBezTo>
                    <a:pt x="21562" y="8436"/>
                    <a:pt x="21472" y="8462"/>
                    <a:pt x="21408" y="8462"/>
                  </a:cubicBezTo>
                  <a:cubicBezTo>
                    <a:pt x="21295" y="8462"/>
                    <a:pt x="21258" y="8383"/>
                    <a:pt x="21186" y="8167"/>
                  </a:cubicBezTo>
                  <a:cubicBezTo>
                    <a:pt x="21015" y="7542"/>
                    <a:pt x="20760" y="6974"/>
                    <a:pt x="20447" y="6435"/>
                  </a:cubicBezTo>
                  <a:cubicBezTo>
                    <a:pt x="19169" y="4475"/>
                    <a:pt x="17749" y="2658"/>
                    <a:pt x="15761" y="1351"/>
                  </a:cubicBezTo>
                  <a:cubicBezTo>
                    <a:pt x="14995" y="840"/>
                    <a:pt x="14114" y="443"/>
                    <a:pt x="13234" y="215"/>
                  </a:cubicBezTo>
                  <a:cubicBezTo>
                    <a:pt x="12690" y="71"/>
                    <a:pt x="12138" y="0"/>
                    <a:pt x="1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77"/>
            <p:cNvSpPr/>
            <p:nvPr/>
          </p:nvSpPr>
          <p:spPr>
            <a:xfrm>
              <a:off x="2537000" y="1574725"/>
              <a:ext cx="314550" cy="800000"/>
            </a:xfrm>
            <a:custGeom>
              <a:avLst/>
              <a:gdLst/>
              <a:ahLst/>
              <a:cxnLst/>
              <a:rect l="l" t="t" r="r" b="b"/>
              <a:pathLst>
                <a:path w="12582" h="32000" extrusionOk="0">
                  <a:moveTo>
                    <a:pt x="12397" y="1"/>
                  </a:moveTo>
                  <a:cubicBezTo>
                    <a:pt x="12361" y="1"/>
                    <a:pt x="12326" y="8"/>
                    <a:pt x="12297" y="22"/>
                  </a:cubicBezTo>
                  <a:cubicBezTo>
                    <a:pt x="12155" y="79"/>
                    <a:pt x="12127" y="221"/>
                    <a:pt x="12042" y="335"/>
                  </a:cubicBezTo>
                  <a:cubicBezTo>
                    <a:pt x="11020" y="1641"/>
                    <a:pt x="10168" y="3061"/>
                    <a:pt x="9230" y="4424"/>
                  </a:cubicBezTo>
                  <a:cubicBezTo>
                    <a:pt x="8350" y="5730"/>
                    <a:pt x="7555" y="7093"/>
                    <a:pt x="6845" y="8485"/>
                  </a:cubicBezTo>
                  <a:cubicBezTo>
                    <a:pt x="6192" y="9706"/>
                    <a:pt x="5595" y="10927"/>
                    <a:pt x="4999" y="12177"/>
                  </a:cubicBezTo>
                  <a:cubicBezTo>
                    <a:pt x="4488" y="13284"/>
                    <a:pt x="4005" y="14392"/>
                    <a:pt x="3607" y="15556"/>
                  </a:cubicBezTo>
                  <a:cubicBezTo>
                    <a:pt x="3096" y="17005"/>
                    <a:pt x="2642" y="18481"/>
                    <a:pt x="2244" y="19958"/>
                  </a:cubicBezTo>
                  <a:cubicBezTo>
                    <a:pt x="1705" y="21946"/>
                    <a:pt x="1250" y="23934"/>
                    <a:pt x="824" y="25950"/>
                  </a:cubicBezTo>
                  <a:cubicBezTo>
                    <a:pt x="540" y="27228"/>
                    <a:pt x="342" y="28506"/>
                    <a:pt x="171" y="29813"/>
                  </a:cubicBezTo>
                  <a:cubicBezTo>
                    <a:pt x="86" y="30324"/>
                    <a:pt x="86" y="30892"/>
                    <a:pt x="1" y="31346"/>
                  </a:cubicBezTo>
                  <a:cubicBezTo>
                    <a:pt x="1" y="31545"/>
                    <a:pt x="1" y="31687"/>
                    <a:pt x="29" y="31829"/>
                  </a:cubicBezTo>
                  <a:cubicBezTo>
                    <a:pt x="29" y="31914"/>
                    <a:pt x="114" y="31999"/>
                    <a:pt x="200" y="31999"/>
                  </a:cubicBezTo>
                  <a:cubicBezTo>
                    <a:pt x="285" y="31999"/>
                    <a:pt x="342" y="31971"/>
                    <a:pt x="370" y="31914"/>
                  </a:cubicBezTo>
                  <a:cubicBezTo>
                    <a:pt x="484" y="31744"/>
                    <a:pt x="540" y="31573"/>
                    <a:pt x="540" y="31374"/>
                  </a:cubicBezTo>
                  <a:cubicBezTo>
                    <a:pt x="654" y="30324"/>
                    <a:pt x="796" y="29245"/>
                    <a:pt x="966" y="28194"/>
                  </a:cubicBezTo>
                  <a:cubicBezTo>
                    <a:pt x="1165" y="26802"/>
                    <a:pt x="1449" y="25439"/>
                    <a:pt x="1790" y="24076"/>
                  </a:cubicBezTo>
                  <a:cubicBezTo>
                    <a:pt x="2131" y="22514"/>
                    <a:pt x="2500" y="20980"/>
                    <a:pt x="2954" y="19475"/>
                  </a:cubicBezTo>
                  <a:cubicBezTo>
                    <a:pt x="3352" y="18084"/>
                    <a:pt x="3749" y="16692"/>
                    <a:pt x="4289" y="15329"/>
                  </a:cubicBezTo>
                  <a:cubicBezTo>
                    <a:pt x="5283" y="12716"/>
                    <a:pt x="6476" y="10161"/>
                    <a:pt x="7867" y="7718"/>
                  </a:cubicBezTo>
                  <a:cubicBezTo>
                    <a:pt x="8151" y="7207"/>
                    <a:pt x="8407" y="6696"/>
                    <a:pt x="8719" y="6213"/>
                  </a:cubicBezTo>
                  <a:cubicBezTo>
                    <a:pt x="9372" y="5162"/>
                    <a:pt x="10026" y="4168"/>
                    <a:pt x="10679" y="3146"/>
                  </a:cubicBezTo>
                  <a:cubicBezTo>
                    <a:pt x="11218" y="2322"/>
                    <a:pt x="11758" y="1499"/>
                    <a:pt x="12297" y="675"/>
                  </a:cubicBezTo>
                  <a:cubicBezTo>
                    <a:pt x="12411" y="533"/>
                    <a:pt x="12496" y="363"/>
                    <a:pt x="12581" y="193"/>
                  </a:cubicBezTo>
                  <a:cubicBezTo>
                    <a:pt x="12581" y="136"/>
                    <a:pt x="12553" y="51"/>
                    <a:pt x="12496" y="22"/>
                  </a:cubicBezTo>
                  <a:cubicBezTo>
                    <a:pt x="12468" y="8"/>
                    <a:pt x="12432" y="1"/>
                    <a:pt x="123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77"/>
            <p:cNvSpPr/>
            <p:nvPr/>
          </p:nvSpPr>
          <p:spPr>
            <a:xfrm>
              <a:off x="2537000" y="1512575"/>
              <a:ext cx="712850" cy="906150"/>
            </a:xfrm>
            <a:custGeom>
              <a:avLst/>
              <a:gdLst/>
              <a:ahLst/>
              <a:cxnLst/>
              <a:rect l="l" t="t" r="r" b="b"/>
              <a:pathLst>
                <a:path w="28514" h="36246" extrusionOk="0">
                  <a:moveTo>
                    <a:pt x="14743" y="6395"/>
                  </a:moveTo>
                  <a:cubicBezTo>
                    <a:pt x="15104" y="6395"/>
                    <a:pt x="15464" y="6425"/>
                    <a:pt x="15819" y="6484"/>
                  </a:cubicBezTo>
                  <a:cubicBezTo>
                    <a:pt x="16444" y="6569"/>
                    <a:pt x="17040" y="6740"/>
                    <a:pt x="17636" y="6995"/>
                  </a:cubicBezTo>
                  <a:cubicBezTo>
                    <a:pt x="17892" y="7109"/>
                    <a:pt x="18119" y="7279"/>
                    <a:pt x="18290" y="7478"/>
                  </a:cubicBezTo>
                  <a:cubicBezTo>
                    <a:pt x="18517" y="7705"/>
                    <a:pt x="18602" y="8018"/>
                    <a:pt x="18517" y="8330"/>
                  </a:cubicBezTo>
                  <a:cubicBezTo>
                    <a:pt x="18403" y="8614"/>
                    <a:pt x="18148" y="8813"/>
                    <a:pt x="17835" y="8841"/>
                  </a:cubicBezTo>
                  <a:cubicBezTo>
                    <a:pt x="17722" y="8841"/>
                    <a:pt x="17636" y="8869"/>
                    <a:pt x="17551" y="8869"/>
                  </a:cubicBezTo>
                  <a:cubicBezTo>
                    <a:pt x="17068" y="8841"/>
                    <a:pt x="16586" y="8756"/>
                    <a:pt x="16103" y="8614"/>
                  </a:cubicBezTo>
                  <a:cubicBezTo>
                    <a:pt x="15137" y="8330"/>
                    <a:pt x="14143" y="8160"/>
                    <a:pt x="13149" y="8103"/>
                  </a:cubicBezTo>
                  <a:cubicBezTo>
                    <a:pt x="12951" y="8103"/>
                    <a:pt x="12723" y="8046"/>
                    <a:pt x="12525" y="7989"/>
                  </a:cubicBezTo>
                  <a:cubicBezTo>
                    <a:pt x="12127" y="7876"/>
                    <a:pt x="12013" y="7364"/>
                    <a:pt x="12354" y="7080"/>
                  </a:cubicBezTo>
                  <a:cubicBezTo>
                    <a:pt x="12581" y="6825"/>
                    <a:pt x="12894" y="6626"/>
                    <a:pt x="13235" y="6569"/>
                  </a:cubicBezTo>
                  <a:cubicBezTo>
                    <a:pt x="13732" y="6453"/>
                    <a:pt x="14238" y="6395"/>
                    <a:pt x="14743" y="6395"/>
                  </a:cubicBezTo>
                  <a:close/>
                  <a:moveTo>
                    <a:pt x="8662" y="15401"/>
                  </a:moveTo>
                  <a:cubicBezTo>
                    <a:pt x="9003" y="15401"/>
                    <a:pt x="9316" y="15486"/>
                    <a:pt x="9628" y="15628"/>
                  </a:cubicBezTo>
                  <a:cubicBezTo>
                    <a:pt x="9742" y="15685"/>
                    <a:pt x="9855" y="15770"/>
                    <a:pt x="9997" y="15827"/>
                  </a:cubicBezTo>
                  <a:cubicBezTo>
                    <a:pt x="11729" y="17020"/>
                    <a:pt x="13235" y="18440"/>
                    <a:pt x="14115" y="20428"/>
                  </a:cubicBezTo>
                  <a:cubicBezTo>
                    <a:pt x="14371" y="20967"/>
                    <a:pt x="14541" y="21564"/>
                    <a:pt x="14655" y="22160"/>
                  </a:cubicBezTo>
                  <a:cubicBezTo>
                    <a:pt x="14740" y="22558"/>
                    <a:pt x="14683" y="23012"/>
                    <a:pt x="14513" y="23381"/>
                  </a:cubicBezTo>
                  <a:cubicBezTo>
                    <a:pt x="14411" y="23707"/>
                    <a:pt x="14104" y="23902"/>
                    <a:pt x="13782" y="23902"/>
                  </a:cubicBezTo>
                  <a:cubicBezTo>
                    <a:pt x="13655" y="23902"/>
                    <a:pt x="13525" y="23871"/>
                    <a:pt x="13405" y="23807"/>
                  </a:cubicBezTo>
                  <a:cubicBezTo>
                    <a:pt x="13206" y="23694"/>
                    <a:pt x="13007" y="23552"/>
                    <a:pt x="12865" y="23353"/>
                  </a:cubicBezTo>
                  <a:cubicBezTo>
                    <a:pt x="12610" y="23041"/>
                    <a:pt x="12354" y="22671"/>
                    <a:pt x="12155" y="22302"/>
                  </a:cubicBezTo>
                  <a:cubicBezTo>
                    <a:pt x="11559" y="21251"/>
                    <a:pt x="10821" y="20286"/>
                    <a:pt x="9940" y="19434"/>
                  </a:cubicBezTo>
                  <a:cubicBezTo>
                    <a:pt x="9486" y="18951"/>
                    <a:pt x="9032" y="18497"/>
                    <a:pt x="8577" y="18042"/>
                  </a:cubicBezTo>
                  <a:cubicBezTo>
                    <a:pt x="8265" y="17730"/>
                    <a:pt x="8009" y="17389"/>
                    <a:pt x="7782" y="17048"/>
                  </a:cubicBezTo>
                  <a:cubicBezTo>
                    <a:pt x="7640" y="16850"/>
                    <a:pt x="7583" y="16622"/>
                    <a:pt x="7555" y="16395"/>
                  </a:cubicBezTo>
                  <a:cubicBezTo>
                    <a:pt x="7555" y="15799"/>
                    <a:pt x="8009" y="15401"/>
                    <a:pt x="8662" y="15401"/>
                  </a:cubicBezTo>
                  <a:close/>
                  <a:moveTo>
                    <a:pt x="4214" y="27387"/>
                  </a:moveTo>
                  <a:cubicBezTo>
                    <a:pt x="4278" y="27387"/>
                    <a:pt x="4350" y="27406"/>
                    <a:pt x="4431" y="27442"/>
                  </a:cubicBezTo>
                  <a:cubicBezTo>
                    <a:pt x="4942" y="27670"/>
                    <a:pt x="5056" y="28096"/>
                    <a:pt x="5084" y="28663"/>
                  </a:cubicBezTo>
                  <a:cubicBezTo>
                    <a:pt x="5056" y="28805"/>
                    <a:pt x="5027" y="28976"/>
                    <a:pt x="4999" y="29118"/>
                  </a:cubicBezTo>
                  <a:cubicBezTo>
                    <a:pt x="4942" y="29317"/>
                    <a:pt x="4800" y="29459"/>
                    <a:pt x="4601" y="29487"/>
                  </a:cubicBezTo>
                  <a:cubicBezTo>
                    <a:pt x="4403" y="29487"/>
                    <a:pt x="4204" y="29402"/>
                    <a:pt x="4119" y="29231"/>
                  </a:cubicBezTo>
                  <a:cubicBezTo>
                    <a:pt x="4062" y="29146"/>
                    <a:pt x="4005" y="29033"/>
                    <a:pt x="3977" y="28919"/>
                  </a:cubicBezTo>
                  <a:cubicBezTo>
                    <a:pt x="3835" y="28521"/>
                    <a:pt x="3806" y="28096"/>
                    <a:pt x="3920" y="27670"/>
                  </a:cubicBezTo>
                  <a:cubicBezTo>
                    <a:pt x="3978" y="27475"/>
                    <a:pt x="4076" y="27387"/>
                    <a:pt x="4214" y="27387"/>
                  </a:cubicBezTo>
                  <a:close/>
                  <a:moveTo>
                    <a:pt x="19554" y="1"/>
                  </a:moveTo>
                  <a:cubicBezTo>
                    <a:pt x="19189" y="1"/>
                    <a:pt x="18824" y="23"/>
                    <a:pt x="18460" y="66"/>
                  </a:cubicBezTo>
                  <a:cubicBezTo>
                    <a:pt x="17494" y="208"/>
                    <a:pt x="16557" y="378"/>
                    <a:pt x="15620" y="605"/>
                  </a:cubicBezTo>
                  <a:cubicBezTo>
                    <a:pt x="14797" y="776"/>
                    <a:pt x="13973" y="1031"/>
                    <a:pt x="13206" y="1315"/>
                  </a:cubicBezTo>
                  <a:cubicBezTo>
                    <a:pt x="13073" y="1367"/>
                    <a:pt x="12984" y="1396"/>
                    <a:pt x="12919" y="1396"/>
                  </a:cubicBezTo>
                  <a:cubicBezTo>
                    <a:pt x="12805" y="1396"/>
                    <a:pt x="12768" y="1306"/>
                    <a:pt x="12695" y="1088"/>
                  </a:cubicBezTo>
                  <a:lnTo>
                    <a:pt x="12297" y="2508"/>
                  </a:lnTo>
                  <a:cubicBezTo>
                    <a:pt x="12326" y="2494"/>
                    <a:pt x="12354" y="2487"/>
                    <a:pt x="12386" y="2487"/>
                  </a:cubicBezTo>
                  <a:cubicBezTo>
                    <a:pt x="12418" y="2487"/>
                    <a:pt x="12454" y="2494"/>
                    <a:pt x="12496" y="2508"/>
                  </a:cubicBezTo>
                  <a:cubicBezTo>
                    <a:pt x="12525" y="2565"/>
                    <a:pt x="12553" y="2622"/>
                    <a:pt x="12553" y="2679"/>
                  </a:cubicBezTo>
                  <a:cubicBezTo>
                    <a:pt x="12496" y="2849"/>
                    <a:pt x="12383" y="3019"/>
                    <a:pt x="12297" y="3161"/>
                  </a:cubicBezTo>
                  <a:cubicBezTo>
                    <a:pt x="11758" y="3985"/>
                    <a:pt x="11190" y="4808"/>
                    <a:pt x="10679" y="5632"/>
                  </a:cubicBezTo>
                  <a:cubicBezTo>
                    <a:pt x="9997" y="6654"/>
                    <a:pt x="9344" y="7677"/>
                    <a:pt x="8719" y="8699"/>
                  </a:cubicBezTo>
                  <a:cubicBezTo>
                    <a:pt x="8407" y="9182"/>
                    <a:pt x="8123" y="9721"/>
                    <a:pt x="7839" y="10233"/>
                  </a:cubicBezTo>
                  <a:cubicBezTo>
                    <a:pt x="6476" y="12675"/>
                    <a:pt x="5283" y="15202"/>
                    <a:pt x="4261" y="17815"/>
                  </a:cubicBezTo>
                  <a:cubicBezTo>
                    <a:pt x="3749" y="19178"/>
                    <a:pt x="3352" y="20570"/>
                    <a:pt x="2926" y="21961"/>
                  </a:cubicBezTo>
                  <a:cubicBezTo>
                    <a:pt x="2500" y="23466"/>
                    <a:pt x="2131" y="25028"/>
                    <a:pt x="1761" y="26562"/>
                  </a:cubicBezTo>
                  <a:cubicBezTo>
                    <a:pt x="1449" y="27925"/>
                    <a:pt x="1165" y="29288"/>
                    <a:pt x="938" y="30680"/>
                  </a:cubicBezTo>
                  <a:cubicBezTo>
                    <a:pt x="767" y="31759"/>
                    <a:pt x="626" y="32810"/>
                    <a:pt x="540" y="33889"/>
                  </a:cubicBezTo>
                  <a:cubicBezTo>
                    <a:pt x="512" y="34059"/>
                    <a:pt x="455" y="34230"/>
                    <a:pt x="370" y="34400"/>
                  </a:cubicBezTo>
                  <a:cubicBezTo>
                    <a:pt x="313" y="34457"/>
                    <a:pt x="256" y="34485"/>
                    <a:pt x="200" y="34485"/>
                  </a:cubicBezTo>
                  <a:lnTo>
                    <a:pt x="171" y="34485"/>
                  </a:lnTo>
                  <a:cubicBezTo>
                    <a:pt x="114" y="35053"/>
                    <a:pt x="58" y="35650"/>
                    <a:pt x="1" y="36246"/>
                  </a:cubicBezTo>
                  <a:cubicBezTo>
                    <a:pt x="143" y="36218"/>
                    <a:pt x="285" y="36161"/>
                    <a:pt x="398" y="36076"/>
                  </a:cubicBezTo>
                  <a:cubicBezTo>
                    <a:pt x="711" y="35848"/>
                    <a:pt x="966" y="35564"/>
                    <a:pt x="1193" y="35280"/>
                  </a:cubicBezTo>
                  <a:cubicBezTo>
                    <a:pt x="1591" y="34741"/>
                    <a:pt x="2045" y="34286"/>
                    <a:pt x="2585" y="33889"/>
                  </a:cubicBezTo>
                  <a:cubicBezTo>
                    <a:pt x="2926" y="33633"/>
                    <a:pt x="3238" y="33378"/>
                    <a:pt x="3551" y="33094"/>
                  </a:cubicBezTo>
                  <a:cubicBezTo>
                    <a:pt x="4374" y="32412"/>
                    <a:pt x="5226" y="31816"/>
                    <a:pt x="6135" y="31276"/>
                  </a:cubicBezTo>
                  <a:cubicBezTo>
                    <a:pt x="6731" y="30907"/>
                    <a:pt x="7328" y="30566"/>
                    <a:pt x="7952" y="30197"/>
                  </a:cubicBezTo>
                  <a:cubicBezTo>
                    <a:pt x="8151" y="30112"/>
                    <a:pt x="8265" y="29913"/>
                    <a:pt x="8265" y="29714"/>
                  </a:cubicBezTo>
                  <a:cubicBezTo>
                    <a:pt x="8236" y="28834"/>
                    <a:pt x="8180" y="27982"/>
                    <a:pt x="8066" y="27130"/>
                  </a:cubicBezTo>
                  <a:cubicBezTo>
                    <a:pt x="7839" y="25710"/>
                    <a:pt x="7328" y="24347"/>
                    <a:pt x="6561" y="23154"/>
                  </a:cubicBezTo>
                  <a:cubicBezTo>
                    <a:pt x="6277" y="22728"/>
                    <a:pt x="6021" y="22274"/>
                    <a:pt x="5851" y="21791"/>
                  </a:cubicBezTo>
                  <a:cubicBezTo>
                    <a:pt x="5766" y="21592"/>
                    <a:pt x="5709" y="21393"/>
                    <a:pt x="5709" y="21166"/>
                  </a:cubicBezTo>
                  <a:cubicBezTo>
                    <a:pt x="5681" y="20769"/>
                    <a:pt x="5993" y="20456"/>
                    <a:pt x="6390" y="20428"/>
                  </a:cubicBezTo>
                  <a:cubicBezTo>
                    <a:pt x="6618" y="20428"/>
                    <a:pt x="6845" y="20485"/>
                    <a:pt x="7072" y="20598"/>
                  </a:cubicBezTo>
                  <a:cubicBezTo>
                    <a:pt x="7640" y="20854"/>
                    <a:pt x="8123" y="21251"/>
                    <a:pt x="8520" y="21763"/>
                  </a:cubicBezTo>
                  <a:cubicBezTo>
                    <a:pt x="8833" y="22189"/>
                    <a:pt x="9088" y="22615"/>
                    <a:pt x="9344" y="23069"/>
                  </a:cubicBezTo>
                  <a:cubicBezTo>
                    <a:pt x="10139" y="24631"/>
                    <a:pt x="10736" y="26306"/>
                    <a:pt x="11105" y="28010"/>
                  </a:cubicBezTo>
                  <a:cubicBezTo>
                    <a:pt x="11133" y="28152"/>
                    <a:pt x="11133" y="28351"/>
                    <a:pt x="11332" y="28436"/>
                  </a:cubicBezTo>
                  <a:cubicBezTo>
                    <a:pt x="13178" y="27613"/>
                    <a:pt x="15081" y="26931"/>
                    <a:pt x="16983" y="26193"/>
                  </a:cubicBezTo>
                  <a:cubicBezTo>
                    <a:pt x="17977" y="25795"/>
                    <a:pt x="18943" y="25341"/>
                    <a:pt x="19937" y="24915"/>
                  </a:cubicBezTo>
                  <a:cubicBezTo>
                    <a:pt x="20192" y="24830"/>
                    <a:pt x="20334" y="24574"/>
                    <a:pt x="20334" y="24318"/>
                  </a:cubicBezTo>
                  <a:cubicBezTo>
                    <a:pt x="20334" y="23864"/>
                    <a:pt x="20391" y="23381"/>
                    <a:pt x="20420" y="22927"/>
                  </a:cubicBezTo>
                  <a:cubicBezTo>
                    <a:pt x="20476" y="22274"/>
                    <a:pt x="20420" y="21621"/>
                    <a:pt x="20249" y="20967"/>
                  </a:cubicBezTo>
                  <a:cubicBezTo>
                    <a:pt x="19880" y="19547"/>
                    <a:pt x="19085" y="18298"/>
                    <a:pt x="17949" y="17389"/>
                  </a:cubicBezTo>
                  <a:cubicBezTo>
                    <a:pt x="17296" y="16821"/>
                    <a:pt x="16586" y="16338"/>
                    <a:pt x="15876" y="15941"/>
                  </a:cubicBezTo>
                  <a:cubicBezTo>
                    <a:pt x="15308" y="15628"/>
                    <a:pt x="14768" y="15316"/>
                    <a:pt x="14229" y="15004"/>
                  </a:cubicBezTo>
                  <a:cubicBezTo>
                    <a:pt x="13916" y="14833"/>
                    <a:pt x="13632" y="14606"/>
                    <a:pt x="13405" y="14350"/>
                  </a:cubicBezTo>
                  <a:cubicBezTo>
                    <a:pt x="13093" y="14010"/>
                    <a:pt x="13007" y="13498"/>
                    <a:pt x="13206" y="13101"/>
                  </a:cubicBezTo>
                  <a:cubicBezTo>
                    <a:pt x="13320" y="12845"/>
                    <a:pt x="13490" y="12590"/>
                    <a:pt x="13689" y="12419"/>
                  </a:cubicBezTo>
                  <a:cubicBezTo>
                    <a:pt x="13973" y="12164"/>
                    <a:pt x="14285" y="11937"/>
                    <a:pt x="14626" y="11795"/>
                  </a:cubicBezTo>
                  <a:cubicBezTo>
                    <a:pt x="15523" y="11449"/>
                    <a:pt x="16408" y="11259"/>
                    <a:pt x="17281" y="11259"/>
                  </a:cubicBezTo>
                  <a:cubicBezTo>
                    <a:pt x="18345" y="11259"/>
                    <a:pt x="19391" y="11540"/>
                    <a:pt x="20420" y="12164"/>
                  </a:cubicBezTo>
                  <a:cubicBezTo>
                    <a:pt x="21158" y="12590"/>
                    <a:pt x="21811" y="13129"/>
                    <a:pt x="22351" y="13782"/>
                  </a:cubicBezTo>
                  <a:cubicBezTo>
                    <a:pt x="23288" y="14833"/>
                    <a:pt x="24026" y="16083"/>
                    <a:pt x="24537" y="17418"/>
                  </a:cubicBezTo>
                  <a:cubicBezTo>
                    <a:pt x="24850" y="18241"/>
                    <a:pt x="25105" y="19121"/>
                    <a:pt x="25276" y="19973"/>
                  </a:cubicBezTo>
                  <a:cubicBezTo>
                    <a:pt x="25276" y="20059"/>
                    <a:pt x="25276" y="20144"/>
                    <a:pt x="25389" y="20144"/>
                  </a:cubicBezTo>
                  <a:cubicBezTo>
                    <a:pt x="25446" y="20115"/>
                    <a:pt x="25503" y="20059"/>
                    <a:pt x="25560" y="20030"/>
                  </a:cubicBezTo>
                  <a:cubicBezTo>
                    <a:pt x="25588" y="19973"/>
                    <a:pt x="25645" y="19917"/>
                    <a:pt x="25673" y="19860"/>
                  </a:cubicBezTo>
                  <a:cubicBezTo>
                    <a:pt x="27207" y="17787"/>
                    <a:pt x="28002" y="15458"/>
                    <a:pt x="28456" y="12959"/>
                  </a:cubicBezTo>
                  <a:cubicBezTo>
                    <a:pt x="28513" y="12675"/>
                    <a:pt x="28485" y="12391"/>
                    <a:pt x="28343" y="12135"/>
                  </a:cubicBezTo>
                  <a:cubicBezTo>
                    <a:pt x="28059" y="11624"/>
                    <a:pt x="27803" y="11113"/>
                    <a:pt x="27462" y="10630"/>
                  </a:cubicBezTo>
                  <a:cubicBezTo>
                    <a:pt x="26554" y="9153"/>
                    <a:pt x="25219" y="8018"/>
                    <a:pt x="23629" y="7364"/>
                  </a:cubicBezTo>
                  <a:cubicBezTo>
                    <a:pt x="22748" y="6995"/>
                    <a:pt x="21868" y="6683"/>
                    <a:pt x="20988" y="6427"/>
                  </a:cubicBezTo>
                  <a:cubicBezTo>
                    <a:pt x="20505" y="6257"/>
                    <a:pt x="20050" y="6115"/>
                    <a:pt x="19596" y="5944"/>
                  </a:cubicBezTo>
                  <a:cubicBezTo>
                    <a:pt x="19340" y="5859"/>
                    <a:pt x="19113" y="5717"/>
                    <a:pt x="18943" y="5547"/>
                  </a:cubicBezTo>
                  <a:cubicBezTo>
                    <a:pt x="18488" y="5121"/>
                    <a:pt x="18574" y="4638"/>
                    <a:pt x="19170" y="4411"/>
                  </a:cubicBezTo>
                  <a:cubicBezTo>
                    <a:pt x="19539" y="4269"/>
                    <a:pt x="19908" y="4184"/>
                    <a:pt x="20306" y="4155"/>
                  </a:cubicBezTo>
                  <a:cubicBezTo>
                    <a:pt x="20959" y="4155"/>
                    <a:pt x="21584" y="4212"/>
                    <a:pt x="22209" y="4382"/>
                  </a:cubicBezTo>
                  <a:cubicBezTo>
                    <a:pt x="24253" y="4865"/>
                    <a:pt x="26185" y="5802"/>
                    <a:pt x="27832" y="7137"/>
                  </a:cubicBezTo>
                  <a:cubicBezTo>
                    <a:pt x="28002" y="7336"/>
                    <a:pt x="28201" y="7478"/>
                    <a:pt x="28456" y="7592"/>
                  </a:cubicBezTo>
                  <a:cubicBezTo>
                    <a:pt x="28400" y="7251"/>
                    <a:pt x="28286" y="6882"/>
                    <a:pt x="28144" y="6569"/>
                  </a:cubicBezTo>
                  <a:cubicBezTo>
                    <a:pt x="27690" y="5348"/>
                    <a:pt x="27065" y="4212"/>
                    <a:pt x="26327" y="3161"/>
                  </a:cubicBezTo>
                  <a:cubicBezTo>
                    <a:pt x="26014" y="2764"/>
                    <a:pt x="25645" y="2395"/>
                    <a:pt x="25247" y="2054"/>
                  </a:cubicBezTo>
                  <a:cubicBezTo>
                    <a:pt x="24679" y="1571"/>
                    <a:pt x="24026" y="1173"/>
                    <a:pt x="23345" y="861"/>
                  </a:cubicBezTo>
                  <a:cubicBezTo>
                    <a:pt x="22167" y="283"/>
                    <a:pt x="20867" y="1"/>
                    <a:pt x="19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77"/>
            <p:cNvSpPr/>
            <p:nvPr/>
          </p:nvSpPr>
          <p:spPr>
            <a:xfrm>
              <a:off x="2784075" y="1613600"/>
              <a:ext cx="31275" cy="46875"/>
            </a:xfrm>
            <a:custGeom>
              <a:avLst/>
              <a:gdLst/>
              <a:ahLst/>
              <a:cxnLst/>
              <a:rect l="l" t="t" r="r" b="b"/>
              <a:pathLst>
                <a:path w="1251" h="1875" extrusionOk="0">
                  <a:moveTo>
                    <a:pt x="1250" y="1"/>
                  </a:moveTo>
                  <a:lnTo>
                    <a:pt x="1250" y="1"/>
                  </a:lnTo>
                  <a:cubicBezTo>
                    <a:pt x="1117" y="195"/>
                    <a:pt x="987" y="390"/>
                    <a:pt x="858" y="585"/>
                  </a:cubicBezTo>
                  <a:lnTo>
                    <a:pt x="858" y="585"/>
                  </a:lnTo>
                  <a:cubicBezTo>
                    <a:pt x="999" y="376"/>
                    <a:pt x="1130" y="181"/>
                    <a:pt x="1250" y="1"/>
                  </a:cubicBezTo>
                  <a:close/>
                  <a:moveTo>
                    <a:pt x="858" y="585"/>
                  </a:moveTo>
                  <a:cubicBezTo>
                    <a:pt x="601" y="968"/>
                    <a:pt x="313" y="1398"/>
                    <a:pt x="1" y="1875"/>
                  </a:cubicBezTo>
                  <a:cubicBezTo>
                    <a:pt x="294" y="1445"/>
                    <a:pt x="573" y="1015"/>
                    <a:pt x="858" y="585"/>
                  </a:cubicBezTo>
                  <a:close/>
                </a:path>
              </a:pathLst>
            </a:custGeom>
            <a:solidFill>
              <a:srgbClr val="5782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77"/>
            <p:cNvSpPr/>
            <p:nvPr/>
          </p:nvSpPr>
          <p:spPr>
            <a:xfrm>
              <a:off x="3592025" y="1198950"/>
              <a:ext cx="805125" cy="796950"/>
            </a:xfrm>
            <a:custGeom>
              <a:avLst/>
              <a:gdLst/>
              <a:ahLst/>
              <a:cxnLst/>
              <a:rect l="l" t="t" r="r" b="b"/>
              <a:pathLst>
                <a:path w="32205" h="31878" extrusionOk="0">
                  <a:moveTo>
                    <a:pt x="13973" y="5284"/>
                  </a:moveTo>
                  <a:cubicBezTo>
                    <a:pt x="14172" y="5312"/>
                    <a:pt x="14342" y="5511"/>
                    <a:pt x="14342" y="5710"/>
                  </a:cubicBezTo>
                  <a:cubicBezTo>
                    <a:pt x="14370" y="5965"/>
                    <a:pt x="14200" y="6164"/>
                    <a:pt x="13944" y="6193"/>
                  </a:cubicBezTo>
                  <a:cubicBezTo>
                    <a:pt x="13717" y="6164"/>
                    <a:pt x="13575" y="5994"/>
                    <a:pt x="13575" y="5767"/>
                  </a:cubicBezTo>
                  <a:cubicBezTo>
                    <a:pt x="13547" y="5539"/>
                    <a:pt x="13717" y="5312"/>
                    <a:pt x="13973" y="5284"/>
                  </a:cubicBezTo>
                  <a:close/>
                  <a:moveTo>
                    <a:pt x="19114" y="8755"/>
                  </a:moveTo>
                  <a:cubicBezTo>
                    <a:pt x="19269" y="8755"/>
                    <a:pt x="19426" y="8791"/>
                    <a:pt x="19567" y="8862"/>
                  </a:cubicBezTo>
                  <a:cubicBezTo>
                    <a:pt x="19766" y="8947"/>
                    <a:pt x="19908" y="9175"/>
                    <a:pt x="19880" y="9430"/>
                  </a:cubicBezTo>
                  <a:cubicBezTo>
                    <a:pt x="19851" y="9657"/>
                    <a:pt x="19653" y="9856"/>
                    <a:pt x="19425" y="9885"/>
                  </a:cubicBezTo>
                  <a:cubicBezTo>
                    <a:pt x="19312" y="9913"/>
                    <a:pt x="19227" y="9913"/>
                    <a:pt x="19170" y="9913"/>
                  </a:cubicBezTo>
                  <a:cubicBezTo>
                    <a:pt x="18801" y="9913"/>
                    <a:pt x="18488" y="9657"/>
                    <a:pt x="18403" y="9288"/>
                  </a:cubicBezTo>
                  <a:cubicBezTo>
                    <a:pt x="18375" y="9175"/>
                    <a:pt x="18431" y="9061"/>
                    <a:pt x="18517" y="8976"/>
                  </a:cubicBezTo>
                  <a:cubicBezTo>
                    <a:pt x="18682" y="8827"/>
                    <a:pt x="18897" y="8755"/>
                    <a:pt x="19114" y="8755"/>
                  </a:cubicBezTo>
                  <a:close/>
                  <a:moveTo>
                    <a:pt x="10403" y="8920"/>
                  </a:moveTo>
                  <a:cubicBezTo>
                    <a:pt x="10579" y="8920"/>
                    <a:pt x="10707" y="9075"/>
                    <a:pt x="10707" y="9317"/>
                  </a:cubicBezTo>
                  <a:cubicBezTo>
                    <a:pt x="10650" y="9941"/>
                    <a:pt x="10309" y="10481"/>
                    <a:pt x="9770" y="10793"/>
                  </a:cubicBezTo>
                  <a:cubicBezTo>
                    <a:pt x="9714" y="10814"/>
                    <a:pt x="9658" y="10823"/>
                    <a:pt x="9604" y="10823"/>
                  </a:cubicBezTo>
                  <a:cubicBezTo>
                    <a:pt x="9356" y="10823"/>
                    <a:pt x="9145" y="10624"/>
                    <a:pt x="9145" y="10367"/>
                  </a:cubicBezTo>
                  <a:cubicBezTo>
                    <a:pt x="9145" y="10254"/>
                    <a:pt x="9173" y="10169"/>
                    <a:pt x="9202" y="10083"/>
                  </a:cubicBezTo>
                  <a:cubicBezTo>
                    <a:pt x="9429" y="9629"/>
                    <a:pt x="9741" y="9260"/>
                    <a:pt x="10167" y="9004"/>
                  </a:cubicBezTo>
                  <a:cubicBezTo>
                    <a:pt x="10250" y="8946"/>
                    <a:pt x="10331" y="8920"/>
                    <a:pt x="10403" y="8920"/>
                  </a:cubicBezTo>
                  <a:close/>
                  <a:moveTo>
                    <a:pt x="24452" y="13633"/>
                  </a:moveTo>
                  <a:cubicBezTo>
                    <a:pt x="25304" y="13662"/>
                    <a:pt x="26156" y="13974"/>
                    <a:pt x="26809" y="14542"/>
                  </a:cubicBezTo>
                  <a:cubicBezTo>
                    <a:pt x="26951" y="14656"/>
                    <a:pt x="27093" y="14798"/>
                    <a:pt x="27178" y="14968"/>
                  </a:cubicBezTo>
                  <a:cubicBezTo>
                    <a:pt x="27377" y="15337"/>
                    <a:pt x="27122" y="15791"/>
                    <a:pt x="26724" y="15791"/>
                  </a:cubicBezTo>
                  <a:cubicBezTo>
                    <a:pt x="26582" y="15791"/>
                    <a:pt x="26440" y="15791"/>
                    <a:pt x="26298" y="15763"/>
                  </a:cubicBezTo>
                  <a:cubicBezTo>
                    <a:pt x="25588" y="15621"/>
                    <a:pt x="24878" y="15366"/>
                    <a:pt x="24253" y="14996"/>
                  </a:cubicBezTo>
                  <a:cubicBezTo>
                    <a:pt x="24054" y="14883"/>
                    <a:pt x="23884" y="14712"/>
                    <a:pt x="23742" y="14542"/>
                  </a:cubicBezTo>
                  <a:cubicBezTo>
                    <a:pt x="23515" y="14201"/>
                    <a:pt x="23685" y="13718"/>
                    <a:pt x="24111" y="13662"/>
                  </a:cubicBezTo>
                  <a:cubicBezTo>
                    <a:pt x="24225" y="13633"/>
                    <a:pt x="24338" y="13633"/>
                    <a:pt x="24452" y="13633"/>
                  </a:cubicBezTo>
                  <a:close/>
                  <a:moveTo>
                    <a:pt x="15374" y="13555"/>
                  </a:moveTo>
                  <a:cubicBezTo>
                    <a:pt x="15595" y="13555"/>
                    <a:pt x="15817" y="13674"/>
                    <a:pt x="15932" y="13889"/>
                  </a:cubicBezTo>
                  <a:cubicBezTo>
                    <a:pt x="16074" y="14116"/>
                    <a:pt x="16131" y="14400"/>
                    <a:pt x="16103" y="14684"/>
                  </a:cubicBezTo>
                  <a:cubicBezTo>
                    <a:pt x="16074" y="14940"/>
                    <a:pt x="16018" y="15195"/>
                    <a:pt x="15961" y="15451"/>
                  </a:cubicBezTo>
                  <a:cubicBezTo>
                    <a:pt x="15790" y="16104"/>
                    <a:pt x="15620" y="16757"/>
                    <a:pt x="15450" y="17410"/>
                  </a:cubicBezTo>
                  <a:cubicBezTo>
                    <a:pt x="15364" y="17666"/>
                    <a:pt x="15279" y="17921"/>
                    <a:pt x="15166" y="18177"/>
                  </a:cubicBezTo>
                  <a:cubicBezTo>
                    <a:pt x="15088" y="18359"/>
                    <a:pt x="14915" y="18493"/>
                    <a:pt x="14712" y="18493"/>
                  </a:cubicBezTo>
                  <a:cubicBezTo>
                    <a:pt x="14693" y="18493"/>
                    <a:pt x="14674" y="18492"/>
                    <a:pt x="14654" y="18489"/>
                  </a:cubicBezTo>
                  <a:cubicBezTo>
                    <a:pt x="14456" y="18489"/>
                    <a:pt x="14257" y="18347"/>
                    <a:pt x="14200" y="18149"/>
                  </a:cubicBezTo>
                  <a:cubicBezTo>
                    <a:pt x="14115" y="17978"/>
                    <a:pt x="14086" y="17836"/>
                    <a:pt x="14058" y="17666"/>
                  </a:cubicBezTo>
                  <a:cubicBezTo>
                    <a:pt x="14001" y="17353"/>
                    <a:pt x="14001" y="17041"/>
                    <a:pt x="13973" y="16814"/>
                  </a:cubicBezTo>
                  <a:lnTo>
                    <a:pt x="13944" y="16814"/>
                  </a:lnTo>
                  <a:cubicBezTo>
                    <a:pt x="13888" y="15905"/>
                    <a:pt x="14086" y="15025"/>
                    <a:pt x="14541" y="14230"/>
                  </a:cubicBezTo>
                  <a:cubicBezTo>
                    <a:pt x="14654" y="14059"/>
                    <a:pt x="14796" y="13889"/>
                    <a:pt x="14938" y="13747"/>
                  </a:cubicBezTo>
                  <a:cubicBezTo>
                    <a:pt x="15057" y="13616"/>
                    <a:pt x="15215" y="13555"/>
                    <a:pt x="15374" y="13555"/>
                  </a:cubicBezTo>
                  <a:close/>
                  <a:moveTo>
                    <a:pt x="18899" y="15354"/>
                  </a:moveTo>
                  <a:cubicBezTo>
                    <a:pt x="19146" y="15354"/>
                    <a:pt x="19385" y="15530"/>
                    <a:pt x="19425" y="15791"/>
                  </a:cubicBezTo>
                  <a:cubicBezTo>
                    <a:pt x="19454" y="15990"/>
                    <a:pt x="19454" y="16161"/>
                    <a:pt x="19425" y="16359"/>
                  </a:cubicBezTo>
                  <a:cubicBezTo>
                    <a:pt x="19369" y="17013"/>
                    <a:pt x="19227" y="17694"/>
                    <a:pt x="19056" y="18347"/>
                  </a:cubicBezTo>
                  <a:cubicBezTo>
                    <a:pt x="18801" y="19228"/>
                    <a:pt x="18687" y="20137"/>
                    <a:pt x="18687" y="21045"/>
                  </a:cubicBezTo>
                  <a:cubicBezTo>
                    <a:pt x="18715" y="21500"/>
                    <a:pt x="18659" y="21954"/>
                    <a:pt x="18573" y="22437"/>
                  </a:cubicBezTo>
                  <a:cubicBezTo>
                    <a:pt x="18488" y="22806"/>
                    <a:pt x="18346" y="22976"/>
                    <a:pt x="18119" y="22976"/>
                  </a:cubicBezTo>
                  <a:cubicBezTo>
                    <a:pt x="17807" y="22976"/>
                    <a:pt x="17665" y="22749"/>
                    <a:pt x="17551" y="22522"/>
                  </a:cubicBezTo>
                  <a:cubicBezTo>
                    <a:pt x="17324" y="22011"/>
                    <a:pt x="17182" y="21471"/>
                    <a:pt x="17153" y="20903"/>
                  </a:cubicBezTo>
                  <a:cubicBezTo>
                    <a:pt x="17153" y="20648"/>
                    <a:pt x="17153" y="20392"/>
                    <a:pt x="17153" y="20137"/>
                  </a:cubicBezTo>
                  <a:cubicBezTo>
                    <a:pt x="17153" y="18887"/>
                    <a:pt x="17381" y="17666"/>
                    <a:pt x="17863" y="16501"/>
                  </a:cubicBezTo>
                  <a:cubicBezTo>
                    <a:pt x="17949" y="16274"/>
                    <a:pt x="18091" y="16047"/>
                    <a:pt x="18204" y="15848"/>
                  </a:cubicBezTo>
                  <a:cubicBezTo>
                    <a:pt x="18318" y="15678"/>
                    <a:pt x="18431" y="15536"/>
                    <a:pt x="18602" y="15451"/>
                  </a:cubicBezTo>
                  <a:cubicBezTo>
                    <a:pt x="18693" y="15384"/>
                    <a:pt x="18797" y="15354"/>
                    <a:pt x="18899" y="15354"/>
                  </a:cubicBezTo>
                  <a:close/>
                  <a:moveTo>
                    <a:pt x="10490" y="5681"/>
                  </a:moveTo>
                  <a:cubicBezTo>
                    <a:pt x="10542" y="5681"/>
                    <a:pt x="10596" y="5690"/>
                    <a:pt x="10650" y="5710"/>
                  </a:cubicBezTo>
                  <a:cubicBezTo>
                    <a:pt x="11218" y="5880"/>
                    <a:pt x="11786" y="6136"/>
                    <a:pt x="12326" y="6420"/>
                  </a:cubicBezTo>
                  <a:cubicBezTo>
                    <a:pt x="13206" y="6959"/>
                    <a:pt x="14086" y="7527"/>
                    <a:pt x="14938" y="8181"/>
                  </a:cubicBezTo>
                  <a:cubicBezTo>
                    <a:pt x="15734" y="8749"/>
                    <a:pt x="16500" y="9345"/>
                    <a:pt x="17267" y="9941"/>
                  </a:cubicBezTo>
                  <a:cubicBezTo>
                    <a:pt x="17636" y="10225"/>
                    <a:pt x="17977" y="10566"/>
                    <a:pt x="18318" y="10878"/>
                  </a:cubicBezTo>
                  <a:cubicBezTo>
                    <a:pt x="19653" y="11986"/>
                    <a:pt x="20902" y="13179"/>
                    <a:pt x="22067" y="14457"/>
                  </a:cubicBezTo>
                  <a:cubicBezTo>
                    <a:pt x="23259" y="15763"/>
                    <a:pt x="24338" y="17183"/>
                    <a:pt x="25276" y="18688"/>
                  </a:cubicBezTo>
                  <a:cubicBezTo>
                    <a:pt x="26355" y="20364"/>
                    <a:pt x="27406" y="22039"/>
                    <a:pt x="28343" y="23800"/>
                  </a:cubicBezTo>
                  <a:cubicBezTo>
                    <a:pt x="28740" y="24510"/>
                    <a:pt x="29138" y="25220"/>
                    <a:pt x="29479" y="25958"/>
                  </a:cubicBezTo>
                  <a:cubicBezTo>
                    <a:pt x="29564" y="26072"/>
                    <a:pt x="29621" y="26214"/>
                    <a:pt x="29621" y="26356"/>
                  </a:cubicBezTo>
                  <a:cubicBezTo>
                    <a:pt x="29597" y="26499"/>
                    <a:pt x="29533" y="26562"/>
                    <a:pt x="29446" y="26562"/>
                  </a:cubicBezTo>
                  <a:cubicBezTo>
                    <a:pt x="29430" y="26562"/>
                    <a:pt x="29412" y="26559"/>
                    <a:pt x="29393" y="26555"/>
                  </a:cubicBezTo>
                  <a:cubicBezTo>
                    <a:pt x="29308" y="26526"/>
                    <a:pt x="29223" y="26469"/>
                    <a:pt x="29166" y="26413"/>
                  </a:cubicBezTo>
                  <a:cubicBezTo>
                    <a:pt x="29024" y="26242"/>
                    <a:pt x="28911" y="26072"/>
                    <a:pt x="28797" y="25901"/>
                  </a:cubicBezTo>
                  <a:cubicBezTo>
                    <a:pt x="28513" y="25362"/>
                    <a:pt x="28229" y="24822"/>
                    <a:pt x="27945" y="24283"/>
                  </a:cubicBezTo>
                  <a:cubicBezTo>
                    <a:pt x="27406" y="23204"/>
                    <a:pt x="26724" y="22181"/>
                    <a:pt x="26099" y="21159"/>
                  </a:cubicBezTo>
                  <a:cubicBezTo>
                    <a:pt x="25702" y="20477"/>
                    <a:pt x="25276" y="19796"/>
                    <a:pt x="24850" y="19114"/>
                  </a:cubicBezTo>
                  <a:cubicBezTo>
                    <a:pt x="24225" y="18149"/>
                    <a:pt x="23543" y="17240"/>
                    <a:pt x="22833" y="16331"/>
                  </a:cubicBezTo>
                  <a:cubicBezTo>
                    <a:pt x="21896" y="15138"/>
                    <a:pt x="20845" y="14002"/>
                    <a:pt x="19709" y="12952"/>
                  </a:cubicBezTo>
                  <a:cubicBezTo>
                    <a:pt x="18687" y="11986"/>
                    <a:pt x="17693" y="11077"/>
                    <a:pt x="16557" y="10169"/>
                  </a:cubicBezTo>
                  <a:cubicBezTo>
                    <a:pt x="15450" y="9231"/>
                    <a:pt x="14257" y="8408"/>
                    <a:pt x="13092" y="7584"/>
                  </a:cubicBezTo>
                  <a:cubicBezTo>
                    <a:pt x="12269" y="6988"/>
                    <a:pt x="11389" y="6505"/>
                    <a:pt x="10451" y="6164"/>
                  </a:cubicBezTo>
                  <a:cubicBezTo>
                    <a:pt x="10309" y="6136"/>
                    <a:pt x="10167" y="6051"/>
                    <a:pt x="10167" y="5880"/>
                  </a:cubicBezTo>
                  <a:cubicBezTo>
                    <a:pt x="10189" y="5772"/>
                    <a:pt x="10326" y="5681"/>
                    <a:pt x="10490" y="5681"/>
                  </a:cubicBezTo>
                  <a:close/>
                  <a:moveTo>
                    <a:pt x="16250" y="0"/>
                  </a:moveTo>
                  <a:cubicBezTo>
                    <a:pt x="15965" y="0"/>
                    <a:pt x="15679" y="30"/>
                    <a:pt x="15393" y="87"/>
                  </a:cubicBezTo>
                  <a:cubicBezTo>
                    <a:pt x="13007" y="428"/>
                    <a:pt x="10963" y="1904"/>
                    <a:pt x="9827" y="4006"/>
                  </a:cubicBezTo>
                  <a:cubicBezTo>
                    <a:pt x="9543" y="4602"/>
                    <a:pt x="9031" y="5000"/>
                    <a:pt x="8407" y="5142"/>
                  </a:cubicBezTo>
                  <a:cubicBezTo>
                    <a:pt x="7981" y="5256"/>
                    <a:pt x="7555" y="5369"/>
                    <a:pt x="7129" y="5511"/>
                  </a:cubicBezTo>
                  <a:cubicBezTo>
                    <a:pt x="6021" y="5823"/>
                    <a:pt x="4999" y="6335"/>
                    <a:pt x="4090" y="7016"/>
                  </a:cubicBezTo>
                  <a:cubicBezTo>
                    <a:pt x="2358" y="8379"/>
                    <a:pt x="1023" y="10169"/>
                    <a:pt x="256" y="12213"/>
                  </a:cubicBezTo>
                  <a:cubicBezTo>
                    <a:pt x="199" y="12270"/>
                    <a:pt x="199" y="12384"/>
                    <a:pt x="256" y="12469"/>
                  </a:cubicBezTo>
                  <a:lnTo>
                    <a:pt x="313" y="12469"/>
                  </a:lnTo>
                  <a:cubicBezTo>
                    <a:pt x="427" y="12355"/>
                    <a:pt x="540" y="12242"/>
                    <a:pt x="654" y="12128"/>
                  </a:cubicBezTo>
                  <a:cubicBezTo>
                    <a:pt x="1676" y="11191"/>
                    <a:pt x="2784" y="10367"/>
                    <a:pt x="4005" y="9686"/>
                  </a:cubicBezTo>
                  <a:cubicBezTo>
                    <a:pt x="4601" y="9345"/>
                    <a:pt x="5226" y="9033"/>
                    <a:pt x="5908" y="8834"/>
                  </a:cubicBezTo>
                  <a:cubicBezTo>
                    <a:pt x="6121" y="8737"/>
                    <a:pt x="6334" y="8693"/>
                    <a:pt x="6557" y="8693"/>
                  </a:cubicBezTo>
                  <a:cubicBezTo>
                    <a:pt x="6660" y="8693"/>
                    <a:pt x="6765" y="8702"/>
                    <a:pt x="6873" y="8720"/>
                  </a:cubicBezTo>
                  <a:cubicBezTo>
                    <a:pt x="7157" y="8720"/>
                    <a:pt x="7384" y="9004"/>
                    <a:pt x="7327" y="9288"/>
                  </a:cubicBezTo>
                  <a:cubicBezTo>
                    <a:pt x="7327" y="9601"/>
                    <a:pt x="7185" y="9913"/>
                    <a:pt x="6987" y="10112"/>
                  </a:cubicBezTo>
                  <a:cubicBezTo>
                    <a:pt x="6703" y="10424"/>
                    <a:pt x="6447" y="10708"/>
                    <a:pt x="6135" y="10964"/>
                  </a:cubicBezTo>
                  <a:cubicBezTo>
                    <a:pt x="5538" y="11475"/>
                    <a:pt x="4885" y="12014"/>
                    <a:pt x="4260" y="12554"/>
                  </a:cubicBezTo>
                  <a:cubicBezTo>
                    <a:pt x="3550" y="13150"/>
                    <a:pt x="2869" y="13804"/>
                    <a:pt x="2244" y="14485"/>
                  </a:cubicBezTo>
                  <a:cubicBezTo>
                    <a:pt x="1335" y="15479"/>
                    <a:pt x="625" y="16615"/>
                    <a:pt x="114" y="17865"/>
                  </a:cubicBezTo>
                  <a:cubicBezTo>
                    <a:pt x="1" y="18120"/>
                    <a:pt x="1" y="18461"/>
                    <a:pt x="114" y="18717"/>
                  </a:cubicBezTo>
                  <a:cubicBezTo>
                    <a:pt x="427" y="19483"/>
                    <a:pt x="881" y="20193"/>
                    <a:pt x="1449" y="20790"/>
                  </a:cubicBezTo>
                  <a:cubicBezTo>
                    <a:pt x="2187" y="21528"/>
                    <a:pt x="3039" y="22153"/>
                    <a:pt x="3976" y="22607"/>
                  </a:cubicBezTo>
                  <a:cubicBezTo>
                    <a:pt x="4942" y="23118"/>
                    <a:pt x="5964" y="23516"/>
                    <a:pt x="7043" y="23800"/>
                  </a:cubicBezTo>
                  <a:cubicBezTo>
                    <a:pt x="7111" y="23834"/>
                    <a:pt x="7179" y="23878"/>
                    <a:pt x="7264" y="23878"/>
                  </a:cubicBezTo>
                  <a:cubicBezTo>
                    <a:pt x="7323" y="23878"/>
                    <a:pt x="7389" y="23857"/>
                    <a:pt x="7469" y="23800"/>
                  </a:cubicBezTo>
                  <a:lnTo>
                    <a:pt x="7469" y="23147"/>
                  </a:lnTo>
                  <a:cubicBezTo>
                    <a:pt x="7469" y="22096"/>
                    <a:pt x="7469" y="21074"/>
                    <a:pt x="7498" y="20051"/>
                  </a:cubicBezTo>
                  <a:cubicBezTo>
                    <a:pt x="7498" y="18830"/>
                    <a:pt x="7697" y="17609"/>
                    <a:pt x="8037" y="16445"/>
                  </a:cubicBezTo>
                  <a:cubicBezTo>
                    <a:pt x="8236" y="15735"/>
                    <a:pt x="8492" y="15053"/>
                    <a:pt x="8833" y="14400"/>
                  </a:cubicBezTo>
                  <a:cubicBezTo>
                    <a:pt x="9060" y="13974"/>
                    <a:pt x="9344" y="13576"/>
                    <a:pt x="9685" y="13207"/>
                  </a:cubicBezTo>
                  <a:cubicBezTo>
                    <a:pt x="9912" y="12980"/>
                    <a:pt x="10196" y="12810"/>
                    <a:pt x="10508" y="12724"/>
                  </a:cubicBezTo>
                  <a:cubicBezTo>
                    <a:pt x="10589" y="12692"/>
                    <a:pt x="10670" y="12677"/>
                    <a:pt x="10750" y="12677"/>
                  </a:cubicBezTo>
                  <a:cubicBezTo>
                    <a:pt x="11091" y="12677"/>
                    <a:pt x="11394" y="12952"/>
                    <a:pt x="11417" y="13321"/>
                  </a:cubicBezTo>
                  <a:cubicBezTo>
                    <a:pt x="11445" y="13662"/>
                    <a:pt x="11417" y="13974"/>
                    <a:pt x="11332" y="14286"/>
                  </a:cubicBezTo>
                  <a:cubicBezTo>
                    <a:pt x="11247" y="14684"/>
                    <a:pt x="11161" y="15082"/>
                    <a:pt x="11048" y="15451"/>
                  </a:cubicBezTo>
                  <a:cubicBezTo>
                    <a:pt x="10480" y="17495"/>
                    <a:pt x="10423" y="19625"/>
                    <a:pt x="10849" y="21698"/>
                  </a:cubicBezTo>
                  <a:cubicBezTo>
                    <a:pt x="11019" y="22579"/>
                    <a:pt x="11275" y="23431"/>
                    <a:pt x="11531" y="24283"/>
                  </a:cubicBezTo>
                  <a:cubicBezTo>
                    <a:pt x="11557" y="24522"/>
                    <a:pt x="11783" y="24711"/>
                    <a:pt x="12021" y="24711"/>
                  </a:cubicBezTo>
                  <a:cubicBezTo>
                    <a:pt x="12037" y="24711"/>
                    <a:pt x="12054" y="24711"/>
                    <a:pt x="12070" y="24709"/>
                  </a:cubicBezTo>
                  <a:lnTo>
                    <a:pt x="12212" y="24709"/>
                  </a:lnTo>
                  <a:lnTo>
                    <a:pt x="15137" y="24993"/>
                  </a:lnTo>
                  <a:cubicBezTo>
                    <a:pt x="17324" y="25192"/>
                    <a:pt x="19482" y="25618"/>
                    <a:pt x="21612" y="26214"/>
                  </a:cubicBezTo>
                  <a:cubicBezTo>
                    <a:pt x="21680" y="26248"/>
                    <a:pt x="21757" y="26292"/>
                    <a:pt x="21839" y="26292"/>
                  </a:cubicBezTo>
                  <a:cubicBezTo>
                    <a:pt x="21895" y="26292"/>
                    <a:pt x="21952" y="26271"/>
                    <a:pt x="22010" y="26214"/>
                  </a:cubicBezTo>
                  <a:cubicBezTo>
                    <a:pt x="21811" y="24624"/>
                    <a:pt x="21499" y="23033"/>
                    <a:pt x="21016" y="21500"/>
                  </a:cubicBezTo>
                  <a:cubicBezTo>
                    <a:pt x="20931" y="21216"/>
                    <a:pt x="20874" y="20903"/>
                    <a:pt x="20817" y="20619"/>
                  </a:cubicBezTo>
                  <a:cubicBezTo>
                    <a:pt x="20760" y="20392"/>
                    <a:pt x="20789" y="20137"/>
                    <a:pt x="20845" y="19909"/>
                  </a:cubicBezTo>
                  <a:cubicBezTo>
                    <a:pt x="20919" y="19689"/>
                    <a:pt x="21123" y="19551"/>
                    <a:pt x="21328" y="19551"/>
                  </a:cubicBezTo>
                  <a:cubicBezTo>
                    <a:pt x="21439" y="19551"/>
                    <a:pt x="21550" y="19592"/>
                    <a:pt x="21641" y="19682"/>
                  </a:cubicBezTo>
                  <a:cubicBezTo>
                    <a:pt x="21783" y="19796"/>
                    <a:pt x="21896" y="19938"/>
                    <a:pt x="22010" y="20108"/>
                  </a:cubicBezTo>
                  <a:cubicBezTo>
                    <a:pt x="22180" y="20421"/>
                    <a:pt x="22322" y="20733"/>
                    <a:pt x="22464" y="21045"/>
                  </a:cubicBezTo>
                  <a:cubicBezTo>
                    <a:pt x="23231" y="22863"/>
                    <a:pt x="23742" y="24766"/>
                    <a:pt x="24026" y="26725"/>
                  </a:cubicBezTo>
                  <a:cubicBezTo>
                    <a:pt x="24026" y="26952"/>
                    <a:pt x="24168" y="27179"/>
                    <a:pt x="24395" y="27236"/>
                  </a:cubicBezTo>
                  <a:cubicBezTo>
                    <a:pt x="25276" y="27549"/>
                    <a:pt x="26099" y="27918"/>
                    <a:pt x="26894" y="28372"/>
                  </a:cubicBezTo>
                  <a:lnTo>
                    <a:pt x="27036" y="28372"/>
                  </a:lnTo>
                  <a:cubicBezTo>
                    <a:pt x="27150" y="28202"/>
                    <a:pt x="27093" y="28003"/>
                    <a:pt x="27065" y="27833"/>
                  </a:cubicBezTo>
                  <a:cubicBezTo>
                    <a:pt x="27036" y="27435"/>
                    <a:pt x="26980" y="27009"/>
                    <a:pt x="26923" y="26583"/>
                  </a:cubicBezTo>
                  <a:cubicBezTo>
                    <a:pt x="26894" y="26413"/>
                    <a:pt x="26923" y="26271"/>
                    <a:pt x="26980" y="26100"/>
                  </a:cubicBezTo>
                  <a:cubicBezTo>
                    <a:pt x="27018" y="26004"/>
                    <a:pt x="27122" y="25947"/>
                    <a:pt x="27230" y="25947"/>
                  </a:cubicBezTo>
                  <a:cubicBezTo>
                    <a:pt x="27280" y="25947"/>
                    <a:pt x="27332" y="25959"/>
                    <a:pt x="27377" y="25987"/>
                  </a:cubicBezTo>
                  <a:cubicBezTo>
                    <a:pt x="27519" y="26043"/>
                    <a:pt x="27604" y="26157"/>
                    <a:pt x="27661" y="26299"/>
                  </a:cubicBezTo>
                  <a:cubicBezTo>
                    <a:pt x="27775" y="26583"/>
                    <a:pt x="27888" y="26867"/>
                    <a:pt x="27973" y="27151"/>
                  </a:cubicBezTo>
                  <a:cubicBezTo>
                    <a:pt x="28144" y="27747"/>
                    <a:pt x="28257" y="28344"/>
                    <a:pt x="28428" y="28912"/>
                  </a:cubicBezTo>
                  <a:cubicBezTo>
                    <a:pt x="28485" y="29196"/>
                    <a:pt x="28627" y="29423"/>
                    <a:pt x="28882" y="29593"/>
                  </a:cubicBezTo>
                  <a:cubicBezTo>
                    <a:pt x="29706" y="30133"/>
                    <a:pt x="30444" y="30758"/>
                    <a:pt x="31154" y="31468"/>
                  </a:cubicBezTo>
                  <a:cubicBezTo>
                    <a:pt x="31268" y="31581"/>
                    <a:pt x="31410" y="31695"/>
                    <a:pt x="31580" y="31808"/>
                  </a:cubicBezTo>
                  <a:cubicBezTo>
                    <a:pt x="31646" y="31856"/>
                    <a:pt x="31722" y="31878"/>
                    <a:pt x="31797" y="31878"/>
                  </a:cubicBezTo>
                  <a:cubicBezTo>
                    <a:pt x="31946" y="31878"/>
                    <a:pt x="32091" y="31790"/>
                    <a:pt x="32148" y="31638"/>
                  </a:cubicBezTo>
                  <a:cubicBezTo>
                    <a:pt x="32177" y="31553"/>
                    <a:pt x="32205" y="31496"/>
                    <a:pt x="32205" y="31411"/>
                  </a:cubicBezTo>
                  <a:lnTo>
                    <a:pt x="32205" y="30786"/>
                  </a:lnTo>
                  <a:cubicBezTo>
                    <a:pt x="32177" y="30076"/>
                    <a:pt x="31978" y="29423"/>
                    <a:pt x="31921" y="28713"/>
                  </a:cubicBezTo>
                  <a:cubicBezTo>
                    <a:pt x="31722" y="26867"/>
                    <a:pt x="31467" y="25050"/>
                    <a:pt x="31211" y="23232"/>
                  </a:cubicBezTo>
                  <a:cubicBezTo>
                    <a:pt x="31183" y="22891"/>
                    <a:pt x="31012" y="22579"/>
                    <a:pt x="30757" y="22380"/>
                  </a:cubicBezTo>
                  <a:cubicBezTo>
                    <a:pt x="30132" y="21926"/>
                    <a:pt x="29535" y="21443"/>
                    <a:pt x="28939" y="20932"/>
                  </a:cubicBezTo>
                  <a:cubicBezTo>
                    <a:pt x="28627" y="20705"/>
                    <a:pt x="28314" y="20449"/>
                    <a:pt x="28030" y="20165"/>
                  </a:cubicBezTo>
                  <a:cubicBezTo>
                    <a:pt x="27860" y="20023"/>
                    <a:pt x="27718" y="19824"/>
                    <a:pt x="27604" y="19625"/>
                  </a:cubicBezTo>
                  <a:cubicBezTo>
                    <a:pt x="27434" y="19370"/>
                    <a:pt x="27576" y="19029"/>
                    <a:pt x="27888" y="19001"/>
                  </a:cubicBezTo>
                  <a:cubicBezTo>
                    <a:pt x="28059" y="18944"/>
                    <a:pt x="28201" y="18944"/>
                    <a:pt x="28371" y="18944"/>
                  </a:cubicBezTo>
                  <a:cubicBezTo>
                    <a:pt x="28712" y="18972"/>
                    <a:pt x="29053" y="19029"/>
                    <a:pt x="29365" y="19057"/>
                  </a:cubicBezTo>
                  <a:cubicBezTo>
                    <a:pt x="29649" y="19114"/>
                    <a:pt x="29961" y="19171"/>
                    <a:pt x="30245" y="19228"/>
                  </a:cubicBezTo>
                  <a:cubicBezTo>
                    <a:pt x="30331" y="19228"/>
                    <a:pt x="30387" y="19171"/>
                    <a:pt x="30387" y="19086"/>
                  </a:cubicBezTo>
                  <a:cubicBezTo>
                    <a:pt x="30359" y="18915"/>
                    <a:pt x="30331" y="18773"/>
                    <a:pt x="30302" y="18603"/>
                  </a:cubicBezTo>
                  <a:cubicBezTo>
                    <a:pt x="29791" y="16672"/>
                    <a:pt x="29166" y="14741"/>
                    <a:pt x="28428" y="12895"/>
                  </a:cubicBezTo>
                  <a:cubicBezTo>
                    <a:pt x="28314" y="12582"/>
                    <a:pt x="28059" y="12327"/>
                    <a:pt x="27746" y="12242"/>
                  </a:cubicBezTo>
                  <a:cubicBezTo>
                    <a:pt x="26355" y="11844"/>
                    <a:pt x="24963" y="11503"/>
                    <a:pt x="23515" y="11248"/>
                  </a:cubicBezTo>
                  <a:cubicBezTo>
                    <a:pt x="23089" y="11191"/>
                    <a:pt x="22663" y="11077"/>
                    <a:pt x="22237" y="10907"/>
                  </a:cubicBezTo>
                  <a:cubicBezTo>
                    <a:pt x="22010" y="10822"/>
                    <a:pt x="21868" y="10623"/>
                    <a:pt x="21868" y="10367"/>
                  </a:cubicBezTo>
                  <a:cubicBezTo>
                    <a:pt x="21896" y="10140"/>
                    <a:pt x="22067" y="9941"/>
                    <a:pt x="22322" y="9885"/>
                  </a:cubicBezTo>
                  <a:cubicBezTo>
                    <a:pt x="22350" y="9856"/>
                    <a:pt x="22407" y="9856"/>
                    <a:pt x="22436" y="9828"/>
                  </a:cubicBezTo>
                  <a:cubicBezTo>
                    <a:pt x="22918" y="9743"/>
                    <a:pt x="23401" y="9657"/>
                    <a:pt x="23884" y="9572"/>
                  </a:cubicBezTo>
                  <a:cubicBezTo>
                    <a:pt x="24249" y="9511"/>
                    <a:pt x="24615" y="9483"/>
                    <a:pt x="24980" y="9483"/>
                  </a:cubicBezTo>
                  <a:cubicBezTo>
                    <a:pt x="25296" y="9483"/>
                    <a:pt x="25612" y="9504"/>
                    <a:pt x="25929" y="9544"/>
                  </a:cubicBezTo>
                  <a:cubicBezTo>
                    <a:pt x="26130" y="9564"/>
                    <a:pt x="26330" y="9584"/>
                    <a:pt x="26531" y="9584"/>
                  </a:cubicBezTo>
                  <a:cubicBezTo>
                    <a:pt x="26614" y="9584"/>
                    <a:pt x="26698" y="9580"/>
                    <a:pt x="26781" y="9572"/>
                  </a:cubicBezTo>
                  <a:cubicBezTo>
                    <a:pt x="26838" y="9430"/>
                    <a:pt x="26781" y="9345"/>
                    <a:pt x="26724" y="9288"/>
                  </a:cubicBezTo>
                  <a:cubicBezTo>
                    <a:pt x="26184" y="8323"/>
                    <a:pt x="25588" y="7414"/>
                    <a:pt x="24963" y="6505"/>
                  </a:cubicBezTo>
                  <a:cubicBezTo>
                    <a:pt x="24807" y="6297"/>
                    <a:pt x="24580" y="6161"/>
                    <a:pt x="24325" y="6161"/>
                  </a:cubicBezTo>
                  <a:cubicBezTo>
                    <a:pt x="24301" y="6161"/>
                    <a:pt x="24277" y="6162"/>
                    <a:pt x="24253" y="6164"/>
                  </a:cubicBezTo>
                  <a:cubicBezTo>
                    <a:pt x="24144" y="6162"/>
                    <a:pt x="24034" y="6161"/>
                    <a:pt x="23925" y="6161"/>
                  </a:cubicBezTo>
                  <a:cubicBezTo>
                    <a:pt x="22505" y="6161"/>
                    <a:pt x="21109" y="6333"/>
                    <a:pt x="19738" y="6675"/>
                  </a:cubicBezTo>
                  <a:cubicBezTo>
                    <a:pt x="19141" y="6846"/>
                    <a:pt x="18545" y="6988"/>
                    <a:pt x="17949" y="7101"/>
                  </a:cubicBezTo>
                  <a:cubicBezTo>
                    <a:pt x="17782" y="7143"/>
                    <a:pt x="17616" y="7169"/>
                    <a:pt x="17439" y="7169"/>
                  </a:cubicBezTo>
                  <a:cubicBezTo>
                    <a:pt x="17374" y="7169"/>
                    <a:pt x="17307" y="7166"/>
                    <a:pt x="17239" y="7158"/>
                  </a:cubicBezTo>
                  <a:cubicBezTo>
                    <a:pt x="17216" y="7160"/>
                    <a:pt x="17193" y="7161"/>
                    <a:pt x="17171" y="7161"/>
                  </a:cubicBezTo>
                  <a:cubicBezTo>
                    <a:pt x="16885" y="7161"/>
                    <a:pt x="16630" y="6998"/>
                    <a:pt x="16472" y="6761"/>
                  </a:cubicBezTo>
                  <a:cubicBezTo>
                    <a:pt x="16358" y="6448"/>
                    <a:pt x="16444" y="6136"/>
                    <a:pt x="16671" y="5909"/>
                  </a:cubicBezTo>
                  <a:cubicBezTo>
                    <a:pt x="16841" y="5653"/>
                    <a:pt x="17068" y="5454"/>
                    <a:pt x="17324" y="5284"/>
                  </a:cubicBezTo>
                  <a:cubicBezTo>
                    <a:pt x="18034" y="4858"/>
                    <a:pt x="18801" y="4546"/>
                    <a:pt x="19596" y="4375"/>
                  </a:cubicBezTo>
                  <a:cubicBezTo>
                    <a:pt x="20302" y="4257"/>
                    <a:pt x="21008" y="4194"/>
                    <a:pt x="21713" y="4194"/>
                  </a:cubicBezTo>
                  <a:cubicBezTo>
                    <a:pt x="22030" y="4194"/>
                    <a:pt x="22346" y="4207"/>
                    <a:pt x="22663" y="4233"/>
                  </a:cubicBezTo>
                  <a:cubicBezTo>
                    <a:pt x="22724" y="4248"/>
                    <a:pt x="22800" y="4280"/>
                    <a:pt x="22876" y="4280"/>
                  </a:cubicBezTo>
                  <a:cubicBezTo>
                    <a:pt x="22942" y="4280"/>
                    <a:pt x="23008" y="4256"/>
                    <a:pt x="23060" y="4176"/>
                  </a:cubicBezTo>
                  <a:cubicBezTo>
                    <a:pt x="22265" y="3239"/>
                    <a:pt x="21385" y="2387"/>
                    <a:pt x="20448" y="1620"/>
                  </a:cubicBezTo>
                  <a:cubicBezTo>
                    <a:pt x="20238" y="1432"/>
                    <a:pt x="19952" y="1321"/>
                    <a:pt x="19668" y="1321"/>
                  </a:cubicBezTo>
                  <a:cubicBezTo>
                    <a:pt x="19567" y="1321"/>
                    <a:pt x="19466" y="1335"/>
                    <a:pt x="19369" y="1365"/>
                  </a:cubicBezTo>
                  <a:cubicBezTo>
                    <a:pt x="17835" y="1706"/>
                    <a:pt x="16330" y="2330"/>
                    <a:pt x="14995" y="3211"/>
                  </a:cubicBezTo>
                  <a:cubicBezTo>
                    <a:pt x="14740" y="3381"/>
                    <a:pt x="14456" y="3552"/>
                    <a:pt x="14172" y="3694"/>
                  </a:cubicBezTo>
                  <a:cubicBezTo>
                    <a:pt x="14001" y="3779"/>
                    <a:pt x="13831" y="3864"/>
                    <a:pt x="13632" y="3892"/>
                  </a:cubicBezTo>
                  <a:cubicBezTo>
                    <a:pt x="13617" y="3894"/>
                    <a:pt x="13603" y="3895"/>
                    <a:pt x="13588" y="3895"/>
                  </a:cubicBezTo>
                  <a:cubicBezTo>
                    <a:pt x="13377" y="3895"/>
                    <a:pt x="13178" y="3707"/>
                    <a:pt x="13178" y="3495"/>
                  </a:cubicBezTo>
                  <a:cubicBezTo>
                    <a:pt x="13178" y="3296"/>
                    <a:pt x="13263" y="3126"/>
                    <a:pt x="13376" y="2955"/>
                  </a:cubicBezTo>
                  <a:cubicBezTo>
                    <a:pt x="13547" y="2671"/>
                    <a:pt x="13802" y="2416"/>
                    <a:pt x="14086" y="2217"/>
                  </a:cubicBezTo>
                  <a:cubicBezTo>
                    <a:pt x="14967" y="1478"/>
                    <a:pt x="15961" y="882"/>
                    <a:pt x="17011" y="456"/>
                  </a:cubicBezTo>
                  <a:cubicBezTo>
                    <a:pt x="17210" y="428"/>
                    <a:pt x="17381" y="314"/>
                    <a:pt x="17494" y="201"/>
                  </a:cubicBezTo>
                  <a:cubicBezTo>
                    <a:pt x="17087" y="65"/>
                    <a:pt x="16671" y="0"/>
                    <a:pt x="162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77"/>
            <p:cNvSpPr/>
            <p:nvPr/>
          </p:nvSpPr>
          <p:spPr>
            <a:xfrm>
              <a:off x="3846200" y="1341175"/>
              <a:ext cx="486350" cy="521825"/>
            </a:xfrm>
            <a:custGeom>
              <a:avLst/>
              <a:gdLst/>
              <a:ahLst/>
              <a:cxnLst/>
              <a:rect l="l" t="t" r="r" b="b"/>
              <a:pathLst>
                <a:path w="19454" h="20873" extrusionOk="0">
                  <a:moveTo>
                    <a:pt x="321" y="0"/>
                  </a:moveTo>
                  <a:cubicBezTo>
                    <a:pt x="159" y="0"/>
                    <a:pt x="29" y="69"/>
                    <a:pt x="29" y="220"/>
                  </a:cubicBezTo>
                  <a:cubicBezTo>
                    <a:pt x="0" y="390"/>
                    <a:pt x="142" y="447"/>
                    <a:pt x="284" y="475"/>
                  </a:cubicBezTo>
                  <a:cubicBezTo>
                    <a:pt x="1222" y="844"/>
                    <a:pt x="2102" y="1299"/>
                    <a:pt x="2925" y="1895"/>
                  </a:cubicBezTo>
                  <a:cubicBezTo>
                    <a:pt x="4118" y="2719"/>
                    <a:pt x="5339" y="3599"/>
                    <a:pt x="6419" y="4480"/>
                  </a:cubicBezTo>
                  <a:cubicBezTo>
                    <a:pt x="7498" y="5388"/>
                    <a:pt x="8548" y="6297"/>
                    <a:pt x="9571" y="7263"/>
                  </a:cubicBezTo>
                  <a:cubicBezTo>
                    <a:pt x="10678" y="8313"/>
                    <a:pt x="11729" y="9449"/>
                    <a:pt x="12695" y="10670"/>
                  </a:cubicBezTo>
                  <a:cubicBezTo>
                    <a:pt x="13376" y="11551"/>
                    <a:pt x="14058" y="12488"/>
                    <a:pt x="14683" y="13454"/>
                  </a:cubicBezTo>
                  <a:cubicBezTo>
                    <a:pt x="15109" y="14107"/>
                    <a:pt x="15535" y="14788"/>
                    <a:pt x="15932" y="15470"/>
                  </a:cubicBezTo>
                  <a:cubicBezTo>
                    <a:pt x="16557" y="16492"/>
                    <a:pt x="17239" y="17515"/>
                    <a:pt x="17778" y="18622"/>
                  </a:cubicBezTo>
                  <a:cubicBezTo>
                    <a:pt x="18062" y="19162"/>
                    <a:pt x="18346" y="19673"/>
                    <a:pt x="18658" y="20212"/>
                  </a:cubicBezTo>
                  <a:cubicBezTo>
                    <a:pt x="18744" y="20383"/>
                    <a:pt x="18886" y="20582"/>
                    <a:pt x="18999" y="20724"/>
                  </a:cubicBezTo>
                  <a:cubicBezTo>
                    <a:pt x="19056" y="20809"/>
                    <a:pt x="19141" y="20837"/>
                    <a:pt x="19226" y="20866"/>
                  </a:cubicBezTo>
                  <a:cubicBezTo>
                    <a:pt x="19245" y="20870"/>
                    <a:pt x="19263" y="20873"/>
                    <a:pt x="19279" y="20873"/>
                  </a:cubicBezTo>
                  <a:cubicBezTo>
                    <a:pt x="19366" y="20873"/>
                    <a:pt x="19430" y="20810"/>
                    <a:pt x="19454" y="20667"/>
                  </a:cubicBezTo>
                  <a:cubicBezTo>
                    <a:pt x="19454" y="20525"/>
                    <a:pt x="19397" y="20383"/>
                    <a:pt x="19312" y="20269"/>
                  </a:cubicBezTo>
                  <a:cubicBezTo>
                    <a:pt x="18942" y="19531"/>
                    <a:pt x="18573" y="18821"/>
                    <a:pt x="18176" y="18111"/>
                  </a:cubicBezTo>
                  <a:cubicBezTo>
                    <a:pt x="17239" y="16350"/>
                    <a:pt x="16188" y="14675"/>
                    <a:pt x="15109" y="12999"/>
                  </a:cubicBezTo>
                  <a:cubicBezTo>
                    <a:pt x="14171" y="11494"/>
                    <a:pt x="13092" y="10074"/>
                    <a:pt x="11900" y="8768"/>
                  </a:cubicBezTo>
                  <a:cubicBezTo>
                    <a:pt x="10735" y="7490"/>
                    <a:pt x="9486" y="6269"/>
                    <a:pt x="8179" y="5161"/>
                  </a:cubicBezTo>
                  <a:cubicBezTo>
                    <a:pt x="7810" y="4877"/>
                    <a:pt x="7469" y="4536"/>
                    <a:pt x="7100" y="4252"/>
                  </a:cubicBezTo>
                  <a:cubicBezTo>
                    <a:pt x="6333" y="3656"/>
                    <a:pt x="5567" y="3031"/>
                    <a:pt x="4771" y="2463"/>
                  </a:cubicBezTo>
                  <a:cubicBezTo>
                    <a:pt x="3919" y="1838"/>
                    <a:pt x="3067" y="1270"/>
                    <a:pt x="2159" y="731"/>
                  </a:cubicBezTo>
                  <a:cubicBezTo>
                    <a:pt x="1619" y="447"/>
                    <a:pt x="1051" y="220"/>
                    <a:pt x="483" y="21"/>
                  </a:cubicBezTo>
                  <a:cubicBezTo>
                    <a:pt x="428" y="7"/>
                    <a:pt x="373" y="0"/>
                    <a:pt x="3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77"/>
            <p:cNvSpPr/>
            <p:nvPr/>
          </p:nvSpPr>
          <p:spPr>
            <a:xfrm>
              <a:off x="3802175" y="1198950"/>
              <a:ext cx="594975" cy="795925"/>
            </a:xfrm>
            <a:custGeom>
              <a:avLst/>
              <a:gdLst/>
              <a:ahLst/>
              <a:cxnLst/>
              <a:rect l="l" t="t" r="r" b="b"/>
              <a:pathLst>
                <a:path w="23799" h="31837" extrusionOk="0">
                  <a:moveTo>
                    <a:pt x="5567" y="5284"/>
                  </a:moveTo>
                  <a:lnTo>
                    <a:pt x="5567" y="5284"/>
                  </a:lnTo>
                  <a:cubicBezTo>
                    <a:pt x="6078" y="5369"/>
                    <a:pt x="6078" y="6136"/>
                    <a:pt x="5538" y="6193"/>
                  </a:cubicBezTo>
                  <a:cubicBezTo>
                    <a:pt x="5311" y="6164"/>
                    <a:pt x="5169" y="5994"/>
                    <a:pt x="5169" y="5767"/>
                  </a:cubicBezTo>
                  <a:cubicBezTo>
                    <a:pt x="5141" y="5511"/>
                    <a:pt x="5311" y="5312"/>
                    <a:pt x="5567" y="5284"/>
                  </a:cubicBezTo>
                  <a:close/>
                  <a:moveTo>
                    <a:pt x="10708" y="8755"/>
                  </a:moveTo>
                  <a:cubicBezTo>
                    <a:pt x="10863" y="8755"/>
                    <a:pt x="11020" y="8791"/>
                    <a:pt x="11161" y="8862"/>
                  </a:cubicBezTo>
                  <a:cubicBezTo>
                    <a:pt x="11360" y="8947"/>
                    <a:pt x="11502" y="9175"/>
                    <a:pt x="11474" y="9430"/>
                  </a:cubicBezTo>
                  <a:cubicBezTo>
                    <a:pt x="11445" y="9657"/>
                    <a:pt x="11247" y="9856"/>
                    <a:pt x="11019" y="9885"/>
                  </a:cubicBezTo>
                  <a:cubicBezTo>
                    <a:pt x="10906" y="9885"/>
                    <a:pt x="10821" y="9913"/>
                    <a:pt x="10764" y="9913"/>
                  </a:cubicBezTo>
                  <a:cubicBezTo>
                    <a:pt x="10395" y="9913"/>
                    <a:pt x="10082" y="9657"/>
                    <a:pt x="9997" y="9288"/>
                  </a:cubicBezTo>
                  <a:cubicBezTo>
                    <a:pt x="9969" y="9175"/>
                    <a:pt x="10025" y="9061"/>
                    <a:pt x="10111" y="8976"/>
                  </a:cubicBezTo>
                  <a:cubicBezTo>
                    <a:pt x="10276" y="8827"/>
                    <a:pt x="10491" y="8755"/>
                    <a:pt x="10708" y="8755"/>
                  </a:cubicBezTo>
                  <a:close/>
                  <a:moveTo>
                    <a:pt x="16074" y="13633"/>
                  </a:moveTo>
                  <a:cubicBezTo>
                    <a:pt x="16926" y="13662"/>
                    <a:pt x="17778" y="13974"/>
                    <a:pt x="18432" y="14542"/>
                  </a:cubicBezTo>
                  <a:cubicBezTo>
                    <a:pt x="18574" y="14656"/>
                    <a:pt x="18687" y="14798"/>
                    <a:pt x="18772" y="14968"/>
                  </a:cubicBezTo>
                  <a:cubicBezTo>
                    <a:pt x="18993" y="15327"/>
                    <a:pt x="18731" y="15793"/>
                    <a:pt x="18325" y="15793"/>
                  </a:cubicBezTo>
                  <a:cubicBezTo>
                    <a:pt x="18313" y="15793"/>
                    <a:pt x="18302" y="15792"/>
                    <a:pt x="18290" y="15791"/>
                  </a:cubicBezTo>
                  <a:cubicBezTo>
                    <a:pt x="18148" y="15791"/>
                    <a:pt x="18006" y="15791"/>
                    <a:pt x="17864" y="15763"/>
                  </a:cubicBezTo>
                  <a:cubicBezTo>
                    <a:pt x="17154" y="15621"/>
                    <a:pt x="16500" y="15366"/>
                    <a:pt x="15876" y="14996"/>
                  </a:cubicBezTo>
                  <a:cubicBezTo>
                    <a:pt x="15677" y="14883"/>
                    <a:pt x="15478" y="14712"/>
                    <a:pt x="15364" y="14542"/>
                  </a:cubicBezTo>
                  <a:cubicBezTo>
                    <a:pt x="15109" y="14201"/>
                    <a:pt x="15308" y="13718"/>
                    <a:pt x="15705" y="13662"/>
                  </a:cubicBezTo>
                  <a:cubicBezTo>
                    <a:pt x="15819" y="13633"/>
                    <a:pt x="15961" y="13633"/>
                    <a:pt x="16074" y="13633"/>
                  </a:cubicBezTo>
                  <a:close/>
                  <a:moveTo>
                    <a:pt x="7831" y="0"/>
                  </a:moveTo>
                  <a:cubicBezTo>
                    <a:pt x="7546" y="0"/>
                    <a:pt x="7262" y="30"/>
                    <a:pt x="6987" y="87"/>
                  </a:cubicBezTo>
                  <a:cubicBezTo>
                    <a:pt x="4601" y="428"/>
                    <a:pt x="2528" y="1904"/>
                    <a:pt x="1421" y="4034"/>
                  </a:cubicBezTo>
                  <a:cubicBezTo>
                    <a:pt x="1137" y="4602"/>
                    <a:pt x="597" y="5000"/>
                    <a:pt x="1" y="5142"/>
                  </a:cubicBezTo>
                  <a:cubicBezTo>
                    <a:pt x="597" y="5341"/>
                    <a:pt x="1193" y="5568"/>
                    <a:pt x="1790" y="5852"/>
                  </a:cubicBezTo>
                  <a:cubicBezTo>
                    <a:pt x="1849" y="5734"/>
                    <a:pt x="1962" y="5671"/>
                    <a:pt x="2082" y="5671"/>
                  </a:cubicBezTo>
                  <a:cubicBezTo>
                    <a:pt x="2136" y="5671"/>
                    <a:pt x="2191" y="5684"/>
                    <a:pt x="2244" y="5710"/>
                  </a:cubicBezTo>
                  <a:cubicBezTo>
                    <a:pt x="2812" y="5880"/>
                    <a:pt x="3380" y="6136"/>
                    <a:pt x="3920" y="6420"/>
                  </a:cubicBezTo>
                  <a:cubicBezTo>
                    <a:pt x="4828" y="6959"/>
                    <a:pt x="5680" y="7527"/>
                    <a:pt x="6532" y="8152"/>
                  </a:cubicBezTo>
                  <a:cubicBezTo>
                    <a:pt x="7328" y="8720"/>
                    <a:pt x="8094" y="9345"/>
                    <a:pt x="8861" y="9941"/>
                  </a:cubicBezTo>
                  <a:cubicBezTo>
                    <a:pt x="9230" y="10225"/>
                    <a:pt x="9571" y="10566"/>
                    <a:pt x="9940" y="10850"/>
                  </a:cubicBezTo>
                  <a:cubicBezTo>
                    <a:pt x="11247" y="11958"/>
                    <a:pt x="12496" y="13179"/>
                    <a:pt x="13661" y="14457"/>
                  </a:cubicBezTo>
                  <a:cubicBezTo>
                    <a:pt x="14853" y="15763"/>
                    <a:pt x="15932" y="17183"/>
                    <a:pt x="16870" y="18688"/>
                  </a:cubicBezTo>
                  <a:cubicBezTo>
                    <a:pt x="17949" y="20364"/>
                    <a:pt x="19000" y="22039"/>
                    <a:pt x="19937" y="23800"/>
                  </a:cubicBezTo>
                  <a:cubicBezTo>
                    <a:pt x="20334" y="24510"/>
                    <a:pt x="20703" y="25220"/>
                    <a:pt x="21073" y="25958"/>
                  </a:cubicBezTo>
                  <a:cubicBezTo>
                    <a:pt x="21158" y="26072"/>
                    <a:pt x="21215" y="26214"/>
                    <a:pt x="21215" y="26356"/>
                  </a:cubicBezTo>
                  <a:cubicBezTo>
                    <a:pt x="21215" y="26384"/>
                    <a:pt x="21215" y="26413"/>
                    <a:pt x="21186" y="26441"/>
                  </a:cubicBezTo>
                  <a:cubicBezTo>
                    <a:pt x="22010" y="28088"/>
                    <a:pt x="22805" y="29906"/>
                    <a:pt x="23572" y="31837"/>
                  </a:cubicBezTo>
                  <a:cubicBezTo>
                    <a:pt x="23629" y="31780"/>
                    <a:pt x="23685" y="31723"/>
                    <a:pt x="23742" y="31638"/>
                  </a:cubicBezTo>
                  <a:cubicBezTo>
                    <a:pt x="23771" y="31553"/>
                    <a:pt x="23771" y="31496"/>
                    <a:pt x="23799" y="31439"/>
                  </a:cubicBezTo>
                  <a:cubicBezTo>
                    <a:pt x="23799" y="31212"/>
                    <a:pt x="23799" y="31013"/>
                    <a:pt x="23799" y="30786"/>
                  </a:cubicBezTo>
                  <a:cubicBezTo>
                    <a:pt x="23771" y="30076"/>
                    <a:pt x="23572" y="29423"/>
                    <a:pt x="23487" y="28713"/>
                  </a:cubicBezTo>
                  <a:cubicBezTo>
                    <a:pt x="23316" y="26867"/>
                    <a:pt x="23089" y="25050"/>
                    <a:pt x="22805" y="23232"/>
                  </a:cubicBezTo>
                  <a:cubicBezTo>
                    <a:pt x="22777" y="22891"/>
                    <a:pt x="22606" y="22579"/>
                    <a:pt x="22351" y="22380"/>
                  </a:cubicBezTo>
                  <a:cubicBezTo>
                    <a:pt x="21726" y="21926"/>
                    <a:pt x="21129" y="21443"/>
                    <a:pt x="20533" y="20960"/>
                  </a:cubicBezTo>
                  <a:cubicBezTo>
                    <a:pt x="20221" y="20705"/>
                    <a:pt x="19908" y="20449"/>
                    <a:pt x="19624" y="20165"/>
                  </a:cubicBezTo>
                  <a:cubicBezTo>
                    <a:pt x="19454" y="19995"/>
                    <a:pt x="19312" y="19824"/>
                    <a:pt x="19198" y="19625"/>
                  </a:cubicBezTo>
                  <a:cubicBezTo>
                    <a:pt x="19000" y="19370"/>
                    <a:pt x="19170" y="19029"/>
                    <a:pt x="19482" y="19001"/>
                  </a:cubicBezTo>
                  <a:cubicBezTo>
                    <a:pt x="19653" y="18944"/>
                    <a:pt x="19795" y="18944"/>
                    <a:pt x="19965" y="18944"/>
                  </a:cubicBezTo>
                  <a:cubicBezTo>
                    <a:pt x="20306" y="18972"/>
                    <a:pt x="20618" y="19029"/>
                    <a:pt x="20931" y="19057"/>
                  </a:cubicBezTo>
                  <a:cubicBezTo>
                    <a:pt x="21271" y="19114"/>
                    <a:pt x="21555" y="19171"/>
                    <a:pt x="21839" y="19228"/>
                  </a:cubicBezTo>
                  <a:cubicBezTo>
                    <a:pt x="21925" y="19228"/>
                    <a:pt x="21981" y="19171"/>
                    <a:pt x="21981" y="19086"/>
                  </a:cubicBezTo>
                  <a:cubicBezTo>
                    <a:pt x="21953" y="18915"/>
                    <a:pt x="21925" y="18773"/>
                    <a:pt x="21896" y="18603"/>
                  </a:cubicBezTo>
                  <a:cubicBezTo>
                    <a:pt x="21385" y="16672"/>
                    <a:pt x="20760" y="14741"/>
                    <a:pt x="20022" y="12895"/>
                  </a:cubicBezTo>
                  <a:cubicBezTo>
                    <a:pt x="19908" y="12582"/>
                    <a:pt x="19653" y="12355"/>
                    <a:pt x="19340" y="12270"/>
                  </a:cubicBezTo>
                  <a:cubicBezTo>
                    <a:pt x="17949" y="11844"/>
                    <a:pt x="16529" y="11503"/>
                    <a:pt x="15109" y="11276"/>
                  </a:cubicBezTo>
                  <a:cubicBezTo>
                    <a:pt x="14654" y="11191"/>
                    <a:pt x="14228" y="11077"/>
                    <a:pt x="13831" y="10907"/>
                  </a:cubicBezTo>
                  <a:cubicBezTo>
                    <a:pt x="13604" y="10822"/>
                    <a:pt x="13433" y="10623"/>
                    <a:pt x="13433" y="10367"/>
                  </a:cubicBezTo>
                  <a:cubicBezTo>
                    <a:pt x="13490" y="10140"/>
                    <a:pt x="13661" y="9941"/>
                    <a:pt x="13888" y="9885"/>
                  </a:cubicBezTo>
                  <a:cubicBezTo>
                    <a:pt x="13944" y="9856"/>
                    <a:pt x="13973" y="9856"/>
                    <a:pt x="14030" y="9856"/>
                  </a:cubicBezTo>
                  <a:cubicBezTo>
                    <a:pt x="14512" y="9743"/>
                    <a:pt x="14995" y="9657"/>
                    <a:pt x="15478" y="9572"/>
                  </a:cubicBezTo>
                  <a:cubicBezTo>
                    <a:pt x="15874" y="9523"/>
                    <a:pt x="16270" y="9492"/>
                    <a:pt x="16661" y="9492"/>
                  </a:cubicBezTo>
                  <a:cubicBezTo>
                    <a:pt x="16942" y="9492"/>
                    <a:pt x="17221" y="9508"/>
                    <a:pt x="17494" y="9544"/>
                  </a:cubicBezTo>
                  <a:cubicBezTo>
                    <a:pt x="17661" y="9577"/>
                    <a:pt x="17837" y="9591"/>
                    <a:pt x="18011" y="9591"/>
                  </a:cubicBezTo>
                  <a:cubicBezTo>
                    <a:pt x="18135" y="9591"/>
                    <a:pt x="18257" y="9584"/>
                    <a:pt x="18375" y="9572"/>
                  </a:cubicBezTo>
                  <a:cubicBezTo>
                    <a:pt x="18432" y="9430"/>
                    <a:pt x="18346" y="9373"/>
                    <a:pt x="18318" y="9288"/>
                  </a:cubicBezTo>
                  <a:cubicBezTo>
                    <a:pt x="17778" y="8323"/>
                    <a:pt x="17182" y="7414"/>
                    <a:pt x="16529" y="6533"/>
                  </a:cubicBezTo>
                  <a:cubicBezTo>
                    <a:pt x="16399" y="6299"/>
                    <a:pt x="16150" y="6161"/>
                    <a:pt x="15891" y="6161"/>
                  </a:cubicBezTo>
                  <a:cubicBezTo>
                    <a:pt x="15867" y="6161"/>
                    <a:pt x="15843" y="6162"/>
                    <a:pt x="15819" y="6164"/>
                  </a:cubicBezTo>
                  <a:cubicBezTo>
                    <a:pt x="15724" y="6162"/>
                    <a:pt x="15629" y="6162"/>
                    <a:pt x="15534" y="6162"/>
                  </a:cubicBezTo>
                  <a:cubicBezTo>
                    <a:pt x="14121" y="6162"/>
                    <a:pt x="12687" y="6358"/>
                    <a:pt x="11303" y="6704"/>
                  </a:cubicBezTo>
                  <a:cubicBezTo>
                    <a:pt x="10707" y="6846"/>
                    <a:pt x="10139" y="6988"/>
                    <a:pt x="9543" y="7101"/>
                  </a:cubicBezTo>
                  <a:cubicBezTo>
                    <a:pt x="9356" y="7143"/>
                    <a:pt x="9184" y="7169"/>
                    <a:pt x="9016" y="7169"/>
                  </a:cubicBezTo>
                  <a:cubicBezTo>
                    <a:pt x="8954" y="7169"/>
                    <a:pt x="8894" y="7166"/>
                    <a:pt x="8833" y="7158"/>
                  </a:cubicBezTo>
                  <a:cubicBezTo>
                    <a:pt x="8806" y="7161"/>
                    <a:pt x="8780" y="7162"/>
                    <a:pt x="8754" y="7162"/>
                  </a:cubicBezTo>
                  <a:cubicBezTo>
                    <a:pt x="8469" y="7162"/>
                    <a:pt x="8196" y="7021"/>
                    <a:pt x="8066" y="6761"/>
                  </a:cubicBezTo>
                  <a:cubicBezTo>
                    <a:pt x="7952" y="6477"/>
                    <a:pt x="8009" y="6136"/>
                    <a:pt x="8236" y="5909"/>
                  </a:cubicBezTo>
                  <a:cubicBezTo>
                    <a:pt x="8435" y="5681"/>
                    <a:pt x="8662" y="5454"/>
                    <a:pt x="8918" y="5312"/>
                  </a:cubicBezTo>
                  <a:cubicBezTo>
                    <a:pt x="9599" y="4858"/>
                    <a:pt x="10366" y="4546"/>
                    <a:pt x="11161" y="4375"/>
                  </a:cubicBezTo>
                  <a:cubicBezTo>
                    <a:pt x="11817" y="4266"/>
                    <a:pt x="12472" y="4215"/>
                    <a:pt x="13135" y="4215"/>
                  </a:cubicBezTo>
                  <a:cubicBezTo>
                    <a:pt x="13506" y="4215"/>
                    <a:pt x="13880" y="4231"/>
                    <a:pt x="14257" y="4262"/>
                  </a:cubicBezTo>
                  <a:cubicBezTo>
                    <a:pt x="14314" y="4262"/>
                    <a:pt x="14378" y="4283"/>
                    <a:pt x="14441" y="4283"/>
                  </a:cubicBezTo>
                  <a:cubicBezTo>
                    <a:pt x="14505" y="4283"/>
                    <a:pt x="14569" y="4262"/>
                    <a:pt x="14626" y="4176"/>
                  </a:cubicBezTo>
                  <a:cubicBezTo>
                    <a:pt x="13831" y="3239"/>
                    <a:pt x="12979" y="2387"/>
                    <a:pt x="12013" y="1620"/>
                  </a:cubicBezTo>
                  <a:cubicBezTo>
                    <a:pt x="11804" y="1432"/>
                    <a:pt x="11533" y="1321"/>
                    <a:pt x="11257" y="1321"/>
                  </a:cubicBezTo>
                  <a:cubicBezTo>
                    <a:pt x="11159" y="1321"/>
                    <a:pt x="11060" y="1335"/>
                    <a:pt x="10963" y="1365"/>
                  </a:cubicBezTo>
                  <a:cubicBezTo>
                    <a:pt x="9401" y="1706"/>
                    <a:pt x="7924" y="2330"/>
                    <a:pt x="6589" y="3211"/>
                  </a:cubicBezTo>
                  <a:cubicBezTo>
                    <a:pt x="6305" y="3381"/>
                    <a:pt x="6021" y="3552"/>
                    <a:pt x="5737" y="3694"/>
                  </a:cubicBezTo>
                  <a:cubicBezTo>
                    <a:pt x="5595" y="3779"/>
                    <a:pt x="5396" y="3864"/>
                    <a:pt x="5226" y="3892"/>
                  </a:cubicBezTo>
                  <a:cubicBezTo>
                    <a:pt x="5196" y="3899"/>
                    <a:pt x="5167" y="3902"/>
                    <a:pt x="5138" y="3902"/>
                  </a:cubicBezTo>
                  <a:cubicBezTo>
                    <a:pt x="4921" y="3902"/>
                    <a:pt x="4747" y="3721"/>
                    <a:pt x="4772" y="3495"/>
                  </a:cubicBezTo>
                  <a:cubicBezTo>
                    <a:pt x="4772" y="3296"/>
                    <a:pt x="4828" y="3126"/>
                    <a:pt x="4942" y="2955"/>
                  </a:cubicBezTo>
                  <a:cubicBezTo>
                    <a:pt x="5141" y="2671"/>
                    <a:pt x="5368" y="2416"/>
                    <a:pt x="5652" y="2217"/>
                  </a:cubicBezTo>
                  <a:cubicBezTo>
                    <a:pt x="6532" y="1478"/>
                    <a:pt x="7526" y="882"/>
                    <a:pt x="8605" y="456"/>
                  </a:cubicBezTo>
                  <a:cubicBezTo>
                    <a:pt x="8776" y="428"/>
                    <a:pt x="8946" y="314"/>
                    <a:pt x="9088" y="201"/>
                  </a:cubicBezTo>
                  <a:cubicBezTo>
                    <a:pt x="8681" y="65"/>
                    <a:pt x="8254"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77"/>
            <p:cNvSpPr/>
            <p:nvPr/>
          </p:nvSpPr>
          <p:spPr>
            <a:xfrm>
              <a:off x="2657000" y="922550"/>
              <a:ext cx="818625" cy="540575"/>
            </a:xfrm>
            <a:custGeom>
              <a:avLst/>
              <a:gdLst/>
              <a:ahLst/>
              <a:cxnLst/>
              <a:rect l="l" t="t" r="r" b="b"/>
              <a:pathLst>
                <a:path w="32745" h="21623" extrusionOk="0">
                  <a:moveTo>
                    <a:pt x="8832" y="1516"/>
                  </a:moveTo>
                  <a:cubicBezTo>
                    <a:pt x="9031" y="1516"/>
                    <a:pt x="9201" y="1686"/>
                    <a:pt x="9201" y="1885"/>
                  </a:cubicBezTo>
                  <a:cubicBezTo>
                    <a:pt x="9201" y="2084"/>
                    <a:pt x="9031" y="2226"/>
                    <a:pt x="8832" y="2226"/>
                  </a:cubicBezTo>
                  <a:lnTo>
                    <a:pt x="8832" y="2254"/>
                  </a:lnTo>
                  <a:cubicBezTo>
                    <a:pt x="8633" y="2226"/>
                    <a:pt x="8463" y="2027"/>
                    <a:pt x="8520" y="1828"/>
                  </a:cubicBezTo>
                  <a:cubicBezTo>
                    <a:pt x="8520" y="1658"/>
                    <a:pt x="8662" y="1516"/>
                    <a:pt x="8832" y="1516"/>
                  </a:cubicBezTo>
                  <a:close/>
                  <a:moveTo>
                    <a:pt x="13998" y="2391"/>
                  </a:moveTo>
                  <a:cubicBezTo>
                    <a:pt x="14120" y="2391"/>
                    <a:pt x="14232" y="2474"/>
                    <a:pt x="14256" y="2623"/>
                  </a:cubicBezTo>
                  <a:cubicBezTo>
                    <a:pt x="14256" y="2765"/>
                    <a:pt x="14143" y="2879"/>
                    <a:pt x="14001" y="2907"/>
                  </a:cubicBezTo>
                  <a:cubicBezTo>
                    <a:pt x="13887" y="2907"/>
                    <a:pt x="13774" y="2822"/>
                    <a:pt x="13745" y="2708"/>
                  </a:cubicBezTo>
                  <a:cubicBezTo>
                    <a:pt x="13717" y="2566"/>
                    <a:pt x="13802" y="2424"/>
                    <a:pt x="13944" y="2396"/>
                  </a:cubicBezTo>
                  <a:cubicBezTo>
                    <a:pt x="13962" y="2392"/>
                    <a:pt x="13980" y="2391"/>
                    <a:pt x="13998" y="2391"/>
                  </a:cubicBezTo>
                  <a:close/>
                  <a:moveTo>
                    <a:pt x="18019" y="3246"/>
                  </a:moveTo>
                  <a:cubicBezTo>
                    <a:pt x="18033" y="3246"/>
                    <a:pt x="18047" y="3246"/>
                    <a:pt x="18062" y="3248"/>
                  </a:cubicBezTo>
                  <a:cubicBezTo>
                    <a:pt x="18346" y="3248"/>
                    <a:pt x="18545" y="3475"/>
                    <a:pt x="18545" y="3731"/>
                  </a:cubicBezTo>
                  <a:lnTo>
                    <a:pt x="18545" y="3759"/>
                  </a:lnTo>
                  <a:cubicBezTo>
                    <a:pt x="18516" y="4015"/>
                    <a:pt x="18289" y="4214"/>
                    <a:pt x="18033" y="4214"/>
                  </a:cubicBezTo>
                  <a:cubicBezTo>
                    <a:pt x="17778" y="4214"/>
                    <a:pt x="17551" y="3986"/>
                    <a:pt x="17551" y="3731"/>
                  </a:cubicBezTo>
                  <a:cubicBezTo>
                    <a:pt x="17577" y="3463"/>
                    <a:pt x="17781" y="3246"/>
                    <a:pt x="18019" y="3246"/>
                  </a:cubicBezTo>
                  <a:close/>
                  <a:moveTo>
                    <a:pt x="27065" y="4904"/>
                  </a:moveTo>
                  <a:cubicBezTo>
                    <a:pt x="27131" y="4904"/>
                    <a:pt x="27199" y="4920"/>
                    <a:pt x="27263" y="4952"/>
                  </a:cubicBezTo>
                  <a:cubicBezTo>
                    <a:pt x="27434" y="5037"/>
                    <a:pt x="27519" y="5236"/>
                    <a:pt x="27490" y="5406"/>
                  </a:cubicBezTo>
                  <a:cubicBezTo>
                    <a:pt x="27434" y="5634"/>
                    <a:pt x="27320" y="5832"/>
                    <a:pt x="27150" y="6003"/>
                  </a:cubicBezTo>
                  <a:cubicBezTo>
                    <a:pt x="27074" y="6048"/>
                    <a:pt x="26981" y="6078"/>
                    <a:pt x="26890" y="6078"/>
                  </a:cubicBezTo>
                  <a:cubicBezTo>
                    <a:pt x="26811" y="6078"/>
                    <a:pt x="26733" y="6056"/>
                    <a:pt x="26667" y="6003"/>
                  </a:cubicBezTo>
                  <a:cubicBezTo>
                    <a:pt x="26556" y="5947"/>
                    <a:pt x="26499" y="5838"/>
                    <a:pt x="26523" y="5700"/>
                  </a:cubicBezTo>
                  <a:lnTo>
                    <a:pt x="26523" y="5700"/>
                  </a:lnTo>
                  <a:cubicBezTo>
                    <a:pt x="26523" y="5706"/>
                    <a:pt x="26524" y="5713"/>
                    <a:pt x="26525" y="5719"/>
                  </a:cubicBezTo>
                  <a:lnTo>
                    <a:pt x="26525" y="5690"/>
                  </a:lnTo>
                  <a:lnTo>
                    <a:pt x="26525" y="5690"/>
                  </a:lnTo>
                  <a:cubicBezTo>
                    <a:pt x="26524" y="5694"/>
                    <a:pt x="26523" y="5697"/>
                    <a:pt x="26523" y="5700"/>
                  </a:cubicBezTo>
                  <a:lnTo>
                    <a:pt x="26523" y="5700"/>
                  </a:lnTo>
                  <a:cubicBezTo>
                    <a:pt x="26501" y="5451"/>
                    <a:pt x="26586" y="5203"/>
                    <a:pt x="26780" y="5037"/>
                  </a:cubicBezTo>
                  <a:cubicBezTo>
                    <a:pt x="26851" y="4948"/>
                    <a:pt x="26956" y="4904"/>
                    <a:pt x="27065" y="4904"/>
                  </a:cubicBezTo>
                  <a:close/>
                  <a:moveTo>
                    <a:pt x="12158" y="6054"/>
                  </a:moveTo>
                  <a:cubicBezTo>
                    <a:pt x="12205" y="6054"/>
                    <a:pt x="12251" y="6056"/>
                    <a:pt x="12297" y="6060"/>
                  </a:cubicBezTo>
                  <a:lnTo>
                    <a:pt x="12382" y="6060"/>
                  </a:lnTo>
                  <a:cubicBezTo>
                    <a:pt x="12422" y="6060"/>
                    <a:pt x="12463" y="6058"/>
                    <a:pt x="12503" y="6058"/>
                  </a:cubicBezTo>
                  <a:cubicBezTo>
                    <a:pt x="12665" y="6058"/>
                    <a:pt x="12819" y="6077"/>
                    <a:pt x="12865" y="6258"/>
                  </a:cubicBezTo>
                  <a:cubicBezTo>
                    <a:pt x="12950" y="6514"/>
                    <a:pt x="12865" y="6798"/>
                    <a:pt x="12694" y="6968"/>
                  </a:cubicBezTo>
                  <a:cubicBezTo>
                    <a:pt x="12442" y="7153"/>
                    <a:pt x="12141" y="7248"/>
                    <a:pt x="11836" y="7248"/>
                  </a:cubicBezTo>
                  <a:cubicBezTo>
                    <a:pt x="11626" y="7248"/>
                    <a:pt x="11415" y="7203"/>
                    <a:pt x="11218" y="7110"/>
                  </a:cubicBezTo>
                  <a:cubicBezTo>
                    <a:pt x="10905" y="6940"/>
                    <a:pt x="10905" y="6485"/>
                    <a:pt x="11218" y="6315"/>
                  </a:cubicBezTo>
                  <a:cubicBezTo>
                    <a:pt x="11516" y="6141"/>
                    <a:pt x="11836" y="6054"/>
                    <a:pt x="12158" y="6054"/>
                  </a:cubicBezTo>
                  <a:close/>
                  <a:moveTo>
                    <a:pt x="24477" y="3323"/>
                  </a:moveTo>
                  <a:cubicBezTo>
                    <a:pt x="24640" y="3323"/>
                    <a:pt x="24799" y="3421"/>
                    <a:pt x="24849" y="3589"/>
                  </a:cubicBezTo>
                  <a:cubicBezTo>
                    <a:pt x="24934" y="3873"/>
                    <a:pt x="24991" y="4185"/>
                    <a:pt x="25020" y="4469"/>
                  </a:cubicBezTo>
                  <a:cubicBezTo>
                    <a:pt x="24934" y="5548"/>
                    <a:pt x="24452" y="6571"/>
                    <a:pt x="23685" y="7366"/>
                  </a:cubicBezTo>
                  <a:cubicBezTo>
                    <a:pt x="23543" y="7508"/>
                    <a:pt x="23344" y="7593"/>
                    <a:pt x="23145" y="7650"/>
                  </a:cubicBezTo>
                  <a:cubicBezTo>
                    <a:pt x="23096" y="7662"/>
                    <a:pt x="23047" y="7668"/>
                    <a:pt x="22999" y="7668"/>
                  </a:cubicBezTo>
                  <a:cubicBezTo>
                    <a:pt x="22712" y="7668"/>
                    <a:pt x="22451" y="7463"/>
                    <a:pt x="22379" y="7195"/>
                  </a:cubicBezTo>
                  <a:cubicBezTo>
                    <a:pt x="22322" y="6883"/>
                    <a:pt x="22350" y="6571"/>
                    <a:pt x="22492" y="6287"/>
                  </a:cubicBezTo>
                  <a:cubicBezTo>
                    <a:pt x="22606" y="6060"/>
                    <a:pt x="22719" y="5832"/>
                    <a:pt x="22890" y="5634"/>
                  </a:cubicBezTo>
                  <a:cubicBezTo>
                    <a:pt x="23259" y="5094"/>
                    <a:pt x="23628" y="4498"/>
                    <a:pt x="23912" y="3901"/>
                  </a:cubicBezTo>
                  <a:cubicBezTo>
                    <a:pt x="23997" y="3731"/>
                    <a:pt x="24082" y="3589"/>
                    <a:pt x="24168" y="3475"/>
                  </a:cubicBezTo>
                  <a:cubicBezTo>
                    <a:pt x="24249" y="3370"/>
                    <a:pt x="24364" y="3323"/>
                    <a:pt x="24477" y="3323"/>
                  </a:cubicBezTo>
                  <a:close/>
                  <a:moveTo>
                    <a:pt x="5545" y="3087"/>
                  </a:moveTo>
                  <a:cubicBezTo>
                    <a:pt x="5704" y="3087"/>
                    <a:pt x="5862" y="3092"/>
                    <a:pt x="6021" y="3106"/>
                  </a:cubicBezTo>
                  <a:cubicBezTo>
                    <a:pt x="6153" y="3102"/>
                    <a:pt x="6284" y="3101"/>
                    <a:pt x="6416" y="3101"/>
                  </a:cubicBezTo>
                  <a:cubicBezTo>
                    <a:pt x="7300" y="3101"/>
                    <a:pt x="8169" y="3181"/>
                    <a:pt x="9059" y="3305"/>
                  </a:cubicBezTo>
                  <a:cubicBezTo>
                    <a:pt x="10195" y="3418"/>
                    <a:pt x="11303" y="3617"/>
                    <a:pt x="12410" y="3873"/>
                  </a:cubicBezTo>
                  <a:cubicBezTo>
                    <a:pt x="14029" y="4242"/>
                    <a:pt x="15620" y="4782"/>
                    <a:pt x="17125" y="5463"/>
                  </a:cubicBezTo>
                  <a:cubicBezTo>
                    <a:pt x="18346" y="6088"/>
                    <a:pt x="19510" y="6826"/>
                    <a:pt x="20589" y="7678"/>
                  </a:cubicBezTo>
                  <a:cubicBezTo>
                    <a:pt x="21413" y="8331"/>
                    <a:pt x="22180" y="9041"/>
                    <a:pt x="22918" y="9808"/>
                  </a:cubicBezTo>
                  <a:cubicBezTo>
                    <a:pt x="23145" y="10007"/>
                    <a:pt x="23316" y="10263"/>
                    <a:pt x="23429" y="10547"/>
                  </a:cubicBezTo>
                  <a:cubicBezTo>
                    <a:pt x="23458" y="10660"/>
                    <a:pt x="23401" y="10745"/>
                    <a:pt x="23316" y="10802"/>
                  </a:cubicBezTo>
                  <a:cubicBezTo>
                    <a:pt x="23259" y="10802"/>
                    <a:pt x="23174" y="10802"/>
                    <a:pt x="23117" y="10774"/>
                  </a:cubicBezTo>
                  <a:cubicBezTo>
                    <a:pt x="23003" y="10660"/>
                    <a:pt x="22890" y="10518"/>
                    <a:pt x="22776" y="10405"/>
                  </a:cubicBezTo>
                  <a:cubicBezTo>
                    <a:pt x="21413" y="8928"/>
                    <a:pt x="19851" y="7621"/>
                    <a:pt x="18119" y="6599"/>
                  </a:cubicBezTo>
                  <a:cubicBezTo>
                    <a:pt x="16926" y="5918"/>
                    <a:pt x="15676" y="5350"/>
                    <a:pt x="14370" y="4924"/>
                  </a:cubicBezTo>
                  <a:cubicBezTo>
                    <a:pt x="12893" y="4469"/>
                    <a:pt x="11360" y="4128"/>
                    <a:pt x="9826" y="3930"/>
                  </a:cubicBezTo>
                  <a:cubicBezTo>
                    <a:pt x="8889" y="3788"/>
                    <a:pt x="7952" y="3702"/>
                    <a:pt x="6986" y="3702"/>
                  </a:cubicBezTo>
                  <a:lnTo>
                    <a:pt x="4203" y="3702"/>
                  </a:lnTo>
                  <a:cubicBezTo>
                    <a:pt x="4119" y="3695"/>
                    <a:pt x="4036" y="3691"/>
                    <a:pt x="3953" y="3691"/>
                  </a:cubicBezTo>
                  <a:cubicBezTo>
                    <a:pt x="3725" y="3691"/>
                    <a:pt x="3502" y="3718"/>
                    <a:pt x="3294" y="3759"/>
                  </a:cubicBezTo>
                  <a:lnTo>
                    <a:pt x="3010" y="3759"/>
                  </a:lnTo>
                  <a:cubicBezTo>
                    <a:pt x="2783" y="3731"/>
                    <a:pt x="2584" y="3560"/>
                    <a:pt x="2613" y="3418"/>
                  </a:cubicBezTo>
                  <a:cubicBezTo>
                    <a:pt x="2698" y="3220"/>
                    <a:pt x="2868" y="3220"/>
                    <a:pt x="3039" y="3220"/>
                  </a:cubicBezTo>
                  <a:cubicBezTo>
                    <a:pt x="3098" y="3221"/>
                    <a:pt x="3157" y="3222"/>
                    <a:pt x="3216" y="3222"/>
                  </a:cubicBezTo>
                  <a:cubicBezTo>
                    <a:pt x="3993" y="3222"/>
                    <a:pt x="4769" y="3087"/>
                    <a:pt x="5545" y="3087"/>
                  </a:cubicBezTo>
                  <a:close/>
                  <a:moveTo>
                    <a:pt x="17397" y="8622"/>
                  </a:moveTo>
                  <a:cubicBezTo>
                    <a:pt x="17551" y="8622"/>
                    <a:pt x="17708" y="8680"/>
                    <a:pt x="17835" y="8786"/>
                  </a:cubicBezTo>
                  <a:cubicBezTo>
                    <a:pt x="18005" y="8928"/>
                    <a:pt x="18062" y="9155"/>
                    <a:pt x="18005" y="9354"/>
                  </a:cubicBezTo>
                  <a:cubicBezTo>
                    <a:pt x="17891" y="9780"/>
                    <a:pt x="17693" y="10149"/>
                    <a:pt x="17409" y="10461"/>
                  </a:cubicBezTo>
                  <a:cubicBezTo>
                    <a:pt x="16131" y="11853"/>
                    <a:pt x="14427" y="12818"/>
                    <a:pt x="12552" y="13188"/>
                  </a:cubicBezTo>
                  <a:cubicBezTo>
                    <a:pt x="12439" y="13216"/>
                    <a:pt x="12354" y="13216"/>
                    <a:pt x="12268" y="13216"/>
                  </a:cubicBezTo>
                  <a:cubicBezTo>
                    <a:pt x="12183" y="13216"/>
                    <a:pt x="12126" y="13216"/>
                    <a:pt x="12070" y="13188"/>
                  </a:cubicBezTo>
                  <a:cubicBezTo>
                    <a:pt x="11842" y="13131"/>
                    <a:pt x="11757" y="12875"/>
                    <a:pt x="11842" y="12676"/>
                  </a:cubicBezTo>
                  <a:cubicBezTo>
                    <a:pt x="11956" y="12534"/>
                    <a:pt x="12098" y="12421"/>
                    <a:pt x="12268" y="12336"/>
                  </a:cubicBezTo>
                  <a:cubicBezTo>
                    <a:pt x="13064" y="11853"/>
                    <a:pt x="13774" y="11285"/>
                    <a:pt x="14398" y="10632"/>
                  </a:cubicBezTo>
                  <a:cubicBezTo>
                    <a:pt x="14938" y="10092"/>
                    <a:pt x="15534" y="9581"/>
                    <a:pt x="16188" y="9155"/>
                  </a:cubicBezTo>
                  <a:cubicBezTo>
                    <a:pt x="16500" y="8899"/>
                    <a:pt x="16841" y="8729"/>
                    <a:pt x="17238" y="8644"/>
                  </a:cubicBezTo>
                  <a:cubicBezTo>
                    <a:pt x="17290" y="8629"/>
                    <a:pt x="17343" y="8622"/>
                    <a:pt x="17397" y="8622"/>
                  </a:cubicBezTo>
                  <a:close/>
                  <a:moveTo>
                    <a:pt x="14393" y="0"/>
                  </a:moveTo>
                  <a:cubicBezTo>
                    <a:pt x="13590" y="0"/>
                    <a:pt x="12787" y="37"/>
                    <a:pt x="11984" y="124"/>
                  </a:cubicBezTo>
                  <a:cubicBezTo>
                    <a:pt x="11814" y="153"/>
                    <a:pt x="11757" y="238"/>
                    <a:pt x="11786" y="408"/>
                  </a:cubicBezTo>
                  <a:cubicBezTo>
                    <a:pt x="11842" y="891"/>
                    <a:pt x="11928" y="1345"/>
                    <a:pt x="12013" y="1800"/>
                  </a:cubicBezTo>
                  <a:cubicBezTo>
                    <a:pt x="12041" y="1970"/>
                    <a:pt x="12041" y="2112"/>
                    <a:pt x="12070" y="2282"/>
                  </a:cubicBezTo>
                  <a:cubicBezTo>
                    <a:pt x="12041" y="2396"/>
                    <a:pt x="11984" y="2510"/>
                    <a:pt x="11871" y="2538"/>
                  </a:cubicBezTo>
                  <a:cubicBezTo>
                    <a:pt x="11828" y="2560"/>
                    <a:pt x="11780" y="2569"/>
                    <a:pt x="11733" y="2569"/>
                  </a:cubicBezTo>
                  <a:cubicBezTo>
                    <a:pt x="11657" y="2569"/>
                    <a:pt x="11583" y="2545"/>
                    <a:pt x="11530" y="2510"/>
                  </a:cubicBezTo>
                  <a:cubicBezTo>
                    <a:pt x="11417" y="2396"/>
                    <a:pt x="11331" y="2282"/>
                    <a:pt x="11275" y="2169"/>
                  </a:cubicBezTo>
                  <a:cubicBezTo>
                    <a:pt x="10905" y="1629"/>
                    <a:pt x="10479" y="1118"/>
                    <a:pt x="9997" y="692"/>
                  </a:cubicBezTo>
                  <a:cubicBezTo>
                    <a:pt x="9866" y="519"/>
                    <a:pt x="9670" y="444"/>
                    <a:pt x="9470" y="444"/>
                  </a:cubicBezTo>
                  <a:cubicBezTo>
                    <a:pt x="9409" y="444"/>
                    <a:pt x="9347" y="452"/>
                    <a:pt x="9287" y="465"/>
                  </a:cubicBezTo>
                  <a:cubicBezTo>
                    <a:pt x="8435" y="664"/>
                    <a:pt x="7554" y="834"/>
                    <a:pt x="6702" y="1061"/>
                  </a:cubicBezTo>
                  <a:cubicBezTo>
                    <a:pt x="4658" y="1629"/>
                    <a:pt x="2698" y="2396"/>
                    <a:pt x="682" y="3021"/>
                  </a:cubicBezTo>
                  <a:cubicBezTo>
                    <a:pt x="597" y="3049"/>
                    <a:pt x="511" y="3078"/>
                    <a:pt x="426" y="3106"/>
                  </a:cubicBezTo>
                  <a:cubicBezTo>
                    <a:pt x="57" y="3305"/>
                    <a:pt x="0" y="3617"/>
                    <a:pt x="369" y="3873"/>
                  </a:cubicBezTo>
                  <a:cubicBezTo>
                    <a:pt x="483" y="3958"/>
                    <a:pt x="597" y="4015"/>
                    <a:pt x="710" y="4100"/>
                  </a:cubicBezTo>
                  <a:cubicBezTo>
                    <a:pt x="994" y="4242"/>
                    <a:pt x="1221" y="4441"/>
                    <a:pt x="1420" y="4668"/>
                  </a:cubicBezTo>
                  <a:cubicBezTo>
                    <a:pt x="1704" y="4952"/>
                    <a:pt x="1931" y="5264"/>
                    <a:pt x="2187" y="5577"/>
                  </a:cubicBezTo>
                  <a:cubicBezTo>
                    <a:pt x="2300" y="5804"/>
                    <a:pt x="2556" y="5946"/>
                    <a:pt x="2812" y="5974"/>
                  </a:cubicBezTo>
                  <a:cubicBezTo>
                    <a:pt x="3352" y="6016"/>
                    <a:pt x="3893" y="6042"/>
                    <a:pt x="4444" y="6042"/>
                  </a:cubicBezTo>
                  <a:cubicBezTo>
                    <a:pt x="4646" y="6042"/>
                    <a:pt x="4850" y="6039"/>
                    <a:pt x="5055" y="6031"/>
                  </a:cubicBezTo>
                  <a:lnTo>
                    <a:pt x="7015" y="6031"/>
                  </a:lnTo>
                  <a:cubicBezTo>
                    <a:pt x="7185" y="6031"/>
                    <a:pt x="7384" y="6060"/>
                    <a:pt x="7554" y="6145"/>
                  </a:cubicBezTo>
                  <a:cubicBezTo>
                    <a:pt x="7810" y="6258"/>
                    <a:pt x="7895" y="6571"/>
                    <a:pt x="7725" y="6798"/>
                  </a:cubicBezTo>
                  <a:cubicBezTo>
                    <a:pt x="7554" y="7025"/>
                    <a:pt x="7327" y="7195"/>
                    <a:pt x="7071" y="7309"/>
                  </a:cubicBezTo>
                  <a:cubicBezTo>
                    <a:pt x="6532" y="7508"/>
                    <a:pt x="5992" y="7678"/>
                    <a:pt x="5453" y="7735"/>
                  </a:cubicBezTo>
                  <a:cubicBezTo>
                    <a:pt x="4771" y="7820"/>
                    <a:pt x="4090" y="7905"/>
                    <a:pt x="3351" y="7991"/>
                  </a:cubicBezTo>
                  <a:cubicBezTo>
                    <a:pt x="3522" y="8672"/>
                    <a:pt x="3664" y="9240"/>
                    <a:pt x="3806" y="9837"/>
                  </a:cubicBezTo>
                  <a:cubicBezTo>
                    <a:pt x="3891" y="10149"/>
                    <a:pt x="3976" y="10518"/>
                    <a:pt x="4033" y="10802"/>
                  </a:cubicBezTo>
                  <a:cubicBezTo>
                    <a:pt x="4102" y="11033"/>
                    <a:pt x="4152" y="11095"/>
                    <a:pt x="4336" y="11095"/>
                  </a:cubicBezTo>
                  <a:cubicBezTo>
                    <a:pt x="4379" y="11095"/>
                    <a:pt x="4428" y="11091"/>
                    <a:pt x="4487" y="11086"/>
                  </a:cubicBezTo>
                  <a:lnTo>
                    <a:pt x="4771" y="11029"/>
                  </a:lnTo>
                  <a:cubicBezTo>
                    <a:pt x="6447" y="10717"/>
                    <a:pt x="8065" y="10263"/>
                    <a:pt x="9656" y="9638"/>
                  </a:cubicBezTo>
                  <a:cubicBezTo>
                    <a:pt x="10025" y="9496"/>
                    <a:pt x="10394" y="9382"/>
                    <a:pt x="10763" y="9269"/>
                  </a:cubicBezTo>
                  <a:cubicBezTo>
                    <a:pt x="10877" y="9212"/>
                    <a:pt x="11019" y="9183"/>
                    <a:pt x="11133" y="9183"/>
                  </a:cubicBezTo>
                  <a:cubicBezTo>
                    <a:pt x="11186" y="9161"/>
                    <a:pt x="11241" y="9150"/>
                    <a:pt x="11296" y="9150"/>
                  </a:cubicBezTo>
                  <a:cubicBezTo>
                    <a:pt x="11447" y="9150"/>
                    <a:pt x="11597" y="9229"/>
                    <a:pt x="11701" y="9354"/>
                  </a:cubicBezTo>
                  <a:cubicBezTo>
                    <a:pt x="11814" y="9553"/>
                    <a:pt x="11814" y="9780"/>
                    <a:pt x="11701" y="9950"/>
                  </a:cubicBezTo>
                  <a:cubicBezTo>
                    <a:pt x="11559" y="10177"/>
                    <a:pt x="11388" y="10376"/>
                    <a:pt x="11218" y="10575"/>
                  </a:cubicBezTo>
                  <a:cubicBezTo>
                    <a:pt x="10792" y="11029"/>
                    <a:pt x="10337" y="11455"/>
                    <a:pt x="9798" y="11824"/>
                  </a:cubicBezTo>
                  <a:cubicBezTo>
                    <a:pt x="8406" y="12875"/>
                    <a:pt x="6873" y="13670"/>
                    <a:pt x="5226" y="14182"/>
                  </a:cubicBezTo>
                  <a:cubicBezTo>
                    <a:pt x="4885" y="14295"/>
                    <a:pt x="4885" y="14324"/>
                    <a:pt x="4970" y="14636"/>
                  </a:cubicBezTo>
                  <a:cubicBezTo>
                    <a:pt x="5396" y="16084"/>
                    <a:pt x="5936" y="17476"/>
                    <a:pt x="6560" y="18839"/>
                  </a:cubicBezTo>
                  <a:cubicBezTo>
                    <a:pt x="6645" y="19009"/>
                    <a:pt x="6731" y="19151"/>
                    <a:pt x="6816" y="19322"/>
                  </a:cubicBezTo>
                  <a:cubicBezTo>
                    <a:pt x="6863" y="19416"/>
                    <a:pt x="6968" y="19471"/>
                    <a:pt x="7068" y="19471"/>
                  </a:cubicBezTo>
                  <a:cubicBezTo>
                    <a:pt x="7088" y="19471"/>
                    <a:pt x="7109" y="19469"/>
                    <a:pt x="7128" y="19464"/>
                  </a:cubicBezTo>
                  <a:cubicBezTo>
                    <a:pt x="7242" y="19435"/>
                    <a:pt x="7355" y="19407"/>
                    <a:pt x="7469" y="19379"/>
                  </a:cubicBezTo>
                  <a:cubicBezTo>
                    <a:pt x="9230" y="18896"/>
                    <a:pt x="10905" y="18101"/>
                    <a:pt x="12410" y="17050"/>
                  </a:cubicBezTo>
                  <a:cubicBezTo>
                    <a:pt x="13149" y="16510"/>
                    <a:pt x="13859" y="15942"/>
                    <a:pt x="14569" y="15374"/>
                  </a:cubicBezTo>
                  <a:cubicBezTo>
                    <a:pt x="14966" y="15062"/>
                    <a:pt x="15392" y="14750"/>
                    <a:pt x="15790" y="14466"/>
                  </a:cubicBezTo>
                  <a:cubicBezTo>
                    <a:pt x="15989" y="14324"/>
                    <a:pt x="16216" y="14210"/>
                    <a:pt x="16443" y="14153"/>
                  </a:cubicBezTo>
                  <a:cubicBezTo>
                    <a:pt x="16518" y="14126"/>
                    <a:pt x="16593" y="14114"/>
                    <a:pt x="16666" y="14114"/>
                  </a:cubicBezTo>
                  <a:cubicBezTo>
                    <a:pt x="16979" y="14114"/>
                    <a:pt x="17249" y="14347"/>
                    <a:pt x="17295" y="14693"/>
                  </a:cubicBezTo>
                  <a:cubicBezTo>
                    <a:pt x="17323" y="14863"/>
                    <a:pt x="17323" y="15034"/>
                    <a:pt x="17295" y="15176"/>
                  </a:cubicBezTo>
                  <a:cubicBezTo>
                    <a:pt x="17210" y="15744"/>
                    <a:pt x="16983" y="16255"/>
                    <a:pt x="16670" y="16737"/>
                  </a:cubicBezTo>
                  <a:cubicBezTo>
                    <a:pt x="16244" y="17419"/>
                    <a:pt x="15733" y="18072"/>
                    <a:pt x="15165" y="18669"/>
                  </a:cubicBezTo>
                  <a:cubicBezTo>
                    <a:pt x="14256" y="19577"/>
                    <a:pt x="13291" y="20429"/>
                    <a:pt x="12297" y="21253"/>
                  </a:cubicBezTo>
                  <a:cubicBezTo>
                    <a:pt x="12155" y="21338"/>
                    <a:pt x="11984" y="21395"/>
                    <a:pt x="12013" y="21622"/>
                  </a:cubicBezTo>
                  <a:cubicBezTo>
                    <a:pt x="12751" y="21565"/>
                    <a:pt x="13490" y="21423"/>
                    <a:pt x="14200" y="21139"/>
                  </a:cubicBezTo>
                  <a:cubicBezTo>
                    <a:pt x="16017" y="20458"/>
                    <a:pt x="17693" y="19464"/>
                    <a:pt x="19169" y="18186"/>
                  </a:cubicBezTo>
                  <a:cubicBezTo>
                    <a:pt x="20476" y="17078"/>
                    <a:pt x="21612" y="15800"/>
                    <a:pt x="22606" y="14409"/>
                  </a:cubicBezTo>
                  <a:cubicBezTo>
                    <a:pt x="22946" y="13869"/>
                    <a:pt x="23344" y="13358"/>
                    <a:pt x="23656" y="12818"/>
                  </a:cubicBezTo>
                  <a:cubicBezTo>
                    <a:pt x="23789" y="12526"/>
                    <a:pt x="24097" y="12333"/>
                    <a:pt x="24438" y="12333"/>
                  </a:cubicBezTo>
                  <a:cubicBezTo>
                    <a:pt x="24462" y="12333"/>
                    <a:pt x="24485" y="12334"/>
                    <a:pt x="24508" y="12336"/>
                  </a:cubicBezTo>
                  <a:cubicBezTo>
                    <a:pt x="25644" y="12307"/>
                    <a:pt x="26780" y="12137"/>
                    <a:pt x="27888" y="11796"/>
                  </a:cubicBezTo>
                  <a:cubicBezTo>
                    <a:pt x="28768" y="11540"/>
                    <a:pt x="29592" y="11143"/>
                    <a:pt x="30330" y="10603"/>
                  </a:cubicBezTo>
                  <a:cubicBezTo>
                    <a:pt x="31125" y="10035"/>
                    <a:pt x="31779" y="9269"/>
                    <a:pt x="32205" y="8417"/>
                  </a:cubicBezTo>
                  <a:cubicBezTo>
                    <a:pt x="32744" y="7309"/>
                    <a:pt x="32602" y="5747"/>
                    <a:pt x="31892" y="5037"/>
                  </a:cubicBezTo>
                  <a:cubicBezTo>
                    <a:pt x="31722" y="5066"/>
                    <a:pt x="31665" y="5293"/>
                    <a:pt x="31551" y="5435"/>
                  </a:cubicBezTo>
                  <a:cubicBezTo>
                    <a:pt x="30955" y="6230"/>
                    <a:pt x="30245" y="6911"/>
                    <a:pt x="29450" y="7479"/>
                  </a:cubicBezTo>
                  <a:cubicBezTo>
                    <a:pt x="29137" y="7735"/>
                    <a:pt x="28768" y="7877"/>
                    <a:pt x="28371" y="7934"/>
                  </a:cubicBezTo>
                  <a:cubicBezTo>
                    <a:pt x="28359" y="7935"/>
                    <a:pt x="28347" y="7936"/>
                    <a:pt x="28335" y="7936"/>
                  </a:cubicBezTo>
                  <a:cubicBezTo>
                    <a:pt x="28070" y="7936"/>
                    <a:pt x="27893" y="7640"/>
                    <a:pt x="28001" y="7423"/>
                  </a:cubicBezTo>
                  <a:cubicBezTo>
                    <a:pt x="28115" y="7167"/>
                    <a:pt x="28285" y="6940"/>
                    <a:pt x="28484" y="6769"/>
                  </a:cubicBezTo>
                  <a:cubicBezTo>
                    <a:pt x="29251" y="5804"/>
                    <a:pt x="29847" y="4753"/>
                    <a:pt x="30245" y="3617"/>
                  </a:cubicBezTo>
                  <a:cubicBezTo>
                    <a:pt x="30217" y="3560"/>
                    <a:pt x="30188" y="3532"/>
                    <a:pt x="30160" y="3504"/>
                  </a:cubicBezTo>
                  <a:cubicBezTo>
                    <a:pt x="30046" y="3418"/>
                    <a:pt x="29933" y="3333"/>
                    <a:pt x="29791" y="3276"/>
                  </a:cubicBezTo>
                  <a:cubicBezTo>
                    <a:pt x="27718" y="2112"/>
                    <a:pt x="25446" y="1288"/>
                    <a:pt x="23088" y="891"/>
                  </a:cubicBezTo>
                  <a:cubicBezTo>
                    <a:pt x="22855" y="849"/>
                    <a:pt x="22607" y="727"/>
                    <a:pt x="22342" y="727"/>
                  </a:cubicBezTo>
                  <a:cubicBezTo>
                    <a:pt x="22252" y="727"/>
                    <a:pt x="22160" y="741"/>
                    <a:pt x="22066" y="777"/>
                  </a:cubicBezTo>
                  <a:cubicBezTo>
                    <a:pt x="22009" y="1090"/>
                    <a:pt x="21981" y="1430"/>
                    <a:pt x="22038" y="1743"/>
                  </a:cubicBezTo>
                  <a:cubicBezTo>
                    <a:pt x="22038" y="2311"/>
                    <a:pt x="21924" y="2879"/>
                    <a:pt x="21697" y="3390"/>
                  </a:cubicBezTo>
                  <a:cubicBezTo>
                    <a:pt x="21640" y="3589"/>
                    <a:pt x="21498" y="3759"/>
                    <a:pt x="21356" y="3901"/>
                  </a:cubicBezTo>
                  <a:cubicBezTo>
                    <a:pt x="21246" y="4034"/>
                    <a:pt x="21101" y="4093"/>
                    <a:pt x="20961" y="4093"/>
                  </a:cubicBezTo>
                  <a:cubicBezTo>
                    <a:pt x="20739" y="4093"/>
                    <a:pt x="20528" y="3946"/>
                    <a:pt x="20476" y="3702"/>
                  </a:cubicBezTo>
                  <a:cubicBezTo>
                    <a:pt x="20362" y="3418"/>
                    <a:pt x="20334" y="3163"/>
                    <a:pt x="20334" y="2879"/>
                  </a:cubicBezTo>
                  <a:cubicBezTo>
                    <a:pt x="20277" y="2112"/>
                    <a:pt x="20135" y="1374"/>
                    <a:pt x="19851" y="692"/>
                  </a:cubicBezTo>
                  <a:cubicBezTo>
                    <a:pt x="19766" y="493"/>
                    <a:pt x="19595" y="351"/>
                    <a:pt x="19368" y="323"/>
                  </a:cubicBezTo>
                  <a:cubicBezTo>
                    <a:pt x="18573" y="238"/>
                    <a:pt x="17749" y="153"/>
                    <a:pt x="16926" y="96"/>
                  </a:cubicBezTo>
                  <a:cubicBezTo>
                    <a:pt x="16904" y="92"/>
                    <a:pt x="16884" y="90"/>
                    <a:pt x="16866" y="90"/>
                  </a:cubicBezTo>
                  <a:cubicBezTo>
                    <a:pt x="16742" y="90"/>
                    <a:pt x="16699" y="174"/>
                    <a:pt x="16699" y="323"/>
                  </a:cubicBezTo>
                  <a:cubicBezTo>
                    <a:pt x="16727" y="863"/>
                    <a:pt x="16670" y="1402"/>
                    <a:pt x="16528" y="1913"/>
                  </a:cubicBezTo>
                  <a:cubicBezTo>
                    <a:pt x="16472" y="2055"/>
                    <a:pt x="16415" y="2169"/>
                    <a:pt x="16330" y="2311"/>
                  </a:cubicBezTo>
                  <a:cubicBezTo>
                    <a:pt x="16267" y="2394"/>
                    <a:pt x="16174" y="2447"/>
                    <a:pt x="16073" y="2447"/>
                  </a:cubicBezTo>
                  <a:cubicBezTo>
                    <a:pt x="16036" y="2447"/>
                    <a:pt x="15998" y="2440"/>
                    <a:pt x="15960" y="2424"/>
                  </a:cubicBezTo>
                  <a:cubicBezTo>
                    <a:pt x="15847" y="2424"/>
                    <a:pt x="15762" y="2339"/>
                    <a:pt x="15705" y="2226"/>
                  </a:cubicBezTo>
                  <a:cubicBezTo>
                    <a:pt x="15676" y="2055"/>
                    <a:pt x="15648" y="1885"/>
                    <a:pt x="15620" y="1743"/>
                  </a:cubicBezTo>
                  <a:cubicBezTo>
                    <a:pt x="15563" y="1260"/>
                    <a:pt x="15478" y="749"/>
                    <a:pt x="15421" y="266"/>
                  </a:cubicBezTo>
                  <a:cubicBezTo>
                    <a:pt x="15421" y="124"/>
                    <a:pt x="15279" y="11"/>
                    <a:pt x="15137" y="11"/>
                  </a:cubicBezTo>
                  <a:cubicBezTo>
                    <a:pt x="14889" y="4"/>
                    <a:pt x="14641" y="0"/>
                    <a:pt x="14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77"/>
            <p:cNvSpPr/>
            <p:nvPr/>
          </p:nvSpPr>
          <p:spPr>
            <a:xfrm>
              <a:off x="2722300" y="999700"/>
              <a:ext cx="520450" cy="191800"/>
            </a:xfrm>
            <a:custGeom>
              <a:avLst/>
              <a:gdLst/>
              <a:ahLst/>
              <a:cxnLst/>
              <a:rect l="l" t="t" r="r" b="b"/>
              <a:pathLst>
                <a:path w="20818" h="7672" extrusionOk="0">
                  <a:moveTo>
                    <a:pt x="2933" y="1"/>
                  </a:moveTo>
                  <a:cubicBezTo>
                    <a:pt x="2157" y="1"/>
                    <a:pt x="1381" y="136"/>
                    <a:pt x="604" y="136"/>
                  </a:cubicBezTo>
                  <a:cubicBezTo>
                    <a:pt x="545" y="136"/>
                    <a:pt x="486" y="135"/>
                    <a:pt x="427" y="134"/>
                  </a:cubicBezTo>
                  <a:cubicBezTo>
                    <a:pt x="285" y="134"/>
                    <a:pt x="114" y="134"/>
                    <a:pt x="29" y="332"/>
                  </a:cubicBezTo>
                  <a:cubicBezTo>
                    <a:pt x="1" y="474"/>
                    <a:pt x="171" y="616"/>
                    <a:pt x="427" y="645"/>
                  </a:cubicBezTo>
                  <a:cubicBezTo>
                    <a:pt x="469" y="659"/>
                    <a:pt x="512" y="666"/>
                    <a:pt x="555" y="666"/>
                  </a:cubicBezTo>
                  <a:cubicBezTo>
                    <a:pt x="597" y="666"/>
                    <a:pt x="640" y="659"/>
                    <a:pt x="682" y="645"/>
                  </a:cubicBezTo>
                  <a:cubicBezTo>
                    <a:pt x="995" y="588"/>
                    <a:pt x="1307" y="588"/>
                    <a:pt x="1591" y="588"/>
                  </a:cubicBezTo>
                  <a:lnTo>
                    <a:pt x="4403" y="588"/>
                  </a:lnTo>
                  <a:cubicBezTo>
                    <a:pt x="5368" y="616"/>
                    <a:pt x="6305" y="702"/>
                    <a:pt x="7243" y="844"/>
                  </a:cubicBezTo>
                  <a:cubicBezTo>
                    <a:pt x="8776" y="1042"/>
                    <a:pt x="10281" y="1383"/>
                    <a:pt x="11758" y="1838"/>
                  </a:cubicBezTo>
                  <a:cubicBezTo>
                    <a:pt x="13064" y="2235"/>
                    <a:pt x="14314" y="2803"/>
                    <a:pt x="15507" y="3485"/>
                  </a:cubicBezTo>
                  <a:cubicBezTo>
                    <a:pt x="17211" y="4507"/>
                    <a:pt x="18801" y="5785"/>
                    <a:pt x="20136" y="7290"/>
                  </a:cubicBezTo>
                  <a:cubicBezTo>
                    <a:pt x="20249" y="7404"/>
                    <a:pt x="20363" y="7517"/>
                    <a:pt x="20505" y="7631"/>
                  </a:cubicBezTo>
                  <a:cubicBezTo>
                    <a:pt x="20545" y="7651"/>
                    <a:pt x="20585" y="7671"/>
                    <a:pt x="20635" y="7671"/>
                  </a:cubicBezTo>
                  <a:cubicBezTo>
                    <a:pt x="20656" y="7671"/>
                    <a:pt x="20679" y="7668"/>
                    <a:pt x="20704" y="7659"/>
                  </a:cubicBezTo>
                  <a:cubicBezTo>
                    <a:pt x="20789" y="7631"/>
                    <a:pt x="20817" y="7517"/>
                    <a:pt x="20789" y="7432"/>
                  </a:cubicBezTo>
                  <a:cubicBezTo>
                    <a:pt x="20675" y="7148"/>
                    <a:pt x="20505" y="6893"/>
                    <a:pt x="20278" y="6694"/>
                  </a:cubicBezTo>
                  <a:cubicBezTo>
                    <a:pt x="19568" y="5927"/>
                    <a:pt x="18801" y="5217"/>
                    <a:pt x="17977" y="4564"/>
                  </a:cubicBezTo>
                  <a:cubicBezTo>
                    <a:pt x="16898" y="3683"/>
                    <a:pt x="15734" y="2945"/>
                    <a:pt x="14484" y="2349"/>
                  </a:cubicBezTo>
                  <a:cubicBezTo>
                    <a:pt x="12979" y="1639"/>
                    <a:pt x="11417" y="1099"/>
                    <a:pt x="9798" y="758"/>
                  </a:cubicBezTo>
                  <a:cubicBezTo>
                    <a:pt x="8691" y="503"/>
                    <a:pt x="7555" y="304"/>
                    <a:pt x="6419" y="190"/>
                  </a:cubicBezTo>
                  <a:cubicBezTo>
                    <a:pt x="5591" y="72"/>
                    <a:pt x="4743" y="13"/>
                    <a:pt x="3908" y="13"/>
                  </a:cubicBezTo>
                  <a:cubicBezTo>
                    <a:pt x="3741" y="13"/>
                    <a:pt x="3574" y="15"/>
                    <a:pt x="3409" y="20"/>
                  </a:cubicBezTo>
                  <a:cubicBezTo>
                    <a:pt x="3250" y="6"/>
                    <a:pt x="3092" y="1"/>
                    <a:pt x="2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77"/>
            <p:cNvSpPr/>
            <p:nvPr/>
          </p:nvSpPr>
          <p:spPr>
            <a:xfrm>
              <a:off x="3084400" y="2508875"/>
              <a:ext cx="740525" cy="249225"/>
            </a:xfrm>
            <a:custGeom>
              <a:avLst/>
              <a:gdLst/>
              <a:ahLst/>
              <a:cxnLst/>
              <a:rect l="l" t="t" r="r" b="b"/>
              <a:pathLst>
                <a:path w="29621" h="9969" extrusionOk="0">
                  <a:moveTo>
                    <a:pt x="29620" y="1"/>
                  </a:moveTo>
                  <a:lnTo>
                    <a:pt x="29620" y="1"/>
                  </a:lnTo>
                  <a:cubicBezTo>
                    <a:pt x="29566" y="265"/>
                    <a:pt x="29511" y="529"/>
                    <a:pt x="29456" y="793"/>
                  </a:cubicBezTo>
                  <a:lnTo>
                    <a:pt x="29456" y="793"/>
                  </a:lnTo>
                  <a:cubicBezTo>
                    <a:pt x="29511" y="529"/>
                    <a:pt x="29566" y="265"/>
                    <a:pt x="29620" y="1"/>
                  </a:cubicBezTo>
                  <a:close/>
                  <a:moveTo>
                    <a:pt x="29456" y="793"/>
                  </a:moveTo>
                  <a:lnTo>
                    <a:pt x="29456" y="793"/>
                  </a:lnTo>
                  <a:cubicBezTo>
                    <a:pt x="29167" y="2174"/>
                    <a:pt x="28869" y="3546"/>
                    <a:pt x="28578" y="4925"/>
                  </a:cubicBezTo>
                  <a:lnTo>
                    <a:pt x="28578" y="4925"/>
                  </a:lnTo>
                  <a:cubicBezTo>
                    <a:pt x="28585" y="4921"/>
                    <a:pt x="28591" y="4917"/>
                    <a:pt x="28598" y="4914"/>
                  </a:cubicBezTo>
                  <a:cubicBezTo>
                    <a:pt x="28884" y="3531"/>
                    <a:pt x="29170" y="2169"/>
                    <a:pt x="29456" y="793"/>
                  </a:cubicBezTo>
                  <a:close/>
                  <a:moveTo>
                    <a:pt x="28578" y="4925"/>
                  </a:moveTo>
                  <a:lnTo>
                    <a:pt x="28578" y="4925"/>
                  </a:lnTo>
                  <a:cubicBezTo>
                    <a:pt x="26465" y="6118"/>
                    <a:pt x="21559" y="7867"/>
                    <a:pt x="13831" y="7867"/>
                  </a:cubicBezTo>
                  <a:cubicBezTo>
                    <a:pt x="7270" y="7867"/>
                    <a:pt x="2272" y="6163"/>
                    <a:pt x="0" y="5056"/>
                  </a:cubicBezTo>
                  <a:lnTo>
                    <a:pt x="0" y="5056"/>
                  </a:lnTo>
                  <a:cubicBezTo>
                    <a:pt x="199" y="5851"/>
                    <a:pt x="398" y="6646"/>
                    <a:pt x="625" y="7441"/>
                  </a:cubicBezTo>
                  <a:cubicBezTo>
                    <a:pt x="3948" y="8804"/>
                    <a:pt x="7469" y="9628"/>
                    <a:pt x="11047" y="9855"/>
                  </a:cubicBezTo>
                  <a:cubicBezTo>
                    <a:pt x="11928" y="9912"/>
                    <a:pt x="12865" y="9969"/>
                    <a:pt x="13831" y="9969"/>
                  </a:cubicBezTo>
                  <a:cubicBezTo>
                    <a:pt x="21044" y="9969"/>
                    <a:pt x="25758" y="8435"/>
                    <a:pt x="28087" y="7242"/>
                  </a:cubicBezTo>
                  <a:cubicBezTo>
                    <a:pt x="28172" y="6902"/>
                    <a:pt x="28229" y="6532"/>
                    <a:pt x="28314" y="6192"/>
                  </a:cubicBezTo>
                  <a:cubicBezTo>
                    <a:pt x="28401" y="5768"/>
                    <a:pt x="28489" y="5346"/>
                    <a:pt x="28578" y="49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77"/>
            <p:cNvSpPr/>
            <p:nvPr/>
          </p:nvSpPr>
          <p:spPr>
            <a:xfrm>
              <a:off x="2660550" y="1012425"/>
              <a:ext cx="609175" cy="450700"/>
            </a:xfrm>
            <a:custGeom>
              <a:avLst/>
              <a:gdLst/>
              <a:ahLst/>
              <a:cxnLst/>
              <a:rect l="l" t="t" r="r" b="b"/>
              <a:pathLst>
                <a:path w="24367" h="18028" extrusionOk="0">
                  <a:moveTo>
                    <a:pt x="12016" y="2459"/>
                  </a:moveTo>
                  <a:cubicBezTo>
                    <a:pt x="12063" y="2459"/>
                    <a:pt x="12109" y="2461"/>
                    <a:pt x="12155" y="2465"/>
                  </a:cubicBezTo>
                  <a:lnTo>
                    <a:pt x="12240" y="2465"/>
                  </a:lnTo>
                  <a:cubicBezTo>
                    <a:pt x="12439" y="2465"/>
                    <a:pt x="12666" y="2465"/>
                    <a:pt x="12723" y="2663"/>
                  </a:cubicBezTo>
                  <a:cubicBezTo>
                    <a:pt x="12808" y="2919"/>
                    <a:pt x="12751" y="3203"/>
                    <a:pt x="12552" y="3373"/>
                  </a:cubicBezTo>
                  <a:cubicBezTo>
                    <a:pt x="12300" y="3558"/>
                    <a:pt x="11999" y="3653"/>
                    <a:pt x="11694" y="3653"/>
                  </a:cubicBezTo>
                  <a:cubicBezTo>
                    <a:pt x="11484" y="3653"/>
                    <a:pt x="11273" y="3608"/>
                    <a:pt x="11076" y="3515"/>
                  </a:cubicBezTo>
                  <a:cubicBezTo>
                    <a:pt x="10763" y="3345"/>
                    <a:pt x="10763" y="2890"/>
                    <a:pt x="11076" y="2720"/>
                  </a:cubicBezTo>
                  <a:cubicBezTo>
                    <a:pt x="11374" y="2546"/>
                    <a:pt x="11694" y="2459"/>
                    <a:pt x="12016" y="2459"/>
                  </a:cubicBezTo>
                  <a:close/>
                  <a:moveTo>
                    <a:pt x="17255" y="5027"/>
                  </a:moveTo>
                  <a:cubicBezTo>
                    <a:pt x="17409" y="5027"/>
                    <a:pt x="17566" y="5085"/>
                    <a:pt x="17693" y="5191"/>
                  </a:cubicBezTo>
                  <a:cubicBezTo>
                    <a:pt x="17835" y="5333"/>
                    <a:pt x="17920" y="5560"/>
                    <a:pt x="17863" y="5759"/>
                  </a:cubicBezTo>
                  <a:cubicBezTo>
                    <a:pt x="17749" y="6185"/>
                    <a:pt x="17551" y="6554"/>
                    <a:pt x="17267" y="6866"/>
                  </a:cubicBezTo>
                  <a:cubicBezTo>
                    <a:pt x="15989" y="8258"/>
                    <a:pt x="14285" y="9223"/>
                    <a:pt x="12410" y="9593"/>
                  </a:cubicBezTo>
                  <a:cubicBezTo>
                    <a:pt x="12297" y="9621"/>
                    <a:pt x="12212" y="9621"/>
                    <a:pt x="12126" y="9621"/>
                  </a:cubicBezTo>
                  <a:lnTo>
                    <a:pt x="11928" y="9621"/>
                  </a:lnTo>
                  <a:cubicBezTo>
                    <a:pt x="11700" y="9536"/>
                    <a:pt x="11615" y="9309"/>
                    <a:pt x="11700" y="9110"/>
                  </a:cubicBezTo>
                  <a:cubicBezTo>
                    <a:pt x="11814" y="8939"/>
                    <a:pt x="11956" y="8826"/>
                    <a:pt x="12126" y="8741"/>
                  </a:cubicBezTo>
                  <a:cubicBezTo>
                    <a:pt x="12893" y="8286"/>
                    <a:pt x="13632" y="7690"/>
                    <a:pt x="14256" y="7037"/>
                  </a:cubicBezTo>
                  <a:cubicBezTo>
                    <a:pt x="14796" y="6497"/>
                    <a:pt x="15392" y="5986"/>
                    <a:pt x="16017" y="5560"/>
                  </a:cubicBezTo>
                  <a:cubicBezTo>
                    <a:pt x="16358" y="5304"/>
                    <a:pt x="16699" y="5134"/>
                    <a:pt x="17096" y="5049"/>
                  </a:cubicBezTo>
                  <a:cubicBezTo>
                    <a:pt x="17148" y="5034"/>
                    <a:pt x="17201" y="5027"/>
                    <a:pt x="17255" y="5027"/>
                  </a:cubicBezTo>
                  <a:close/>
                  <a:moveTo>
                    <a:pt x="1118" y="1"/>
                  </a:moveTo>
                  <a:cubicBezTo>
                    <a:pt x="696" y="1"/>
                    <a:pt x="327" y="8"/>
                    <a:pt x="0" y="22"/>
                  </a:cubicBezTo>
                  <a:cubicBezTo>
                    <a:pt x="57" y="136"/>
                    <a:pt x="114" y="221"/>
                    <a:pt x="227" y="278"/>
                  </a:cubicBezTo>
                  <a:cubicBezTo>
                    <a:pt x="341" y="363"/>
                    <a:pt x="455" y="420"/>
                    <a:pt x="568" y="505"/>
                  </a:cubicBezTo>
                  <a:cubicBezTo>
                    <a:pt x="852" y="647"/>
                    <a:pt x="1079" y="846"/>
                    <a:pt x="1278" y="1073"/>
                  </a:cubicBezTo>
                  <a:cubicBezTo>
                    <a:pt x="1562" y="1357"/>
                    <a:pt x="1818" y="1669"/>
                    <a:pt x="2045" y="2010"/>
                  </a:cubicBezTo>
                  <a:cubicBezTo>
                    <a:pt x="2158" y="2209"/>
                    <a:pt x="2414" y="2351"/>
                    <a:pt x="2670" y="2379"/>
                  </a:cubicBezTo>
                  <a:cubicBezTo>
                    <a:pt x="3408" y="2436"/>
                    <a:pt x="4146" y="2465"/>
                    <a:pt x="4913" y="2465"/>
                  </a:cubicBezTo>
                  <a:lnTo>
                    <a:pt x="6873" y="2465"/>
                  </a:lnTo>
                  <a:cubicBezTo>
                    <a:pt x="6922" y="2457"/>
                    <a:pt x="6970" y="2454"/>
                    <a:pt x="7017" y="2454"/>
                  </a:cubicBezTo>
                  <a:cubicBezTo>
                    <a:pt x="7157" y="2454"/>
                    <a:pt x="7284" y="2486"/>
                    <a:pt x="7412" y="2550"/>
                  </a:cubicBezTo>
                  <a:cubicBezTo>
                    <a:pt x="7668" y="2663"/>
                    <a:pt x="7753" y="2976"/>
                    <a:pt x="7583" y="3203"/>
                  </a:cubicBezTo>
                  <a:cubicBezTo>
                    <a:pt x="7412" y="3430"/>
                    <a:pt x="7185" y="3600"/>
                    <a:pt x="6929" y="3714"/>
                  </a:cubicBezTo>
                  <a:cubicBezTo>
                    <a:pt x="6418" y="3941"/>
                    <a:pt x="5850" y="4083"/>
                    <a:pt x="5311" y="4140"/>
                  </a:cubicBezTo>
                  <a:cubicBezTo>
                    <a:pt x="4629" y="4225"/>
                    <a:pt x="3976" y="4310"/>
                    <a:pt x="3209" y="4396"/>
                  </a:cubicBezTo>
                  <a:cubicBezTo>
                    <a:pt x="3380" y="5077"/>
                    <a:pt x="3522" y="5674"/>
                    <a:pt x="3664" y="6242"/>
                  </a:cubicBezTo>
                  <a:cubicBezTo>
                    <a:pt x="3749" y="6554"/>
                    <a:pt x="3834" y="6895"/>
                    <a:pt x="3919" y="7207"/>
                  </a:cubicBezTo>
                  <a:cubicBezTo>
                    <a:pt x="3963" y="7447"/>
                    <a:pt x="4006" y="7503"/>
                    <a:pt x="4166" y="7503"/>
                  </a:cubicBezTo>
                  <a:cubicBezTo>
                    <a:pt x="4214" y="7503"/>
                    <a:pt x="4273" y="7498"/>
                    <a:pt x="4345" y="7491"/>
                  </a:cubicBezTo>
                  <a:lnTo>
                    <a:pt x="4629" y="7434"/>
                  </a:lnTo>
                  <a:cubicBezTo>
                    <a:pt x="6305" y="7150"/>
                    <a:pt x="7952" y="6668"/>
                    <a:pt x="9542" y="6043"/>
                  </a:cubicBezTo>
                  <a:cubicBezTo>
                    <a:pt x="9911" y="5901"/>
                    <a:pt x="10309" y="5787"/>
                    <a:pt x="10678" y="5645"/>
                  </a:cubicBezTo>
                  <a:cubicBezTo>
                    <a:pt x="10792" y="5617"/>
                    <a:pt x="10905" y="5588"/>
                    <a:pt x="11019" y="5560"/>
                  </a:cubicBezTo>
                  <a:cubicBezTo>
                    <a:pt x="11066" y="5548"/>
                    <a:pt x="11114" y="5542"/>
                    <a:pt x="11160" y="5542"/>
                  </a:cubicBezTo>
                  <a:cubicBezTo>
                    <a:pt x="11336" y="5542"/>
                    <a:pt x="11497" y="5624"/>
                    <a:pt x="11587" y="5759"/>
                  </a:cubicBezTo>
                  <a:cubicBezTo>
                    <a:pt x="11700" y="5929"/>
                    <a:pt x="11700" y="6185"/>
                    <a:pt x="11587" y="6355"/>
                  </a:cubicBezTo>
                  <a:cubicBezTo>
                    <a:pt x="11445" y="6582"/>
                    <a:pt x="11303" y="6781"/>
                    <a:pt x="11133" y="6980"/>
                  </a:cubicBezTo>
                  <a:cubicBezTo>
                    <a:pt x="10707" y="7434"/>
                    <a:pt x="10224" y="7860"/>
                    <a:pt x="9713" y="8229"/>
                  </a:cubicBezTo>
                  <a:cubicBezTo>
                    <a:pt x="8321" y="9252"/>
                    <a:pt x="6759" y="10047"/>
                    <a:pt x="5112" y="10587"/>
                  </a:cubicBezTo>
                  <a:cubicBezTo>
                    <a:pt x="4800" y="10700"/>
                    <a:pt x="4800" y="10729"/>
                    <a:pt x="4885" y="11041"/>
                  </a:cubicBezTo>
                  <a:cubicBezTo>
                    <a:pt x="5311" y="12461"/>
                    <a:pt x="5822" y="13881"/>
                    <a:pt x="6475" y="15216"/>
                  </a:cubicBezTo>
                  <a:cubicBezTo>
                    <a:pt x="6532" y="15386"/>
                    <a:pt x="6645" y="15556"/>
                    <a:pt x="6731" y="15727"/>
                  </a:cubicBezTo>
                  <a:cubicBezTo>
                    <a:pt x="6774" y="15814"/>
                    <a:pt x="6851" y="15851"/>
                    <a:pt x="6935" y="15851"/>
                  </a:cubicBezTo>
                  <a:cubicBezTo>
                    <a:pt x="6961" y="15851"/>
                    <a:pt x="6988" y="15847"/>
                    <a:pt x="7015" y="15840"/>
                  </a:cubicBezTo>
                  <a:cubicBezTo>
                    <a:pt x="7128" y="15812"/>
                    <a:pt x="7242" y="15784"/>
                    <a:pt x="7384" y="15755"/>
                  </a:cubicBezTo>
                  <a:cubicBezTo>
                    <a:pt x="9145" y="15272"/>
                    <a:pt x="10820" y="14506"/>
                    <a:pt x="12297" y="13455"/>
                  </a:cubicBezTo>
                  <a:cubicBezTo>
                    <a:pt x="13035" y="12915"/>
                    <a:pt x="13774" y="12347"/>
                    <a:pt x="14484" y="11779"/>
                  </a:cubicBezTo>
                  <a:cubicBezTo>
                    <a:pt x="14881" y="11439"/>
                    <a:pt x="15279" y="11155"/>
                    <a:pt x="15705" y="10842"/>
                  </a:cubicBezTo>
                  <a:cubicBezTo>
                    <a:pt x="15904" y="10700"/>
                    <a:pt x="16102" y="10615"/>
                    <a:pt x="16330" y="10558"/>
                  </a:cubicBezTo>
                  <a:cubicBezTo>
                    <a:pt x="16404" y="10532"/>
                    <a:pt x="16480" y="10519"/>
                    <a:pt x="16556" y="10519"/>
                  </a:cubicBezTo>
                  <a:cubicBezTo>
                    <a:pt x="16882" y="10519"/>
                    <a:pt x="17187" y="10757"/>
                    <a:pt x="17210" y="11126"/>
                  </a:cubicBezTo>
                  <a:cubicBezTo>
                    <a:pt x="17210" y="11268"/>
                    <a:pt x="17210" y="11439"/>
                    <a:pt x="17210" y="11609"/>
                  </a:cubicBezTo>
                  <a:cubicBezTo>
                    <a:pt x="17096" y="12149"/>
                    <a:pt x="16898" y="12688"/>
                    <a:pt x="16585" y="13142"/>
                  </a:cubicBezTo>
                  <a:cubicBezTo>
                    <a:pt x="16159" y="13852"/>
                    <a:pt x="15648" y="14506"/>
                    <a:pt x="15052" y="15074"/>
                  </a:cubicBezTo>
                  <a:cubicBezTo>
                    <a:pt x="14143" y="15982"/>
                    <a:pt x="13149" y="16863"/>
                    <a:pt x="12126" y="17658"/>
                  </a:cubicBezTo>
                  <a:cubicBezTo>
                    <a:pt x="12013" y="17743"/>
                    <a:pt x="11814" y="17800"/>
                    <a:pt x="11871" y="18027"/>
                  </a:cubicBezTo>
                  <a:cubicBezTo>
                    <a:pt x="12609" y="17999"/>
                    <a:pt x="13348" y="17828"/>
                    <a:pt x="14029" y="17544"/>
                  </a:cubicBezTo>
                  <a:cubicBezTo>
                    <a:pt x="15847" y="16863"/>
                    <a:pt x="17551" y="15869"/>
                    <a:pt x="18999" y="14591"/>
                  </a:cubicBezTo>
                  <a:cubicBezTo>
                    <a:pt x="20334" y="13512"/>
                    <a:pt x="21470" y="12234"/>
                    <a:pt x="22464" y="10814"/>
                  </a:cubicBezTo>
                  <a:cubicBezTo>
                    <a:pt x="22804" y="10274"/>
                    <a:pt x="23174" y="9791"/>
                    <a:pt x="23514" y="9252"/>
                  </a:cubicBezTo>
                  <a:cubicBezTo>
                    <a:pt x="23656" y="8911"/>
                    <a:pt x="23997" y="8741"/>
                    <a:pt x="24366" y="8741"/>
                  </a:cubicBezTo>
                  <a:cubicBezTo>
                    <a:pt x="23912" y="8201"/>
                    <a:pt x="23486" y="7662"/>
                    <a:pt x="23032" y="7179"/>
                  </a:cubicBezTo>
                  <a:cubicBezTo>
                    <a:pt x="23003" y="7150"/>
                    <a:pt x="23003" y="7150"/>
                    <a:pt x="22975" y="7150"/>
                  </a:cubicBezTo>
                  <a:cubicBezTo>
                    <a:pt x="22833" y="7037"/>
                    <a:pt x="22719" y="6923"/>
                    <a:pt x="22606" y="6781"/>
                  </a:cubicBezTo>
                  <a:cubicBezTo>
                    <a:pt x="21271" y="5304"/>
                    <a:pt x="19681" y="4026"/>
                    <a:pt x="17977" y="2976"/>
                  </a:cubicBezTo>
                  <a:cubicBezTo>
                    <a:pt x="16784" y="2294"/>
                    <a:pt x="15534" y="1755"/>
                    <a:pt x="14228" y="1329"/>
                  </a:cubicBezTo>
                  <a:cubicBezTo>
                    <a:pt x="13007" y="959"/>
                    <a:pt x="11757" y="647"/>
                    <a:pt x="10508" y="477"/>
                  </a:cubicBezTo>
                  <a:cubicBezTo>
                    <a:pt x="8321" y="221"/>
                    <a:pt x="6163" y="221"/>
                    <a:pt x="4061" y="107"/>
                  </a:cubicBezTo>
                  <a:cubicBezTo>
                    <a:pt x="3977" y="100"/>
                    <a:pt x="3894" y="96"/>
                    <a:pt x="3811" y="96"/>
                  </a:cubicBezTo>
                  <a:cubicBezTo>
                    <a:pt x="3583" y="96"/>
                    <a:pt x="3360" y="123"/>
                    <a:pt x="3152" y="164"/>
                  </a:cubicBezTo>
                  <a:cubicBezTo>
                    <a:pt x="3110" y="178"/>
                    <a:pt x="3060" y="185"/>
                    <a:pt x="3010" y="185"/>
                  </a:cubicBezTo>
                  <a:cubicBezTo>
                    <a:pt x="2961" y="185"/>
                    <a:pt x="2911" y="178"/>
                    <a:pt x="2868" y="164"/>
                  </a:cubicBezTo>
                  <a:cubicBezTo>
                    <a:pt x="2755" y="164"/>
                    <a:pt x="2641" y="107"/>
                    <a:pt x="2556" y="22"/>
                  </a:cubicBezTo>
                  <a:cubicBezTo>
                    <a:pt x="2016" y="8"/>
                    <a:pt x="1541" y="1"/>
                    <a:pt x="1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3" name="Google Shape;5453;p77"/>
          <p:cNvGrpSpPr/>
          <p:nvPr/>
        </p:nvGrpSpPr>
        <p:grpSpPr>
          <a:xfrm>
            <a:off x="356328" y="526353"/>
            <a:ext cx="6198681" cy="4567116"/>
            <a:chOff x="743953" y="1297282"/>
            <a:chExt cx="2285547" cy="1344455"/>
          </a:xfrm>
        </p:grpSpPr>
        <p:sp>
          <p:nvSpPr>
            <p:cNvPr id="5454" name="Google Shape;5454;p77"/>
            <p:cNvSpPr/>
            <p:nvPr/>
          </p:nvSpPr>
          <p:spPr>
            <a:xfrm>
              <a:off x="791775" y="2528338"/>
              <a:ext cx="2192996" cy="113399"/>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5" name="Google Shape;5455;p77"/>
            <p:cNvGrpSpPr/>
            <p:nvPr/>
          </p:nvGrpSpPr>
          <p:grpSpPr>
            <a:xfrm>
              <a:off x="743953" y="1297282"/>
              <a:ext cx="2285547" cy="1305930"/>
              <a:chOff x="743878" y="1560957"/>
              <a:chExt cx="2285547" cy="1305930"/>
            </a:xfrm>
          </p:grpSpPr>
          <p:grpSp>
            <p:nvGrpSpPr>
              <p:cNvPr id="5456" name="Google Shape;5456;p77"/>
              <p:cNvGrpSpPr/>
              <p:nvPr/>
            </p:nvGrpSpPr>
            <p:grpSpPr>
              <a:xfrm>
                <a:off x="743878" y="1590850"/>
                <a:ext cx="2240772" cy="1276037"/>
                <a:chOff x="743878" y="1590850"/>
                <a:chExt cx="2240772" cy="1276037"/>
              </a:xfrm>
            </p:grpSpPr>
            <p:sp>
              <p:nvSpPr>
                <p:cNvPr id="5457" name="Google Shape;5457;p77"/>
                <p:cNvSpPr/>
                <p:nvPr/>
              </p:nvSpPr>
              <p:spPr>
                <a:xfrm>
                  <a:off x="791950" y="1590850"/>
                  <a:ext cx="2192700" cy="122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77"/>
                <p:cNvSpPr/>
                <p:nvPr/>
              </p:nvSpPr>
              <p:spPr>
                <a:xfrm rot="2696772">
                  <a:off x="725268" y="2752322"/>
                  <a:ext cx="225921"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59" name="Google Shape;5459;p77"/>
              <p:cNvSpPr/>
              <p:nvPr/>
            </p:nvSpPr>
            <p:spPr>
              <a:xfrm rot="1595940">
                <a:off x="2804590" y="1608790"/>
                <a:ext cx="226469" cy="4023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60" name="Google Shape;5460;p77"/>
          <p:cNvSpPr/>
          <p:nvPr/>
        </p:nvSpPr>
        <p:spPr>
          <a:xfrm>
            <a:off x="2847568" y="61113"/>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1" name="Google Shape;5461;p77"/>
          <p:cNvGrpSpPr/>
          <p:nvPr/>
        </p:nvGrpSpPr>
        <p:grpSpPr>
          <a:xfrm flipH="1">
            <a:off x="6419790" y="1756930"/>
            <a:ext cx="1292947" cy="3171338"/>
            <a:chOff x="6291140" y="1336628"/>
            <a:chExt cx="1298270" cy="3184394"/>
          </a:xfrm>
        </p:grpSpPr>
        <p:grpSp>
          <p:nvGrpSpPr>
            <p:cNvPr id="5462" name="Google Shape;5462;p77"/>
            <p:cNvGrpSpPr/>
            <p:nvPr/>
          </p:nvGrpSpPr>
          <p:grpSpPr>
            <a:xfrm>
              <a:off x="6291140" y="1336628"/>
              <a:ext cx="1298270" cy="3184394"/>
              <a:chOff x="5619603" y="1369653"/>
              <a:chExt cx="1298270" cy="3184394"/>
            </a:xfrm>
          </p:grpSpPr>
          <p:grpSp>
            <p:nvGrpSpPr>
              <p:cNvPr id="5463" name="Google Shape;5463;p77"/>
              <p:cNvGrpSpPr/>
              <p:nvPr/>
            </p:nvGrpSpPr>
            <p:grpSpPr>
              <a:xfrm>
                <a:off x="5619603" y="1369653"/>
                <a:ext cx="1298270" cy="3184394"/>
                <a:chOff x="6096478" y="1147553"/>
                <a:chExt cx="1298270" cy="3184394"/>
              </a:xfrm>
            </p:grpSpPr>
            <p:sp>
              <p:nvSpPr>
                <p:cNvPr id="5464" name="Google Shape;5464;p77"/>
                <p:cNvSpPr/>
                <p:nvPr/>
              </p:nvSpPr>
              <p:spPr>
                <a:xfrm>
                  <a:off x="6159150" y="4075747"/>
                  <a:ext cx="1078800" cy="25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77"/>
                <p:cNvSpPr/>
                <p:nvPr/>
              </p:nvSpPr>
              <p:spPr>
                <a:xfrm>
                  <a:off x="6808752" y="1706603"/>
                  <a:ext cx="95524" cy="186166"/>
                </a:xfrm>
                <a:custGeom>
                  <a:avLst/>
                  <a:gdLst/>
                  <a:ahLst/>
                  <a:cxnLst/>
                  <a:rect l="l" t="t" r="r" b="b"/>
                  <a:pathLst>
                    <a:path w="5654" h="11019" extrusionOk="0">
                      <a:moveTo>
                        <a:pt x="685" y="11019"/>
                      </a:moveTo>
                      <a:cubicBezTo>
                        <a:pt x="1369" y="10443"/>
                        <a:pt x="5654" y="6950"/>
                        <a:pt x="4862" y="5546"/>
                      </a:cubicBezTo>
                      <a:cubicBezTo>
                        <a:pt x="4754" y="5294"/>
                        <a:pt x="4574" y="4934"/>
                        <a:pt x="4250" y="4321"/>
                      </a:cubicBezTo>
                      <a:cubicBezTo>
                        <a:pt x="3277" y="4069"/>
                        <a:pt x="2269" y="4105"/>
                        <a:pt x="1333" y="4502"/>
                      </a:cubicBezTo>
                      <a:cubicBezTo>
                        <a:pt x="1297" y="4105"/>
                        <a:pt x="1225" y="3745"/>
                        <a:pt x="1117" y="3385"/>
                      </a:cubicBezTo>
                      <a:lnTo>
                        <a:pt x="937" y="3025"/>
                      </a:lnTo>
                      <a:cubicBezTo>
                        <a:pt x="1081" y="2053"/>
                        <a:pt x="1117" y="1045"/>
                        <a:pt x="1009" y="73"/>
                      </a:cubicBezTo>
                      <a:cubicBezTo>
                        <a:pt x="829" y="1"/>
                        <a:pt x="613" y="73"/>
                        <a:pt x="505" y="253"/>
                      </a:cubicBezTo>
                      <a:cubicBezTo>
                        <a:pt x="361" y="1693"/>
                        <a:pt x="1" y="8714"/>
                        <a:pt x="1" y="8714"/>
                      </a:cubicBezTo>
                      <a:cubicBezTo>
                        <a:pt x="145" y="9470"/>
                        <a:pt x="361" y="10263"/>
                        <a:pt x="685" y="11019"/>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77"/>
                <p:cNvSpPr/>
                <p:nvPr/>
              </p:nvSpPr>
              <p:spPr>
                <a:xfrm>
                  <a:off x="6805103" y="1675585"/>
                  <a:ext cx="100390" cy="172785"/>
                </a:xfrm>
                <a:custGeom>
                  <a:avLst/>
                  <a:gdLst/>
                  <a:ahLst/>
                  <a:cxnLst/>
                  <a:rect l="l" t="t" r="r" b="b"/>
                  <a:pathLst>
                    <a:path w="5942" h="10227" extrusionOk="0">
                      <a:moveTo>
                        <a:pt x="2593" y="1261"/>
                      </a:moveTo>
                      <a:cubicBezTo>
                        <a:pt x="1333" y="2305"/>
                        <a:pt x="1" y="4069"/>
                        <a:pt x="361" y="4861"/>
                      </a:cubicBezTo>
                      <a:cubicBezTo>
                        <a:pt x="685" y="5689"/>
                        <a:pt x="1405" y="5005"/>
                        <a:pt x="1405" y="5005"/>
                      </a:cubicBezTo>
                      <a:cubicBezTo>
                        <a:pt x="1405" y="5005"/>
                        <a:pt x="397" y="6049"/>
                        <a:pt x="829" y="6626"/>
                      </a:cubicBezTo>
                      <a:cubicBezTo>
                        <a:pt x="1261" y="7202"/>
                        <a:pt x="2017" y="6554"/>
                        <a:pt x="2017" y="6554"/>
                      </a:cubicBezTo>
                      <a:cubicBezTo>
                        <a:pt x="2017" y="6554"/>
                        <a:pt x="469" y="7850"/>
                        <a:pt x="1153" y="8462"/>
                      </a:cubicBezTo>
                      <a:cubicBezTo>
                        <a:pt x="1513" y="8822"/>
                        <a:pt x="2053" y="8822"/>
                        <a:pt x="2377" y="8462"/>
                      </a:cubicBezTo>
                      <a:cubicBezTo>
                        <a:pt x="2377" y="8462"/>
                        <a:pt x="1189" y="9830"/>
                        <a:pt x="1801" y="10010"/>
                      </a:cubicBezTo>
                      <a:cubicBezTo>
                        <a:pt x="2413" y="10226"/>
                        <a:pt x="4934" y="8930"/>
                        <a:pt x="5438" y="7634"/>
                      </a:cubicBezTo>
                      <a:cubicBezTo>
                        <a:pt x="5942" y="6338"/>
                        <a:pt x="5042" y="6374"/>
                        <a:pt x="5042" y="6374"/>
                      </a:cubicBezTo>
                      <a:cubicBezTo>
                        <a:pt x="5042" y="6374"/>
                        <a:pt x="5726" y="5365"/>
                        <a:pt x="5114" y="4789"/>
                      </a:cubicBezTo>
                      <a:cubicBezTo>
                        <a:pt x="4538" y="4249"/>
                        <a:pt x="4213" y="4681"/>
                        <a:pt x="4213" y="4681"/>
                      </a:cubicBezTo>
                      <a:cubicBezTo>
                        <a:pt x="4213" y="4681"/>
                        <a:pt x="5294" y="3421"/>
                        <a:pt x="4826" y="3061"/>
                      </a:cubicBezTo>
                      <a:cubicBezTo>
                        <a:pt x="4466" y="2845"/>
                        <a:pt x="3997" y="2773"/>
                        <a:pt x="3565" y="2845"/>
                      </a:cubicBezTo>
                      <a:cubicBezTo>
                        <a:pt x="3565" y="2845"/>
                        <a:pt x="4610" y="0"/>
                        <a:pt x="2593" y="126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77"/>
                <p:cNvSpPr/>
                <p:nvPr/>
              </p:nvSpPr>
              <p:spPr>
                <a:xfrm>
                  <a:off x="6417065" y="2064420"/>
                  <a:ext cx="556640" cy="1020796"/>
                </a:xfrm>
                <a:custGeom>
                  <a:avLst/>
                  <a:gdLst/>
                  <a:ahLst/>
                  <a:cxnLst/>
                  <a:rect l="l" t="t" r="r" b="b"/>
                  <a:pathLst>
                    <a:path w="32947" h="60420" extrusionOk="0">
                      <a:moveTo>
                        <a:pt x="29598" y="10694"/>
                      </a:moveTo>
                      <a:cubicBezTo>
                        <a:pt x="31686" y="25421"/>
                        <a:pt x="32802" y="40256"/>
                        <a:pt x="32946" y="55127"/>
                      </a:cubicBezTo>
                      <a:cubicBezTo>
                        <a:pt x="32910" y="55487"/>
                        <a:pt x="32622" y="55811"/>
                        <a:pt x="32262" y="55847"/>
                      </a:cubicBezTo>
                      <a:cubicBezTo>
                        <a:pt x="31614" y="55991"/>
                        <a:pt x="17211" y="60420"/>
                        <a:pt x="1728" y="55595"/>
                      </a:cubicBezTo>
                      <a:cubicBezTo>
                        <a:pt x="1728" y="55595"/>
                        <a:pt x="1188" y="55451"/>
                        <a:pt x="1116" y="54298"/>
                      </a:cubicBezTo>
                      <a:cubicBezTo>
                        <a:pt x="1008" y="53182"/>
                        <a:pt x="1584" y="48429"/>
                        <a:pt x="1476" y="43640"/>
                      </a:cubicBezTo>
                      <a:cubicBezTo>
                        <a:pt x="1332" y="38888"/>
                        <a:pt x="0" y="22108"/>
                        <a:pt x="5473" y="11054"/>
                      </a:cubicBezTo>
                      <a:cubicBezTo>
                        <a:pt x="10982" y="0"/>
                        <a:pt x="29598" y="10694"/>
                        <a:pt x="29598" y="106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77"/>
                <p:cNvSpPr/>
                <p:nvPr/>
              </p:nvSpPr>
              <p:spPr>
                <a:xfrm>
                  <a:off x="7223686" y="1611837"/>
                  <a:ext cx="158779" cy="234215"/>
                </a:xfrm>
                <a:custGeom>
                  <a:avLst/>
                  <a:gdLst/>
                  <a:ahLst/>
                  <a:cxnLst/>
                  <a:rect l="l" t="t" r="r" b="b"/>
                  <a:pathLst>
                    <a:path w="9398" h="13863" extrusionOk="0">
                      <a:moveTo>
                        <a:pt x="3673" y="0"/>
                      </a:moveTo>
                      <a:cubicBezTo>
                        <a:pt x="3385" y="0"/>
                        <a:pt x="3313" y="1477"/>
                        <a:pt x="2845" y="2593"/>
                      </a:cubicBezTo>
                      <a:cubicBezTo>
                        <a:pt x="2341" y="3817"/>
                        <a:pt x="1440" y="4645"/>
                        <a:pt x="1332" y="5221"/>
                      </a:cubicBezTo>
                      <a:cubicBezTo>
                        <a:pt x="1044" y="6770"/>
                        <a:pt x="720" y="8282"/>
                        <a:pt x="288" y="9758"/>
                      </a:cubicBezTo>
                      <a:cubicBezTo>
                        <a:pt x="0" y="10478"/>
                        <a:pt x="1764" y="11991"/>
                        <a:pt x="2701" y="12315"/>
                      </a:cubicBezTo>
                      <a:cubicBezTo>
                        <a:pt x="2737" y="12783"/>
                        <a:pt x="2809" y="13323"/>
                        <a:pt x="2917" y="13863"/>
                      </a:cubicBezTo>
                      <a:cubicBezTo>
                        <a:pt x="5149" y="11523"/>
                        <a:pt x="8498" y="9938"/>
                        <a:pt x="8930" y="8462"/>
                      </a:cubicBezTo>
                      <a:cubicBezTo>
                        <a:pt x="9398" y="7022"/>
                        <a:pt x="7850" y="6013"/>
                        <a:pt x="7850" y="6013"/>
                      </a:cubicBezTo>
                      <a:cubicBezTo>
                        <a:pt x="6877" y="5725"/>
                        <a:pt x="5833" y="5761"/>
                        <a:pt x="4861" y="6158"/>
                      </a:cubicBezTo>
                      <a:cubicBezTo>
                        <a:pt x="4825" y="5761"/>
                        <a:pt x="4753" y="5401"/>
                        <a:pt x="4645" y="5041"/>
                      </a:cubicBezTo>
                      <a:lnTo>
                        <a:pt x="4501" y="4681"/>
                      </a:lnTo>
                      <a:cubicBezTo>
                        <a:pt x="4537" y="4681"/>
                        <a:pt x="5005" y="0"/>
                        <a:pt x="3673"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77"/>
                <p:cNvSpPr/>
                <p:nvPr/>
              </p:nvSpPr>
              <p:spPr>
                <a:xfrm>
                  <a:off x="6207186" y="1467052"/>
                  <a:ext cx="107689" cy="104039"/>
                </a:xfrm>
                <a:custGeom>
                  <a:avLst/>
                  <a:gdLst/>
                  <a:ahLst/>
                  <a:cxnLst/>
                  <a:rect l="l" t="t" r="r" b="b"/>
                  <a:pathLst>
                    <a:path w="6374" h="6158" extrusionOk="0">
                      <a:moveTo>
                        <a:pt x="3601" y="1"/>
                      </a:moveTo>
                      <a:lnTo>
                        <a:pt x="577" y="973"/>
                      </a:lnTo>
                      <a:lnTo>
                        <a:pt x="1" y="5726"/>
                      </a:lnTo>
                      <a:lnTo>
                        <a:pt x="5762" y="6158"/>
                      </a:lnTo>
                      <a:lnTo>
                        <a:pt x="6302" y="5474"/>
                      </a:lnTo>
                      <a:cubicBezTo>
                        <a:pt x="6050" y="4322"/>
                        <a:pt x="6014" y="3133"/>
                        <a:pt x="6122" y="1945"/>
                      </a:cubicBezTo>
                      <a:cubicBezTo>
                        <a:pt x="6374" y="361"/>
                        <a:pt x="3601" y="1"/>
                        <a:pt x="3601" y="1"/>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77"/>
                <p:cNvSpPr/>
                <p:nvPr/>
              </p:nvSpPr>
              <p:spPr>
                <a:xfrm>
                  <a:off x="6799688" y="1610012"/>
                  <a:ext cx="523796" cy="500058"/>
                </a:xfrm>
                <a:custGeom>
                  <a:avLst/>
                  <a:gdLst/>
                  <a:ahLst/>
                  <a:cxnLst/>
                  <a:rect l="l" t="t" r="r" b="b"/>
                  <a:pathLst>
                    <a:path w="31003" h="29598" extrusionOk="0">
                      <a:moveTo>
                        <a:pt x="25529" y="8498"/>
                      </a:moveTo>
                      <a:cubicBezTo>
                        <a:pt x="25529" y="8498"/>
                        <a:pt x="28698" y="9866"/>
                        <a:pt x="30966" y="14655"/>
                      </a:cubicBezTo>
                      <a:cubicBezTo>
                        <a:pt x="31002" y="14943"/>
                        <a:pt x="30930" y="15231"/>
                        <a:pt x="30750" y="15447"/>
                      </a:cubicBezTo>
                      <a:cubicBezTo>
                        <a:pt x="30426" y="15879"/>
                        <a:pt x="17680" y="26825"/>
                        <a:pt x="17680" y="26825"/>
                      </a:cubicBezTo>
                      <a:cubicBezTo>
                        <a:pt x="12675" y="29598"/>
                        <a:pt x="7850" y="21928"/>
                        <a:pt x="6085" y="18112"/>
                      </a:cubicBezTo>
                      <a:cubicBezTo>
                        <a:pt x="4537" y="14763"/>
                        <a:pt x="3097" y="6698"/>
                        <a:pt x="0" y="0"/>
                      </a:cubicBezTo>
                      <a:cubicBezTo>
                        <a:pt x="8210" y="1909"/>
                        <a:pt x="6770" y="360"/>
                        <a:pt x="10622" y="7742"/>
                      </a:cubicBezTo>
                      <a:lnTo>
                        <a:pt x="15915" y="1789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77"/>
                <p:cNvSpPr/>
                <p:nvPr/>
              </p:nvSpPr>
              <p:spPr>
                <a:xfrm>
                  <a:off x="6523927" y="1169083"/>
                  <a:ext cx="329907" cy="210978"/>
                </a:xfrm>
                <a:custGeom>
                  <a:avLst/>
                  <a:gdLst/>
                  <a:ahLst/>
                  <a:cxnLst/>
                  <a:rect l="l" t="t" r="r" b="b"/>
                  <a:pathLst>
                    <a:path w="22974" h="17104" extrusionOk="0">
                      <a:moveTo>
                        <a:pt x="1693" y="14943"/>
                      </a:moveTo>
                      <a:lnTo>
                        <a:pt x="1117" y="13647"/>
                      </a:lnTo>
                      <a:cubicBezTo>
                        <a:pt x="1117" y="13647"/>
                        <a:pt x="1" y="8606"/>
                        <a:pt x="2449" y="5005"/>
                      </a:cubicBezTo>
                      <a:cubicBezTo>
                        <a:pt x="4934" y="1405"/>
                        <a:pt x="11163" y="1"/>
                        <a:pt x="14332" y="1"/>
                      </a:cubicBezTo>
                      <a:cubicBezTo>
                        <a:pt x="17464" y="1"/>
                        <a:pt x="18652" y="3205"/>
                        <a:pt x="18941" y="3997"/>
                      </a:cubicBezTo>
                      <a:cubicBezTo>
                        <a:pt x="19265" y="4753"/>
                        <a:pt x="21965" y="5330"/>
                        <a:pt x="22469" y="7526"/>
                      </a:cubicBezTo>
                      <a:cubicBezTo>
                        <a:pt x="22973" y="9722"/>
                        <a:pt x="20705" y="17104"/>
                        <a:pt x="20705" y="171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77"/>
                <p:cNvSpPr/>
                <p:nvPr/>
              </p:nvSpPr>
              <p:spPr>
                <a:xfrm>
                  <a:off x="6481523" y="1277742"/>
                  <a:ext cx="412384" cy="386722"/>
                </a:xfrm>
                <a:custGeom>
                  <a:avLst/>
                  <a:gdLst/>
                  <a:ahLst/>
                  <a:cxnLst/>
                  <a:rect l="l" t="t" r="r" b="b"/>
                  <a:pathLst>
                    <a:path w="23585" h="18617" extrusionOk="0">
                      <a:moveTo>
                        <a:pt x="4105" y="1"/>
                      </a:moveTo>
                      <a:cubicBezTo>
                        <a:pt x="4105" y="1"/>
                        <a:pt x="5401" y="2413"/>
                        <a:pt x="2701" y="7706"/>
                      </a:cubicBezTo>
                      <a:cubicBezTo>
                        <a:pt x="0" y="13035"/>
                        <a:pt x="973" y="16024"/>
                        <a:pt x="6482" y="17320"/>
                      </a:cubicBezTo>
                      <a:cubicBezTo>
                        <a:pt x="11991" y="18616"/>
                        <a:pt x="17968" y="17068"/>
                        <a:pt x="20128" y="14764"/>
                      </a:cubicBezTo>
                      <a:cubicBezTo>
                        <a:pt x="22289" y="12459"/>
                        <a:pt x="23585" y="8102"/>
                        <a:pt x="19732" y="4574"/>
                      </a:cubicBezTo>
                      <a:cubicBezTo>
                        <a:pt x="15879" y="1045"/>
                        <a:pt x="4105" y="1"/>
                        <a:pt x="41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77"/>
                <p:cNvSpPr/>
                <p:nvPr/>
              </p:nvSpPr>
              <p:spPr>
                <a:xfrm>
                  <a:off x="6429229" y="2976276"/>
                  <a:ext cx="254287" cy="1188090"/>
                </a:xfrm>
                <a:custGeom>
                  <a:avLst/>
                  <a:gdLst/>
                  <a:ahLst/>
                  <a:cxnLst/>
                  <a:rect l="l" t="t" r="r" b="b"/>
                  <a:pathLst>
                    <a:path w="15051" h="70322" extrusionOk="0">
                      <a:moveTo>
                        <a:pt x="13935" y="7742"/>
                      </a:moveTo>
                      <a:cubicBezTo>
                        <a:pt x="14259" y="5761"/>
                        <a:pt x="14655" y="2989"/>
                        <a:pt x="15051" y="0"/>
                      </a:cubicBezTo>
                      <a:lnTo>
                        <a:pt x="3493" y="0"/>
                      </a:lnTo>
                      <a:cubicBezTo>
                        <a:pt x="3889" y="3313"/>
                        <a:pt x="4177" y="6086"/>
                        <a:pt x="4105" y="6590"/>
                      </a:cubicBezTo>
                      <a:cubicBezTo>
                        <a:pt x="684" y="25565"/>
                        <a:pt x="2773" y="49258"/>
                        <a:pt x="2053" y="58079"/>
                      </a:cubicBezTo>
                      <a:cubicBezTo>
                        <a:pt x="1981" y="58907"/>
                        <a:pt x="684" y="65713"/>
                        <a:pt x="684" y="65713"/>
                      </a:cubicBezTo>
                      <a:lnTo>
                        <a:pt x="0" y="68485"/>
                      </a:lnTo>
                      <a:lnTo>
                        <a:pt x="108" y="69601"/>
                      </a:lnTo>
                      <a:lnTo>
                        <a:pt x="3205" y="70322"/>
                      </a:lnTo>
                      <a:lnTo>
                        <a:pt x="6121" y="68233"/>
                      </a:lnTo>
                      <a:cubicBezTo>
                        <a:pt x="6121" y="68233"/>
                        <a:pt x="6769" y="60996"/>
                        <a:pt x="6625" y="59628"/>
                      </a:cubicBezTo>
                      <a:cubicBezTo>
                        <a:pt x="6553" y="58907"/>
                        <a:pt x="6409" y="58187"/>
                        <a:pt x="6229" y="57467"/>
                      </a:cubicBezTo>
                      <a:lnTo>
                        <a:pt x="6013" y="57107"/>
                      </a:lnTo>
                      <a:cubicBezTo>
                        <a:pt x="8498" y="40796"/>
                        <a:pt x="11306" y="24197"/>
                        <a:pt x="13935" y="774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77"/>
                <p:cNvSpPr/>
                <p:nvPr/>
              </p:nvSpPr>
              <p:spPr>
                <a:xfrm>
                  <a:off x="6483355" y="2976268"/>
                  <a:ext cx="208698" cy="59633"/>
                </a:xfrm>
                <a:custGeom>
                  <a:avLst/>
                  <a:gdLst/>
                  <a:ahLst/>
                  <a:cxnLst/>
                  <a:rect l="l" t="t" r="r" b="b"/>
                  <a:pathLst>
                    <a:path w="11559" h="6914" extrusionOk="0">
                      <a:moveTo>
                        <a:pt x="10623" y="6770"/>
                      </a:moveTo>
                      <a:cubicBezTo>
                        <a:pt x="10911" y="4897"/>
                        <a:pt x="11235" y="2521"/>
                        <a:pt x="11559" y="0"/>
                      </a:cubicBezTo>
                      <a:lnTo>
                        <a:pt x="1" y="0"/>
                      </a:lnTo>
                      <a:cubicBezTo>
                        <a:pt x="361" y="3025"/>
                        <a:pt x="649" y="5545"/>
                        <a:pt x="613" y="6374"/>
                      </a:cubicBezTo>
                      <a:cubicBezTo>
                        <a:pt x="3926" y="6806"/>
                        <a:pt x="7274" y="6914"/>
                        <a:pt x="10623" y="677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77"/>
                <p:cNvSpPr/>
                <p:nvPr/>
              </p:nvSpPr>
              <p:spPr>
                <a:xfrm>
                  <a:off x="6723039" y="2976276"/>
                  <a:ext cx="218402" cy="1177142"/>
                </a:xfrm>
                <a:custGeom>
                  <a:avLst/>
                  <a:gdLst/>
                  <a:ahLst/>
                  <a:cxnLst/>
                  <a:rect l="l" t="t" r="r" b="b"/>
                  <a:pathLst>
                    <a:path w="12927" h="69674" extrusionOk="0">
                      <a:moveTo>
                        <a:pt x="11811" y="8390"/>
                      </a:moveTo>
                      <a:cubicBezTo>
                        <a:pt x="11955" y="6302"/>
                        <a:pt x="12099" y="3241"/>
                        <a:pt x="12243" y="0"/>
                      </a:cubicBezTo>
                      <a:lnTo>
                        <a:pt x="1693" y="0"/>
                      </a:lnTo>
                      <a:cubicBezTo>
                        <a:pt x="2449" y="3853"/>
                        <a:pt x="3025" y="7274"/>
                        <a:pt x="2917" y="7850"/>
                      </a:cubicBezTo>
                      <a:cubicBezTo>
                        <a:pt x="0" y="23693"/>
                        <a:pt x="4105" y="42344"/>
                        <a:pt x="4393" y="55379"/>
                      </a:cubicBezTo>
                      <a:cubicBezTo>
                        <a:pt x="4321" y="55631"/>
                        <a:pt x="4249" y="55883"/>
                        <a:pt x="4177" y="56171"/>
                      </a:cubicBezTo>
                      <a:lnTo>
                        <a:pt x="3385" y="60564"/>
                      </a:lnTo>
                      <a:lnTo>
                        <a:pt x="9146" y="69385"/>
                      </a:lnTo>
                      <a:lnTo>
                        <a:pt x="11631" y="69673"/>
                      </a:lnTo>
                      <a:lnTo>
                        <a:pt x="12819" y="68449"/>
                      </a:lnTo>
                      <a:cubicBezTo>
                        <a:pt x="12819" y="68449"/>
                        <a:pt x="12927" y="67909"/>
                        <a:pt x="12099" y="67873"/>
                      </a:cubicBezTo>
                      <a:lnTo>
                        <a:pt x="11199" y="67585"/>
                      </a:lnTo>
                      <a:cubicBezTo>
                        <a:pt x="11199" y="67585"/>
                        <a:pt x="10442" y="67405"/>
                        <a:pt x="9686" y="65137"/>
                      </a:cubicBezTo>
                      <a:cubicBezTo>
                        <a:pt x="9218" y="63804"/>
                        <a:pt x="9470" y="59051"/>
                        <a:pt x="9470" y="55343"/>
                      </a:cubicBezTo>
                      <a:cubicBezTo>
                        <a:pt x="9542" y="39968"/>
                        <a:pt x="10766" y="23765"/>
                        <a:pt x="11811" y="839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77"/>
                <p:cNvSpPr/>
                <p:nvPr/>
              </p:nvSpPr>
              <p:spPr>
                <a:xfrm>
                  <a:off x="6741915" y="2976268"/>
                  <a:ext cx="190024" cy="55963"/>
                </a:xfrm>
                <a:custGeom>
                  <a:avLst/>
                  <a:gdLst/>
                  <a:ahLst/>
                  <a:cxnLst/>
                  <a:rect l="l" t="t" r="r" b="b"/>
                  <a:pathLst>
                    <a:path w="10551" h="6194" extrusionOk="0">
                      <a:moveTo>
                        <a:pt x="10371" y="4213"/>
                      </a:moveTo>
                      <a:cubicBezTo>
                        <a:pt x="10407" y="2881"/>
                        <a:pt x="10479" y="1477"/>
                        <a:pt x="10551" y="0"/>
                      </a:cubicBezTo>
                      <a:lnTo>
                        <a:pt x="1" y="0"/>
                      </a:lnTo>
                      <a:cubicBezTo>
                        <a:pt x="469" y="2449"/>
                        <a:pt x="865" y="4717"/>
                        <a:pt x="1081" y="6194"/>
                      </a:cubicBezTo>
                      <a:cubicBezTo>
                        <a:pt x="4214" y="5725"/>
                        <a:pt x="7310" y="5077"/>
                        <a:pt x="10371" y="4213"/>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77"/>
                <p:cNvSpPr/>
                <p:nvPr/>
              </p:nvSpPr>
              <p:spPr>
                <a:xfrm>
                  <a:off x="6745542" y="3973297"/>
                  <a:ext cx="57815" cy="215969"/>
                </a:xfrm>
                <a:custGeom>
                  <a:avLst/>
                  <a:gdLst/>
                  <a:ahLst/>
                  <a:cxnLst/>
                  <a:rect l="l" t="t" r="r" b="b"/>
                  <a:pathLst>
                    <a:path w="3422" h="12783" extrusionOk="0">
                      <a:moveTo>
                        <a:pt x="685" y="0"/>
                      </a:moveTo>
                      <a:cubicBezTo>
                        <a:pt x="685" y="0"/>
                        <a:pt x="1" y="216"/>
                        <a:pt x="217" y="1657"/>
                      </a:cubicBezTo>
                      <a:cubicBezTo>
                        <a:pt x="469" y="3061"/>
                        <a:pt x="1513" y="3997"/>
                        <a:pt x="1513" y="6806"/>
                      </a:cubicBezTo>
                      <a:lnTo>
                        <a:pt x="1513" y="12171"/>
                      </a:lnTo>
                      <a:cubicBezTo>
                        <a:pt x="1513" y="12171"/>
                        <a:pt x="1477" y="12783"/>
                        <a:pt x="1873" y="12783"/>
                      </a:cubicBezTo>
                      <a:lnTo>
                        <a:pt x="2089" y="12783"/>
                      </a:lnTo>
                      <a:cubicBezTo>
                        <a:pt x="2269" y="12783"/>
                        <a:pt x="2377" y="12639"/>
                        <a:pt x="2377" y="12171"/>
                      </a:cubicBezTo>
                      <a:lnTo>
                        <a:pt x="2377" y="6194"/>
                      </a:lnTo>
                      <a:cubicBezTo>
                        <a:pt x="2377" y="5293"/>
                        <a:pt x="2737" y="3565"/>
                        <a:pt x="3097" y="3241"/>
                      </a:cubicBezTo>
                      <a:cubicBezTo>
                        <a:pt x="3421" y="2917"/>
                        <a:pt x="685"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77"/>
                <p:cNvSpPr/>
                <p:nvPr/>
              </p:nvSpPr>
              <p:spPr>
                <a:xfrm>
                  <a:off x="6744326" y="3925232"/>
                  <a:ext cx="266468" cy="264035"/>
                </a:xfrm>
                <a:custGeom>
                  <a:avLst/>
                  <a:gdLst/>
                  <a:ahLst/>
                  <a:cxnLst/>
                  <a:rect l="l" t="t" r="r" b="b"/>
                  <a:pathLst>
                    <a:path w="15772" h="15628" extrusionOk="0">
                      <a:moveTo>
                        <a:pt x="2917" y="1"/>
                      </a:moveTo>
                      <a:cubicBezTo>
                        <a:pt x="1693" y="685"/>
                        <a:pt x="721" y="1729"/>
                        <a:pt x="73" y="2989"/>
                      </a:cubicBezTo>
                      <a:cubicBezTo>
                        <a:pt x="1" y="3278"/>
                        <a:pt x="109" y="3566"/>
                        <a:pt x="325" y="3710"/>
                      </a:cubicBezTo>
                      <a:cubicBezTo>
                        <a:pt x="721" y="3998"/>
                        <a:pt x="3277" y="6302"/>
                        <a:pt x="3781" y="7814"/>
                      </a:cubicBezTo>
                      <a:cubicBezTo>
                        <a:pt x="4286" y="9291"/>
                        <a:pt x="5078" y="12243"/>
                        <a:pt x="5438" y="13395"/>
                      </a:cubicBezTo>
                      <a:cubicBezTo>
                        <a:pt x="5762" y="14548"/>
                        <a:pt x="6518" y="15628"/>
                        <a:pt x="7814" y="15628"/>
                      </a:cubicBezTo>
                      <a:lnTo>
                        <a:pt x="14475" y="15628"/>
                      </a:lnTo>
                      <a:cubicBezTo>
                        <a:pt x="15772" y="15628"/>
                        <a:pt x="15340" y="14476"/>
                        <a:pt x="14403" y="13863"/>
                      </a:cubicBezTo>
                      <a:cubicBezTo>
                        <a:pt x="13503" y="13287"/>
                        <a:pt x="11487" y="11811"/>
                        <a:pt x="11199" y="11703"/>
                      </a:cubicBezTo>
                      <a:cubicBezTo>
                        <a:pt x="10947" y="11595"/>
                        <a:pt x="10839" y="11703"/>
                        <a:pt x="10839" y="11703"/>
                      </a:cubicBezTo>
                      <a:cubicBezTo>
                        <a:pt x="10839" y="11703"/>
                        <a:pt x="11127" y="11847"/>
                        <a:pt x="11019" y="12099"/>
                      </a:cubicBezTo>
                      <a:cubicBezTo>
                        <a:pt x="10947" y="12315"/>
                        <a:pt x="10263" y="12207"/>
                        <a:pt x="9579" y="12207"/>
                      </a:cubicBezTo>
                      <a:cubicBezTo>
                        <a:pt x="8606" y="12171"/>
                        <a:pt x="7742" y="11559"/>
                        <a:pt x="7382" y="10695"/>
                      </a:cubicBezTo>
                      <a:cubicBezTo>
                        <a:pt x="6878" y="9543"/>
                        <a:pt x="4898" y="3566"/>
                        <a:pt x="4718" y="3025"/>
                      </a:cubicBezTo>
                      <a:cubicBezTo>
                        <a:pt x="4502" y="2521"/>
                        <a:pt x="3205" y="1297"/>
                        <a:pt x="2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77"/>
                <p:cNvSpPr/>
                <p:nvPr/>
              </p:nvSpPr>
              <p:spPr>
                <a:xfrm>
                  <a:off x="6387246" y="3941062"/>
                  <a:ext cx="172177" cy="248204"/>
                </a:xfrm>
                <a:custGeom>
                  <a:avLst/>
                  <a:gdLst/>
                  <a:ahLst/>
                  <a:cxnLst/>
                  <a:rect l="l" t="t" r="r" b="b"/>
                  <a:pathLst>
                    <a:path w="10191" h="14691" extrusionOk="0">
                      <a:moveTo>
                        <a:pt x="3205" y="8606"/>
                      </a:moveTo>
                      <a:cubicBezTo>
                        <a:pt x="2917" y="9326"/>
                        <a:pt x="2629" y="10046"/>
                        <a:pt x="2269" y="10730"/>
                      </a:cubicBezTo>
                      <a:cubicBezTo>
                        <a:pt x="1945" y="11126"/>
                        <a:pt x="757" y="12494"/>
                        <a:pt x="541" y="12926"/>
                      </a:cubicBezTo>
                      <a:cubicBezTo>
                        <a:pt x="361" y="13359"/>
                        <a:pt x="1" y="14691"/>
                        <a:pt x="1441" y="14691"/>
                      </a:cubicBezTo>
                      <a:lnTo>
                        <a:pt x="6626" y="14691"/>
                      </a:lnTo>
                      <a:cubicBezTo>
                        <a:pt x="8030" y="14691"/>
                        <a:pt x="9182" y="14259"/>
                        <a:pt x="9218" y="12962"/>
                      </a:cubicBezTo>
                      <a:cubicBezTo>
                        <a:pt x="9218" y="11702"/>
                        <a:pt x="9326" y="7129"/>
                        <a:pt x="9506" y="6121"/>
                      </a:cubicBezTo>
                      <a:cubicBezTo>
                        <a:pt x="9687" y="5149"/>
                        <a:pt x="10191" y="4033"/>
                        <a:pt x="9939" y="3061"/>
                      </a:cubicBezTo>
                      <a:cubicBezTo>
                        <a:pt x="9687" y="2088"/>
                        <a:pt x="9290" y="1116"/>
                        <a:pt x="8786" y="216"/>
                      </a:cubicBezTo>
                      <a:cubicBezTo>
                        <a:pt x="8714" y="144"/>
                        <a:pt x="8606" y="72"/>
                        <a:pt x="8498" y="0"/>
                      </a:cubicBezTo>
                      <a:lnTo>
                        <a:pt x="8642" y="864"/>
                      </a:lnTo>
                      <a:cubicBezTo>
                        <a:pt x="8714" y="1080"/>
                        <a:pt x="8750" y="1260"/>
                        <a:pt x="8750" y="1476"/>
                      </a:cubicBezTo>
                      <a:cubicBezTo>
                        <a:pt x="8894" y="2917"/>
                        <a:pt x="8354" y="9326"/>
                        <a:pt x="8354" y="9866"/>
                      </a:cubicBezTo>
                      <a:cubicBezTo>
                        <a:pt x="8354" y="10406"/>
                        <a:pt x="7778" y="10766"/>
                        <a:pt x="6770" y="11018"/>
                      </a:cubicBezTo>
                      <a:cubicBezTo>
                        <a:pt x="5726" y="11306"/>
                        <a:pt x="3601" y="11558"/>
                        <a:pt x="2809" y="10802"/>
                      </a:cubicBezTo>
                      <a:cubicBezTo>
                        <a:pt x="2737" y="10694"/>
                        <a:pt x="2701" y="10550"/>
                        <a:pt x="2773" y="10406"/>
                      </a:cubicBezTo>
                      <a:cubicBezTo>
                        <a:pt x="2809" y="10118"/>
                        <a:pt x="3205" y="8606"/>
                        <a:pt x="3205" y="86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77"/>
                <p:cNvSpPr/>
                <p:nvPr/>
              </p:nvSpPr>
              <p:spPr>
                <a:xfrm>
                  <a:off x="6454165" y="1600889"/>
                  <a:ext cx="501292" cy="705079"/>
                </a:xfrm>
                <a:custGeom>
                  <a:avLst/>
                  <a:gdLst/>
                  <a:ahLst/>
                  <a:cxnLst/>
                  <a:rect l="l" t="t" r="r" b="b"/>
                  <a:pathLst>
                    <a:path w="29671" h="41733" extrusionOk="0">
                      <a:moveTo>
                        <a:pt x="22145" y="1332"/>
                      </a:moveTo>
                      <a:cubicBezTo>
                        <a:pt x="22145" y="1332"/>
                        <a:pt x="26249" y="7382"/>
                        <a:pt x="26718" y="8246"/>
                      </a:cubicBezTo>
                      <a:cubicBezTo>
                        <a:pt x="27150" y="9110"/>
                        <a:pt x="28914" y="12891"/>
                        <a:pt x="29274" y="14799"/>
                      </a:cubicBezTo>
                      <a:cubicBezTo>
                        <a:pt x="29670" y="16707"/>
                        <a:pt x="28914" y="19408"/>
                        <a:pt x="28194" y="20848"/>
                      </a:cubicBezTo>
                      <a:lnTo>
                        <a:pt x="28194" y="39752"/>
                      </a:lnTo>
                      <a:cubicBezTo>
                        <a:pt x="20992" y="41732"/>
                        <a:pt x="12027" y="41048"/>
                        <a:pt x="4789" y="39752"/>
                      </a:cubicBezTo>
                      <a:lnTo>
                        <a:pt x="5978" y="31866"/>
                      </a:lnTo>
                      <a:lnTo>
                        <a:pt x="0" y="2917"/>
                      </a:lnTo>
                      <a:lnTo>
                        <a:pt x="8786" y="72"/>
                      </a:lnTo>
                      <a:lnTo>
                        <a:pt x="14655" y="1585"/>
                      </a:lnTo>
                      <a:lnTo>
                        <a:pt x="17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77"/>
                <p:cNvSpPr/>
                <p:nvPr/>
              </p:nvSpPr>
              <p:spPr>
                <a:xfrm>
                  <a:off x="6612349" y="1479350"/>
                  <a:ext cx="125360" cy="165108"/>
                </a:xfrm>
                <a:custGeom>
                  <a:avLst/>
                  <a:gdLst/>
                  <a:ahLst/>
                  <a:cxnLst/>
                  <a:rect l="l" t="t" r="r" b="b"/>
                  <a:pathLst>
                    <a:path w="8246" h="9146" extrusionOk="0">
                      <a:moveTo>
                        <a:pt x="0" y="0"/>
                      </a:moveTo>
                      <a:lnTo>
                        <a:pt x="8246" y="0"/>
                      </a:lnTo>
                      <a:lnTo>
                        <a:pt x="8246" y="9146"/>
                      </a:lnTo>
                      <a:lnTo>
                        <a:pt x="4969" y="9146"/>
                      </a:lnTo>
                      <a:lnTo>
                        <a:pt x="0" y="7201"/>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77"/>
                <p:cNvSpPr/>
                <p:nvPr/>
              </p:nvSpPr>
              <p:spPr>
                <a:xfrm>
                  <a:off x="6587985" y="1579602"/>
                  <a:ext cx="115004" cy="129585"/>
                </a:xfrm>
                <a:custGeom>
                  <a:avLst/>
                  <a:gdLst/>
                  <a:ahLst/>
                  <a:cxnLst/>
                  <a:rect l="l" t="t" r="r" b="b"/>
                  <a:pathLst>
                    <a:path w="6807" h="7670" extrusionOk="0">
                      <a:moveTo>
                        <a:pt x="829" y="0"/>
                      </a:moveTo>
                      <a:lnTo>
                        <a:pt x="6806" y="3889"/>
                      </a:lnTo>
                      <a:lnTo>
                        <a:pt x="3962" y="7669"/>
                      </a:lnTo>
                      <a:lnTo>
                        <a:pt x="1" y="162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77"/>
                <p:cNvSpPr/>
                <p:nvPr/>
              </p:nvSpPr>
              <p:spPr>
                <a:xfrm>
                  <a:off x="6702968" y="1580819"/>
                  <a:ext cx="65096" cy="128976"/>
                </a:xfrm>
                <a:custGeom>
                  <a:avLst/>
                  <a:gdLst/>
                  <a:ahLst/>
                  <a:cxnLst/>
                  <a:rect l="l" t="t" r="r" b="b"/>
                  <a:pathLst>
                    <a:path w="3853" h="7634" extrusionOk="0">
                      <a:moveTo>
                        <a:pt x="0" y="3817"/>
                      </a:moveTo>
                      <a:lnTo>
                        <a:pt x="2305" y="0"/>
                      </a:lnTo>
                      <a:lnTo>
                        <a:pt x="3457" y="1476"/>
                      </a:lnTo>
                      <a:lnTo>
                        <a:pt x="3853" y="763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77"/>
                <p:cNvSpPr/>
                <p:nvPr/>
              </p:nvSpPr>
              <p:spPr>
                <a:xfrm>
                  <a:off x="6742659" y="1357303"/>
                  <a:ext cx="99816" cy="81191"/>
                </a:xfrm>
                <a:custGeom>
                  <a:avLst/>
                  <a:gdLst/>
                  <a:ahLst/>
                  <a:cxnLst/>
                  <a:rect l="l" t="t" r="r" b="b"/>
                  <a:pathLst>
                    <a:path w="6951" h="5654" extrusionOk="0">
                      <a:moveTo>
                        <a:pt x="4070" y="36"/>
                      </a:moveTo>
                      <a:lnTo>
                        <a:pt x="4250" y="72"/>
                      </a:lnTo>
                      <a:lnTo>
                        <a:pt x="4250" y="72"/>
                      </a:lnTo>
                      <a:cubicBezTo>
                        <a:pt x="6914" y="649"/>
                        <a:pt x="6950" y="4429"/>
                        <a:pt x="4286" y="5041"/>
                      </a:cubicBezTo>
                      <a:cubicBezTo>
                        <a:pt x="1621" y="5653"/>
                        <a:pt x="1" y="2269"/>
                        <a:pt x="2125" y="541"/>
                      </a:cubicBezTo>
                      <a:cubicBezTo>
                        <a:pt x="2053" y="1297"/>
                        <a:pt x="2161" y="2233"/>
                        <a:pt x="3133" y="2341"/>
                      </a:cubicBezTo>
                      <a:lnTo>
                        <a:pt x="3133" y="901"/>
                      </a:lnTo>
                      <a:cubicBezTo>
                        <a:pt x="3133" y="397"/>
                        <a:pt x="3565" y="0"/>
                        <a:pt x="4070" y="36"/>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77"/>
                <p:cNvSpPr/>
                <p:nvPr/>
              </p:nvSpPr>
              <p:spPr>
                <a:xfrm>
                  <a:off x="6516680" y="1356786"/>
                  <a:ext cx="100333" cy="82225"/>
                </a:xfrm>
                <a:custGeom>
                  <a:avLst/>
                  <a:gdLst/>
                  <a:ahLst/>
                  <a:cxnLst/>
                  <a:rect l="l" t="t" r="r" b="b"/>
                  <a:pathLst>
                    <a:path w="6987" h="5726" extrusionOk="0">
                      <a:moveTo>
                        <a:pt x="2953" y="72"/>
                      </a:moveTo>
                      <a:lnTo>
                        <a:pt x="2773" y="72"/>
                      </a:lnTo>
                      <a:lnTo>
                        <a:pt x="2773" y="72"/>
                      </a:lnTo>
                      <a:cubicBezTo>
                        <a:pt x="109" y="613"/>
                        <a:pt x="1" y="4429"/>
                        <a:pt x="2665" y="5077"/>
                      </a:cubicBezTo>
                      <a:cubicBezTo>
                        <a:pt x="5294" y="5726"/>
                        <a:pt x="6986" y="2341"/>
                        <a:pt x="4898" y="613"/>
                      </a:cubicBezTo>
                      <a:cubicBezTo>
                        <a:pt x="4970" y="1369"/>
                        <a:pt x="4826" y="2305"/>
                        <a:pt x="3854" y="2377"/>
                      </a:cubicBezTo>
                      <a:lnTo>
                        <a:pt x="3890" y="901"/>
                      </a:lnTo>
                      <a:cubicBezTo>
                        <a:pt x="3890" y="397"/>
                        <a:pt x="3458" y="0"/>
                        <a:pt x="2953" y="7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77"/>
                <p:cNvSpPr/>
                <p:nvPr/>
              </p:nvSpPr>
              <p:spPr>
                <a:xfrm>
                  <a:off x="6554436" y="1175811"/>
                  <a:ext cx="250783" cy="365563"/>
                </a:xfrm>
                <a:custGeom>
                  <a:avLst/>
                  <a:gdLst/>
                  <a:ahLst/>
                  <a:cxnLst/>
                  <a:rect l="l" t="t" r="r" b="b"/>
                  <a:pathLst>
                    <a:path w="17464" h="25457" extrusionOk="0">
                      <a:moveTo>
                        <a:pt x="8714" y="25457"/>
                      </a:moveTo>
                      <a:cubicBezTo>
                        <a:pt x="3961" y="25457"/>
                        <a:pt x="0" y="19588"/>
                        <a:pt x="0" y="14943"/>
                      </a:cubicBezTo>
                      <a:lnTo>
                        <a:pt x="0" y="8750"/>
                      </a:lnTo>
                      <a:cubicBezTo>
                        <a:pt x="0" y="3925"/>
                        <a:pt x="3925" y="36"/>
                        <a:pt x="8714" y="0"/>
                      </a:cubicBezTo>
                      <a:lnTo>
                        <a:pt x="8714" y="0"/>
                      </a:lnTo>
                      <a:cubicBezTo>
                        <a:pt x="13539" y="36"/>
                        <a:pt x="17464" y="3925"/>
                        <a:pt x="17464" y="8750"/>
                      </a:cubicBezTo>
                      <a:lnTo>
                        <a:pt x="17464" y="14799"/>
                      </a:lnTo>
                      <a:cubicBezTo>
                        <a:pt x="17464" y="19876"/>
                        <a:pt x="14007" y="25457"/>
                        <a:pt x="8714"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77"/>
                <p:cNvSpPr/>
                <p:nvPr/>
              </p:nvSpPr>
              <p:spPr>
                <a:xfrm>
                  <a:off x="6591139" y="1317994"/>
                  <a:ext cx="50700" cy="32917"/>
                </a:xfrm>
                <a:custGeom>
                  <a:avLst/>
                  <a:gdLst/>
                  <a:ahLst/>
                  <a:cxnLst/>
                  <a:rect l="l" t="t" r="r" b="b"/>
                  <a:pathLst>
                    <a:path w="3530" h="1442" extrusionOk="0">
                      <a:moveTo>
                        <a:pt x="3277" y="397"/>
                      </a:moveTo>
                      <a:cubicBezTo>
                        <a:pt x="3457" y="469"/>
                        <a:pt x="3529" y="685"/>
                        <a:pt x="3457" y="901"/>
                      </a:cubicBezTo>
                      <a:cubicBezTo>
                        <a:pt x="3385" y="1081"/>
                        <a:pt x="3169" y="1153"/>
                        <a:pt x="2953" y="1081"/>
                      </a:cubicBezTo>
                      <a:cubicBezTo>
                        <a:pt x="2269" y="757"/>
                        <a:pt x="1477" y="829"/>
                        <a:pt x="793" y="1225"/>
                      </a:cubicBezTo>
                      <a:cubicBezTo>
                        <a:pt x="397" y="1441"/>
                        <a:pt x="1" y="829"/>
                        <a:pt x="433" y="577"/>
                      </a:cubicBezTo>
                      <a:cubicBezTo>
                        <a:pt x="1297" y="73"/>
                        <a:pt x="2341" y="1"/>
                        <a:pt x="3277" y="3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77"/>
                <p:cNvSpPr/>
                <p:nvPr/>
              </p:nvSpPr>
              <p:spPr>
                <a:xfrm>
                  <a:off x="6715258" y="1319637"/>
                  <a:ext cx="53285" cy="31274"/>
                </a:xfrm>
                <a:custGeom>
                  <a:avLst/>
                  <a:gdLst/>
                  <a:ahLst/>
                  <a:cxnLst/>
                  <a:rect l="l" t="t" r="r" b="b"/>
                  <a:pathLst>
                    <a:path w="3710" h="1370" extrusionOk="0">
                      <a:moveTo>
                        <a:pt x="3277" y="505"/>
                      </a:moveTo>
                      <a:cubicBezTo>
                        <a:pt x="3709" y="721"/>
                        <a:pt x="3349" y="1369"/>
                        <a:pt x="2917" y="1117"/>
                      </a:cubicBezTo>
                      <a:cubicBezTo>
                        <a:pt x="2233" y="793"/>
                        <a:pt x="1441" y="757"/>
                        <a:pt x="757" y="1081"/>
                      </a:cubicBezTo>
                      <a:cubicBezTo>
                        <a:pt x="325" y="1297"/>
                        <a:pt x="0" y="685"/>
                        <a:pt x="433" y="433"/>
                      </a:cubicBezTo>
                      <a:cubicBezTo>
                        <a:pt x="1333" y="1"/>
                        <a:pt x="2377" y="1"/>
                        <a:pt x="3277" y="5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77"/>
                <p:cNvSpPr/>
                <p:nvPr/>
              </p:nvSpPr>
              <p:spPr>
                <a:xfrm>
                  <a:off x="6398194" y="1605147"/>
                  <a:ext cx="336430" cy="970905"/>
                </a:xfrm>
                <a:custGeom>
                  <a:avLst/>
                  <a:gdLst/>
                  <a:ahLst/>
                  <a:cxnLst/>
                  <a:rect l="l" t="t" r="r" b="b"/>
                  <a:pathLst>
                    <a:path w="19913" h="57467" extrusionOk="0">
                      <a:moveTo>
                        <a:pt x="2197" y="1909"/>
                      </a:moveTo>
                      <a:cubicBezTo>
                        <a:pt x="2197" y="1909"/>
                        <a:pt x="9327" y="0"/>
                        <a:pt x="9543" y="0"/>
                      </a:cubicBezTo>
                      <a:cubicBezTo>
                        <a:pt x="9831" y="108"/>
                        <a:pt x="10083" y="216"/>
                        <a:pt x="10299" y="396"/>
                      </a:cubicBezTo>
                      <a:cubicBezTo>
                        <a:pt x="19913" y="26141"/>
                        <a:pt x="18976" y="25637"/>
                        <a:pt x="14079" y="53110"/>
                      </a:cubicBezTo>
                      <a:cubicBezTo>
                        <a:pt x="14079" y="53110"/>
                        <a:pt x="13971" y="53866"/>
                        <a:pt x="12819" y="54226"/>
                      </a:cubicBezTo>
                      <a:cubicBezTo>
                        <a:pt x="11703" y="54550"/>
                        <a:pt x="721" y="57215"/>
                        <a:pt x="721" y="57215"/>
                      </a:cubicBezTo>
                      <a:cubicBezTo>
                        <a:pt x="721" y="57215"/>
                        <a:pt x="1" y="57467"/>
                        <a:pt x="217" y="56243"/>
                      </a:cubicBezTo>
                      <a:cubicBezTo>
                        <a:pt x="433" y="55019"/>
                        <a:pt x="6158" y="28950"/>
                        <a:pt x="6158" y="28950"/>
                      </a:cubicBezTo>
                      <a:lnTo>
                        <a:pt x="3746" y="144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77"/>
                <p:cNvSpPr/>
                <p:nvPr/>
              </p:nvSpPr>
              <p:spPr>
                <a:xfrm>
                  <a:off x="6791174" y="1609404"/>
                  <a:ext cx="194681" cy="928330"/>
                </a:xfrm>
                <a:custGeom>
                  <a:avLst/>
                  <a:gdLst/>
                  <a:ahLst/>
                  <a:cxnLst/>
                  <a:rect l="l" t="t" r="r" b="b"/>
                  <a:pathLst>
                    <a:path w="11523" h="54947" extrusionOk="0">
                      <a:moveTo>
                        <a:pt x="0" y="180"/>
                      </a:moveTo>
                      <a:cubicBezTo>
                        <a:pt x="0" y="180"/>
                        <a:pt x="4573" y="13359"/>
                        <a:pt x="4933" y="14547"/>
                      </a:cubicBezTo>
                      <a:cubicBezTo>
                        <a:pt x="5329" y="15735"/>
                        <a:pt x="5545" y="16743"/>
                        <a:pt x="5077" y="19408"/>
                      </a:cubicBezTo>
                      <a:cubicBezTo>
                        <a:pt x="4969" y="19840"/>
                        <a:pt x="4933" y="20272"/>
                        <a:pt x="4933" y="20740"/>
                      </a:cubicBezTo>
                      <a:cubicBezTo>
                        <a:pt x="4933" y="21712"/>
                        <a:pt x="5041" y="26933"/>
                        <a:pt x="5041" y="26933"/>
                      </a:cubicBezTo>
                      <a:lnTo>
                        <a:pt x="5581" y="51634"/>
                      </a:lnTo>
                      <a:cubicBezTo>
                        <a:pt x="5689" y="52174"/>
                        <a:pt x="6049" y="52678"/>
                        <a:pt x="6589" y="52894"/>
                      </a:cubicBezTo>
                      <a:cubicBezTo>
                        <a:pt x="7454" y="53218"/>
                        <a:pt x="10982" y="54839"/>
                        <a:pt x="10982" y="54839"/>
                      </a:cubicBezTo>
                      <a:cubicBezTo>
                        <a:pt x="10982" y="54839"/>
                        <a:pt x="11522" y="54947"/>
                        <a:pt x="11522" y="54298"/>
                      </a:cubicBezTo>
                      <a:cubicBezTo>
                        <a:pt x="11522" y="53614"/>
                        <a:pt x="9002" y="29814"/>
                        <a:pt x="9002" y="29814"/>
                      </a:cubicBezTo>
                      <a:lnTo>
                        <a:pt x="8534" y="21136"/>
                      </a:lnTo>
                      <a:cubicBezTo>
                        <a:pt x="9974" y="15627"/>
                        <a:pt x="11522" y="14115"/>
                        <a:pt x="8390" y="8894"/>
                      </a:cubicBezTo>
                      <a:cubicBezTo>
                        <a:pt x="7886" y="8066"/>
                        <a:pt x="7202" y="6878"/>
                        <a:pt x="6517" y="5689"/>
                      </a:cubicBezTo>
                      <a:cubicBezTo>
                        <a:pt x="4537" y="2161"/>
                        <a:pt x="5905" y="1297"/>
                        <a:pt x="3709" y="612"/>
                      </a:cubicBezTo>
                      <a:lnTo>
                        <a:pt x="360" y="0"/>
                      </a:lnTo>
                      <a:cubicBezTo>
                        <a:pt x="216" y="0"/>
                        <a:pt x="72" y="72"/>
                        <a:pt x="0" y="1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77"/>
                <p:cNvSpPr/>
                <p:nvPr/>
              </p:nvSpPr>
              <p:spPr>
                <a:xfrm>
                  <a:off x="6747829" y="1209932"/>
                  <a:ext cx="93096" cy="178394"/>
                </a:xfrm>
                <a:custGeom>
                  <a:avLst/>
                  <a:gdLst/>
                  <a:ahLst/>
                  <a:cxnLst/>
                  <a:rect l="l" t="t" r="r" b="b"/>
                  <a:pathLst>
                    <a:path w="6483" h="12423" extrusionOk="0">
                      <a:moveTo>
                        <a:pt x="3998" y="12423"/>
                      </a:moveTo>
                      <a:lnTo>
                        <a:pt x="3061" y="8570"/>
                      </a:lnTo>
                      <a:cubicBezTo>
                        <a:pt x="3061" y="8570"/>
                        <a:pt x="1" y="6302"/>
                        <a:pt x="1081" y="3169"/>
                      </a:cubicBezTo>
                      <a:cubicBezTo>
                        <a:pt x="2161" y="1"/>
                        <a:pt x="2377" y="325"/>
                        <a:pt x="2377" y="325"/>
                      </a:cubicBezTo>
                      <a:cubicBezTo>
                        <a:pt x="2377" y="325"/>
                        <a:pt x="6482" y="2197"/>
                        <a:pt x="4646" y="104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77"/>
                <p:cNvSpPr/>
                <p:nvPr/>
              </p:nvSpPr>
              <p:spPr>
                <a:xfrm>
                  <a:off x="6518748" y="1209932"/>
                  <a:ext cx="93096" cy="178394"/>
                </a:xfrm>
                <a:custGeom>
                  <a:avLst/>
                  <a:gdLst/>
                  <a:ahLst/>
                  <a:cxnLst/>
                  <a:rect l="l" t="t" r="r" b="b"/>
                  <a:pathLst>
                    <a:path w="6483" h="12423" extrusionOk="0">
                      <a:moveTo>
                        <a:pt x="2485" y="12423"/>
                      </a:moveTo>
                      <a:lnTo>
                        <a:pt x="3422" y="8570"/>
                      </a:lnTo>
                      <a:cubicBezTo>
                        <a:pt x="3422" y="8570"/>
                        <a:pt x="6482" y="6302"/>
                        <a:pt x="5402" y="3169"/>
                      </a:cubicBezTo>
                      <a:cubicBezTo>
                        <a:pt x="4322" y="1"/>
                        <a:pt x="4106" y="325"/>
                        <a:pt x="4106" y="325"/>
                      </a:cubicBezTo>
                      <a:cubicBezTo>
                        <a:pt x="4106" y="325"/>
                        <a:pt x="1" y="2197"/>
                        <a:pt x="1837" y="104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77"/>
                <p:cNvSpPr/>
                <p:nvPr/>
              </p:nvSpPr>
              <p:spPr>
                <a:xfrm>
                  <a:off x="6510993" y="1164423"/>
                  <a:ext cx="281298" cy="170654"/>
                </a:xfrm>
                <a:custGeom>
                  <a:avLst/>
                  <a:gdLst/>
                  <a:ahLst/>
                  <a:cxnLst/>
                  <a:rect l="l" t="t" r="r" b="b"/>
                  <a:pathLst>
                    <a:path w="19589" h="11884" extrusionOk="0">
                      <a:moveTo>
                        <a:pt x="19588" y="11883"/>
                      </a:moveTo>
                      <a:cubicBezTo>
                        <a:pt x="19588" y="11883"/>
                        <a:pt x="17284" y="11163"/>
                        <a:pt x="15484" y="6626"/>
                      </a:cubicBezTo>
                      <a:cubicBezTo>
                        <a:pt x="13647" y="2089"/>
                        <a:pt x="9831" y="10263"/>
                        <a:pt x="4898" y="9615"/>
                      </a:cubicBezTo>
                      <a:cubicBezTo>
                        <a:pt x="1" y="8967"/>
                        <a:pt x="3926" y="1801"/>
                        <a:pt x="9723" y="685"/>
                      </a:cubicBezTo>
                      <a:cubicBezTo>
                        <a:pt x="13143" y="1"/>
                        <a:pt x="16636" y="1117"/>
                        <a:pt x="19048" y="36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77"/>
                <p:cNvSpPr/>
                <p:nvPr/>
              </p:nvSpPr>
              <p:spPr>
                <a:xfrm>
                  <a:off x="6096478" y="1530321"/>
                  <a:ext cx="402118" cy="507374"/>
                </a:xfrm>
                <a:custGeom>
                  <a:avLst/>
                  <a:gdLst/>
                  <a:ahLst/>
                  <a:cxnLst/>
                  <a:rect l="l" t="t" r="r" b="b"/>
                  <a:pathLst>
                    <a:path w="23801" h="30031" extrusionOk="0">
                      <a:moveTo>
                        <a:pt x="20056" y="6374"/>
                      </a:moveTo>
                      <a:cubicBezTo>
                        <a:pt x="19660" y="6482"/>
                        <a:pt x="19264" y="6662"/>
                        <a:pt x="18940" y="6878"/>
                      </a:cubicBezTo>
                      <a:cubicBezTo>
                        <a:pt x="17212" y="8066"/>
                        <a:pt x="12243" y="15663"/>
                        <a:pt x="12243" y="15663"/>
                      </a:cubicBezTo>
                      <a:cubicBezTo>
                        <a:pt x="12279" y="14331"/>
                        <a:pt x="14115" y="973"/>
                        <a:pt x="13035" y="613"/>
                      </a:cubicBezTo>
                      <a:cubicBezTo>
                        <a:pt x="13035" y="613"/>
                        <a:pt x="8822" y="1153"/>
                        <a:pt x="6194" y="0"/>
                      </a:cubicBezTo>
                      <a:cubicBezTo>
                        <a:pt x="5762" y="289"/>
                        <a:pt x="5473" y="793"/>
                        <a:pt x="5401" y="1297"/>
                      </a:cubicBezTo>
                      <a:cubicBezTo>
                        <a:pt x="4609" y="5654"/>
                        <a:pt x="0" y="26969"/>
                        <a:pt x="6302" y="28662"/>
                      </a:cubicBezTo>
                      <a:cubicBezTo>
                        <a:pt x="11343" y="30030"/>
                        <a:pt x="20056" y="21100"/>
                        <a:pt x="22613" y="18904"/>
                      </a:cubicBezTo>
                      <a:cubicBezTo>
                        <a:pt x="23801" y="16672"/>
                        <a:pt x="22433" y="5618"/>
                        <a:pt x="20056" y="63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77"/>
                <p:cNvSpPr/>
                <p:nvPr/>
              </p:nvSpPr>
              <p:spPr>
                <a:xfrm>
                  <a:off x="6173735" y="1238336"/>
                  <a:ext cx="221443" cy="288972"/>
                </a:xfrm>
                <a:custGeom>
                  <a:avLst/>
                  <a:gdLst/>
                  <a:ahLst/>
                  <a:cxnLst/>
                  <a:rect l="l" t="t" r="r" b="b"/>
                  <a:pathLst>
                    <a:path w="13107" h="17104" extrusionOk="0">
                      <a:moveTo>
                        <a:pt x="10154" y="13215"/>
                      </a:moveTo>
                      <a:cubicBezTo>
                        <a:pt x="10730" y="12279"/>
                        <a:pt x="11522" y="11522"/>
                        <a:pt x="12531" y="11054"/>
                      </a:cubicBezTo>
                      <a:cubicBezTo>
                        <a:pt x="13107" y="10766"/>
                        <a:pt x="11739" y="8606"/>
                        <a:pt x="10154" y="10406"/>
                      </a:cubicBezTo>
                      <a:cubicBezTo>
                        <a:pt x="10154" y="10406"/>
                        <a:pt x="9146" y="10910"/>
                        <a:pt x="8894" y="10478"/>
                      </a:cubicBezTo>
                      <a:cubicBezTo>
                        <a:pt x="8606" y="10082"/>
                        <a:pt x="10586" y="3421"/>
                        <a:pt x="10802" y="2701"/>
                      </a:cubicBezTo>
                      <a:cubicBezTo>
                        <a:pt x="10982" y="2161"/>
                        <a:pt x="10586" y="1621"/>
                        <a:pt x="10046" y="1657"/>
                      </a:cubicBezTo>
                      <a:cubicBezTo>
                        <a:pt x="9758" y="1765"/>
                        <a:pt x="9470" y="2809"/>
                        <a:pt x="9002" y="4105"/>
                      </a:cubicBezTo>
                      <a:cubicBezTo>
                        <a:pt x="8534" y="5437"/>
                        <a:pt x="7994" y="6878"/>
                        <a:pt x="7850" y="6986"/>
                      </a:cubicBezTo>
                      <a:cubicBezTo>
                        <a:pt x="7706" y="7058"/>
                        <a:pt x="7418" y="6914"/>
                        <a:pt x="7418" y="6085"/>
                      </a:cubicBezTo>
                      <a:cubicBezTo>
                        <a:pt x="7418" y="5221"/>
                        <a:pt x="7598" y="684"/>
                        <a:pt x="7382" y="324"/>
                      </a:cubicBezTo>
                      <a:cubicBezTo>
                        <a:pt x="7130" y="0"/>
                        <a:pt x="6410" y="72"/>
                        <a:pt x="6229" y="756"/>
                      </a:cubicBezTo>
                      <a:cubicBezTo>
                        <a:pt x="6013" y="1404"/>
                        <a:pt x="5977" y="6013"/>
                        <a:pt x="5833" y="6589"/>
                      </a:cubicBezTo>
                      <a:cubicBezTo>
                        <a:pt x="5653" y="7166"/>
                        <a:pt x="5149" y="6914"/>
                        <a:pt x="5041" y="6481"/>
                      </a:cubicBezTo>
                      <a:cubicBezTo>
                        <a:pt x="4969" y="6085"/>
                        <a:pt x="4321" y="1080"/>
                        <a:pt x="4141" y="756"/>
                      </a:cubicBezTo>
                      <a:cubicBezTo>
                        <a:pt x="3925" y="396"/>
                        <a:pt x="3205" y="504"/>
                        <a:pt x="3133" y="1260"/>
                      </a:cubicBezTo>
                      <a:cubicBezTo>
                        <a:pt x="3097" y="2017"/>
                        <a:pt x="3493" y="6842"/>
                        <a:pt x="3349" y="7166"/>
                      </a:cubicBezTo>
                      <a:cubicBezTo>
                        <a:pt x="3205" y="7490"/>
                        <a:pt x="2737" y="7526"/>
                        <a:pt x="2305" y="6697"/>
                      </a:cubicBezTo>
                      <a:cubicBezTo>
                        <a:pt x="1873" y="5905"/>
                        <a:pt x="1117" y="4069"/>
                        <a:pt x="900" y="3961"/>
                      </a:cubicBezTo>
                      <a:cubicBezTo>
                        <a:pt x="648" y="3817"/>
                        <a:pt x="0" y="4465"/>
                        <a:pt x="324" y="5401"/>
                      </a:cubicBezTo>
                      <a:cubicBezTo>
                        <a:pt x="648" y="6337"/>
                        <a:pt x="1333" y="8678"/>
                        <a:pt x="1405" y="9002"/>
                      </a:cubicBezTo>
                      <a:cubicBezTo>
                        <a:pt x="1729" y="10910"/>
                        <a:pt x="1549" y="12747"/>
                        <a:pt x="2017" y="14187"/>
                      </a:cubicBezTo>
                      <a:cubicBezTo>
                        <a:pt x="2161" y="14691"/>
                        <a:pt x="2449" y="15195"/>
                        <a:pt x="2845" y="15591"/>
                      </a:cubicBezTo>
                      <a:cubicBezTo>
                        <a:pt x="3745" y="16563"/>
                        <a:pt x="5041" y="17103"/>
                        <a:pt x="6410" y="17067"/>
                      </a:cubicBezTo>
                      <a:cubicBezTo>
                        <a:pt x="8642" y="16923"/>
                        <a:pt x="9002" y="15051"/>
                        <a:pt x="10154" y="13215"/>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77"/>
                <p:cNvSpPr/>
                <p:nvPr/>
              </p:nvSpPr>
              <p:spPr>
                <a:xfrm>
                  <a:off x="6313638" y="1387361"/>
                  <a:ext cx="31661" cy="59639"/>
                </a:xfrm>
                <a:custGeom>
                  <a:avLst/>
                  <a:gdLst/>
                  <a:ahLst/>
                  <a:cxnLst/>
                  <a:rect l="l" t="t" r="r" b="b"/>
                  <a:pathLst>
                    <a:path w="1874" h="3530" extrusionOk="0">
                      <a:moveTo>
                        <a:pt x="1873" y="1585"/>
                      </a:moveTo>
                      <a:cubicBezTo>
                        <a:pt x="1873" y="1585"/>
                        <a:pt x="865" y="2089"/>
                        <a:pt x="613" y="1657"/>
                      </a:cubicBezTo>
                      <a:cubicBezTo>
                        <a:pt x="505" y="1549"/>
                        <a:pt x="613" y="865"/>
                        <a:pt x="829" y="1"/>
                      </a:cubicBezTo>
                      <a:lnTo>
                        <a:pt x="1" y="3530"/>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77"/>
                <p:cNvSpPr/>
                <p:nvPr/>
              </p:nvSpPr>
              <p:spPr>
                <a:xfrm>
                  <a:off x="6729121" y="1732885"/>
                  <a:ext cx="23129" cy="21305"/>
                </a:xfrm>
                <a:custGeom>
                  <a:avLst/>
                  <a:gdLst/>
                  <a:ahLst/>
                  <a:cxnLst/>
                  <a:rect l="l" t="t" r="r" b="b"/>
                  <a:pathLst>
                    <a:path w="1369" h="1261" extrusionOk="0">
                      <a:moveTo>
                        <a:pt x="613" y="1"/>
                      </a:moveTo>
                      <a:cubicBezTo>
                        <a:pt x="973" y="1"/>
                        <a:pt x="1261" y="289"/>
                        <a:pt x="1333" y="649"/>
                      </a:cubicBezTo>
                      <a:cubicBezTo>
                        <a:pt x="1369" y="973"/>
                        <a:pt x="1117" y="1261"/>
                        <a:pt x="757" y="1261"/>
                      </a:cubicBezTo>
                      <a:cubicBezTo>
                        <a:pt x="397" y="1261"/>
                        <a:pt x="109" y="973"/>
                        <a:pt x="37" y="649"/>
                      </a:cubicBezTo>
                      <a:cubicBezTo>
                        <a:pt x="1" y="289"/>
                        <a:pt x="253" y="1"/>
                        <a:pt x="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77"/>
                <p:cNvSpPr/>
                <p:nvPr/>
              </p:nvSpPr>
              <p:spPr>
                <a:xfrm>
                  <a:off x="6772320" y="1845418"/>
                  <a:ext cx="23129" cy="21930"/>
                </a:xfrm>
                <a:custGeom>
                  <a:avLst/>
                  <a:gdLst/>
                  <a:ahLst/>
                  <a:cxnLst/>
                  <a:rect l="l" t="t" r="r" b="b"/>
                  <a:pathLst>
                    <a:path w="1369" h="1298" extrusionOk="0">
                      <a:moveTo>
                        <a:pt x="612" y="1"/>
                      </a:moveTo>
                      <a:cubicBezTo>
                        <a:pt x="972" y="37"/>
                        <a:pt x="1260" y="289"/>
                        <a:pt x="1296" y="649"/>
                      </a:cubicBezTo>
                      <a:cubicBezTo>
                        <a:pt x="1368" y="973"/>
                        <a:pt x="1080" y="1297"/>
                        <a:pt x="756" y="1297"/>
                      </a:cubicBezTo>
                      <a:cubicBezTo>
                        <a:pt x="396" y="1261"/>
                        <a:pt x="72" y="1009"/>
                        <a:pt x="36" y="649"/>
                      </a:cubicBezTo>
                      <a:cubicBezTo>
                        <a:pt x="0" y="325"/>
                        <a:pt x="252" y="1"/>
                        <a:pt x="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77"/>
                <p:cNvSpPr/>
                <p:nvPr/>
              </p:nvSpPr>
              <p:spPr>
                <a:xfrm>
                  <a:off x="6783875" y="2041916"/>
                  <a:ext cx="23129" cy="21913"/>
                </a:xfrm>
                <a:custGeom>
                  <a:avLst/>
                  <a:gdLst/>
                  <a:ahLst/>
                  <a:cxnLst/>
                  <a:rect l="l" t="t" r="r" b="b"/>
                  <a:pathLst>
                    <a:path w="1369" h="1297" extrusionOk="0">
                      <a:moveTo>
                        <a:pt x="612" y="1296"/>
                      </a:moveTo>
                      <a:cubicBezTo>
                        <a:pt x="972" y="1296"/>
                        <a:pt x="1260" y="1008"/>
                        <a:pt x="1296" y="648"/>
                      </a:cubicBezTo>
                      <a:cubicBezTo>
                        <a:pt x="1368" y="324"/>
                        <a:pt x="1080" y="0"/>
                        <a:pt x="756" y="36"/>
                      </a:cubicBezTo>
                      <a:cubicBezTo>
                        <a:pt x="396" y="36"/>
                        <a:pt x="72" y="288"/>
                        <a:pt x="36" y="648"/>
                      </a:cubicBezTo>
                      <a:cubicBezTo>
                        <a:pt x="0" y="1008"/>
                        <a:pt x="252" y="1296"/>
                        <a:pt x="612" y="1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77"/>
                <p:cNvSpPr/>
                <p:nvPr/>
              </p:nvSpPr>
              <p:spPr>
                <a:xfrm>
                  <a:off x="6769262" y="2231708"/>
                  <a:ext cx="23146" cy="21913"/>
                </a:xfrm>
                <a:custGeom>
                  <a:avLst/>
                  <a:gdLst/>
                  <a:ahLst/>
                  <a:cxnLst/>
                  <a:rect l="l" t="t" r="r" b="b"/>
                  <a:pathLst>
                    <a:path w="1370" h="1297" extrusionOk="0">
                      <a:moveTo>
                        <a:pt x="613" y="1296"/>
                      </a:moveTo>
                      <a:cubicBezTo>
                        <a:pt x="973" y="1296"/>
                        <a:pt x="1297" y="1008"/>
                        <a:pt x="1333" y="648"/>
                      </a:cubicBezTo>
                      <a:cubicBezTo>
                        <a:pt x="1369" y="324"/>
                        <a:pt x="1117" y="0"/>
                        <a:pt x="757" y="36"/>
                      </a:cubicBezTo>
                      <a:cubicBezTo>
                        <a:pt x="397" y="36"/>
                        <a:pt x="109" y="288"/>
                        <a:pt x="73" y="648"/>
                      </a:cubicBezTo>
                      <a:cubicBezTo>
                        <a:pt x="1" y="1008"/>
                        <a:pt x="289" y="1296"/>
                        <a:pt x="613" y="1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77"/>
                <p:cNvSpPr/>
                <p:nvPr/>
              </p:nvSpPr>
              <p:spPr>
                <a:xfrm>
                  <a:off x="6621426" y="1372816"/>
                  <a:ext cx="18018" cy="3291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77"/>
                <p:cNvSpPr/>
                <p:nvPr/>
              </p:nvSpPr>
              <p:spPr>
                <a:xfrm>
                  <a:off x="6719667" y="1372773"/>
                  <a:ext cx="18035" cy="32945"/>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77"/>
                <p:cNvSpPr/>
                <p:nvPr/>
              </p:nvSpPr>
              <p:spPr>
                <a:xfrm>
                  <a:off x="6720946" y="1424597"/>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77"/>
                <p:cNvSpPr/>
                <p:nvPr/>
              </p:nvSpPr>
              <p:spPr>
                <a:xfrm>
                  <a:off x="6591847" y="1424597"/>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77"/>
                <p:cNvSpPr/>
                <p:nvPr/>
              </p:nvSpPr>
              <p:spPr>
                <a:xfrm>
                  <a:off x="6648989" y="1455382"/>
                  <a:ext cx="61155" cy="23410"/>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77"/>
                <p:cNvSpPr/>
                <p:nvPr/>
              </p:nvSpPr>
              <p:spPr>
                <a:xfrm>
                  <a:off x="6667352" y="1385533"/>
                  <a:ext cx="28005" cy="41390"/>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77"/>
                <p:cNvSpPr/>
                <p:nvPr/>
              </p:nvSpPr>
              <p:spPr>
                <a:xfrm>
                  <a:off x="6553919" y="1336106"/>
                  <a:ext cx="251300" cy="95666"/>
                </a:xfrm>
                <a:custGeom>
                  <a:avLst/>
                  <a:gdLst/>
                  <a:ahLst/>
                  <a:cxnLst/>
                  <a:rect l="l" t="t" r="r" b="b"/>
                  <a:pathLst>
                    <a:path w="17500" h="6662" extrusionOk="0">
                      <a:moveTo>
                        <a:pt x="16635" y="1260"/>
                      </a:moveTo>
                      <a:cubicBezTo>
                        <a:pt x="16527" y="1224"/>
                        <a:pt x="16419" y="1188"/>
                        <a:pt x="16311" y="1116"/>
                      </a:cubicBezTo>
                      <a:cubicBezTo>
                        <a:pt x="15267" y="360"/>
                        <a:pt x="12819" y="0"/>
                        <a:pt x="9002" y="36"/>
                      </a:cubicBezTo>
                      <a:lnTo>
                        <a:pt x="8606" y="36"/>
                      </a:lnTo>
                      <a:cubicBezTo>
                        <a:pt x="4789" y="36"/>
                        <a:pt x="2305" y="360"/>
                        <a:pt x="1297" y="1116"/>
                      </a:cubicBezTo>
                      <a:cubicBezTo>
                        <a:pt x="1153" y="1188"/>
                        <a:pt x="1045" y="1224"/>
                        <a:pt x="901" y="1260"/>
                      </a:cubicBezTo>
                      <a:cubicBezTo>
                        <a:pt x="540" y="1296"/>
                        <a:pt x="0" y="1440"/>
                        <a:pt x="0" y="1440"/>
                      </a:cubicBezTo>
                      <a:lnTo>
                        <a:pt x="0" y="2269"/>
                      </a:lnTo>
                      <a:cubicBezTo>
                        <a:pt x="0" y="2269"/>
                        <a:pt x="468" y="2233"/>
                        <a:pt x="612" y="2521"/>
                      </a:cubicBezTo>
                      <a:cubicBezTo>
                        <a:pt x="756" y="2773"/>
                        <a:pt x="828" y="3961"/>
                        <a:pt x="1153" y="4645"/>
                      </a:cubicBezTo>
                      <a:cubicBezTo>
                        <a:pt x="1621" y="5653"/>
                        <a:pt x="2557" y="6337"/>
                        <a:pt x="3673" y="6481"/>
                      </a:cubicBezTo>
                      <a:cubicBezTo>
                        <a:pt x="4861" y="6661"/>
                        <a:pt x="6085" y="6337"/>
                        <a:pt x="6986" y="5581"/>
                      </a:cubicBezTo>
                      <a:cubicBezTo>
                        <a:pt x="7994" y="4681"/>
                        <a:pt x="8030" y="3421"/>
                        <a:pt x="7922" y="2341"/>
                      </a:cubicBezTo>
                      <a:cubicBezTo>
                        <a:pt x="8462" y="2125"/>
                        <a:pt x="9074" y="2125"/>
                        <a:pt x="9650" y="2341"/>
                      </a:cubicBezTo>
                      <a:cubicBezTo>
                        <a:pt x="9506" y="3421"/>
                        <a:pt x="9578" y="4681"/>
                        <a:pt x="10586" y="5581"/>
                      </a:cubicBezTo>
                      <a:cubicBezTo>
                        <a:pt x="11487" y="6337"/>
                        <a:pt x="12711" y="6661"/>
                        <a:pt x="13899" y="6481"/>
                      </a:cubicBezTo>
                      <a:cubicBezTo>
                        <a:pt x="14979" y="6337"/>
                        <a:pt x="15951" y="5653"/>
                        <a:pt x="16383" y="4645"/>
                      </a:cubicBezTo>
                      <a:cubicBezTo>
                        <a:pt x="16707" y="3961"/>
                        <a:pt x="16816" y="2773"/>
                        <a:pt x="16924" y="2521"/>
                      </a:cubicBezTo>
                      <a:cubicBezTo>
                        <a:pt x="17068" y="2233"/>
                        <a:pt x="17500" y="2269"/>
                        <a:pt x="17500" y="2269"/>
                      </a:cubicBezTo>
                      <a:lnTo>
                        <a:pt x="17500" y="1440"/>
                      </a:lnTo>
                      <a:cubicBezTo>
                        <a:pt x="17500" y="1440"/>
                        <a:pt x="16996" y="1296"/>
                        <a:pt x="16635" y="1260"/>
                      </a:cubicBezTo>
                      <a:close/>
                      <a:moveTo>
                        <a:pt x="7130" y="4861"/>
                      </a:moveTo>
                      <a:lnTo>
                        <a:pt x="7130" y="4861"/>
                      </a:lnTo>
                      <a:cubicBezTo>
                        <a:pt x="6446" y="5725"/>
                        <a:pt x="5365" y="6229"/>
                        <a:pt x="4249" y="6157"/>
                      </a:cubicBezTo>
                      <a:cubicBezTo>
                        <a:pt x="2773" y="6121"/>
                        <a:pt x="2089" y="5509"/>
                        <a:pt x="1657" y="4717"/>
                      </a:cubicBezTo>
                      <a:cubicBezTo>
                        <a:pt x="1189" y="3925"/>
                        <a:pt x="1009" y="2629"/>
                        <a:pt x="1333" y="1945"/>
                      </a:cubicBezTo>
                      <a:cubicBezTo>
                        <a:pt x="1657" y="1296"/>
                        <a:pt x="2737" y="792"/>
                        <a:pt x="4321" y="792"/>
                      </a:cubicBezTo>
                      <a:cubicBezTo>
                        <a:pt x="5905" y="828"/>
                        <a:pt x="6806" y="1512"/>
                        <a:pt x="7130" y="1981"/>
                      </a:cubicBezTo>
                      <a:cubicBezTo>
                        <a:pt x="7706" y="2881"/>
                        <a:pt x="7670" y="3997"/>
                        <a:pt x="7094" y="4861"/>
                      </a:cubicBezTo>
                      <a:close/>
                      <a:moveTo>
                        <a:pt x="8786" y="1764"/>
                      </a:moveTo>
                      <a:lnTo>
                        <a:pt x="8786" y="1764"/>
                      </a:lnTo>
                      <a:cubicBezTo>
                        <a:pt x="8462" y="1728"/>
                        <a:pt x="8102" y="1764"/>
                        <a:pt x="7778" y="1873"/>
                      </a:cubicBezTo>
                      <a:cubicBezTo>
                        <a:pt x="7778" y="1873"/>
                        <a:pt x="7382" y="1008"/>
                        <a:pt x="5905" y="648"/>
                      </a:cubicBezTo>
                      <a:cubicBezTo>
                        <a:pt x="5257" y="504"/>
                        <a:pt x="4609" y="432"/>
                        <a:pt x="3961" y="432"/>
                      </a:cubicBezTo>
                      <a:cubicBezTo>
                        <a:pt x="5509" y="252"/>
                        <a:pt x="7058" y="180"/>
                        <a:pt x="8606" y="216"/>
                      </a:cubicBezTo>
                      <a:lnTo>
                        <a:pt x="9002" y="216"/>
                      </a:lnTo>
                      <a:cubicBezTo>
                        <a:pt x="10550" y="180"/>
                        <a:pt x="12099" y="252"/>
                        <a:pt x="13611" y="432"/>
                      </a:cubicBezTo>
                      <a:cubicBezTo>
                        <a:pt x="12963" y="432"/>
                        <a:pt x="12315" y="504"/>
                        <a:pt x="11667" y="648"/>
                      </a:cubicBezTo>
                      <a:cubicBezTo>
                        <a:pt x="10190" y="1008"/>
                        <a:pt x="9830" y="1873"/>
                        <a:pt x="9830" y="1873"/>
                      </a:cubicBezTo>
                      <a:cubicBezTo>
                        <a:pt x="9470" y="1764"/>
                        <a:pt x="9146" y="1728"/>
                        <a:pt x="8786" y="1764"/>
                      </a:cubicBezTo>
                      <a:close/>
                      <a:moveTo>
                        <a:pt x="15951" y="4717"/>
                      </a:moveTo>
                      <a:lnTo>
                        <a:pt x="15951" y="4717"/>
                      </a:lnTo>
                      <a:cubicBezTo>
                        <a:pt x="15483" y="5509"/>
                        <a:pt x="14799" y="6121"/>
                        <a:pt x="13359" y="6121"/>
                      </a:cubicBezTo>
                      <a:cubicBezTo>
                        <a:pt x="12243" y="6229"/>
                        <a:pt x="11162" y="5725"/>
                        <a:pt x="10478" y="4861"/>
                      </a:cubicBezTo>
                      <a:cubicBezTo>
                        <a:pt x="9902" y="3961"/>
                        <a:pt x="9902" y="2845"/>
                        <a:pt x="10442" y="1981"/>
                      </a:cubicBezTo>
                      <a:cubicBezTo>
                        <a:pt x="10766" y="1512"/>
                        <a:pt x="11667" y="828"/>
                        <a:pt x="13251" y="792"/>
                      </a:cubicBezTo>
                      <a:cubicBezTo>
                        <a:pt x="14835" y="792"/>
                        <a:pt x="15951" y="1296"/>
                        <a:pt x="16275" y="1945"/>
                      </a:cubicBezTo>
                      <a:cubicBezTo>
                        <a:pt x="16563" y="2593"/>
                        <a:pt x="16419" y="3889"/>
                        <a:pt x="15951" y="471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77"/>
                <p:cNvSpPr/>
                <p:nvPr/>
              </p:nvSpPr>
              <p:spPr>
                <a:xfrm>
                  <a:off x="6836057" y="3136476"/>
                  <a:ext cx="84841" cy="32538"/>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77"/>
                <p:cNvSpPr/>
                <p:nvPr/>
              </p:nvSpPr>
              <p:spPr>
                <a:xfrm rot="439363">
                  <a:off x="6572352" y="3136478"/>
                  <a:ext cx="84843" cy="32539"/>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77"/>
                <p:cNvSpPr/>
                <p:nvPr/>
              </p:nvSpPr>
              <p:spPr>
                <a:xfrm rot="-626035">
                  <a:off x="6689062" y="1954672"/>
                  <a:ext cx="172932" cy="32541"/>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1" name="Google Shape;5511;p77"/>
                <p:cNvGrpSpPr/>
                <p:nvPr/>
              </p:nvGrpSpPr>
              <p:grpSpPr>
                <a:xfrm rot="6429777" flipH="1">
                  <a:off x="7046530" y="1926569"/>
                  <a:ext cx="45923" cy="19885"/>
                  <a:chOff x="284000" y="2200125"/>
                  <a:chExt cx="36675" cy="15875"/>
                </a:xfrm>
              </p:grpSpPr>
              <p:sp>
                <p:nvSpPr>
                  <p:cNvPr id="5512" name="Google Shape;5512;p77"/>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77"/>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4" name="Google Shape;5514;p77"/>
                <p:cNvGrpSpPr/>
                <p:nvPr/>
              </p:nvGrpSpPr>
              <p:grpSpPr>
                <a:xfrm rot="-4370230">
                  <a:off x="6266131" y="1804291"/>
                  <a:ext cx="51665" cy="22375"/>
                  <a:chOff x="284000" y="2200125"/>
                  <a:chExt cx="36675" cy="15875"/>
                </a:xfrm>
              </p:grpSpPr>
              <p:sp>
                <p:nvSpPr>
                  <p:cNvPr id="5515" name="Google Shape;5515;p77"/>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77"/>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7" name="Google Shape;5517;p77"/>
                <p:cNvGrpSpPr/>
                <p:nvPr/>
              </p:nvGrpSpPr>
              <p:grpSpPr>
                <a:xfrm>
                  <a:off x="7287449" y="1147553"/>
                  <a:ext cx="107298" cy="673531"/>
                  <a:chOff x="7717000" y="788804"/>
                  <a:chExt cx="148550" cy="912396"/>
                </a:xfrm>
              </p:grpSpPr>
              <p:sp>
                <p:nvSpPr>
                  <p:cNvPr id="5518" name="Google Shape;5518;p77"/>
                  <p:cNvSpPr/>
                  <p:nvPr/>
                </p:nvSpPr>
                <p:spPr>
                  <a:xfrm>
                    <a:off x="7722400" y="1425725"/>
                    <a:ext cx="141350" cy="275475"/>
                  </a:xfrm>
                  <a:custGeom>
                    <a:avLst/>
                    <a:gdLst/>
                    <a:ahLst/>
                    <a:cxnLst/>
                    <a:rect l="l" t="t" r="r" b="b"/>
                    <a:pathLst>
                      <a:path w="5654" h="11019" extrusionOk="0">
                        <a:moveTo>
                          <a:pt x="685" y="11019"/>
                        </a:moveTo>
                        <a:cubicBezTo>
                          <a:pt x="1369" y="10443"/>
                          <a:pt x="5654" y="6950"/>
                          <a:pt x="4862" y="5546"/>
                        </a:cubicBezTo>
                        <a:cubicBezTo>
                          <a:pt x="4754" y="5294"/>
                          <a:pt x="4574" y="4934"/>
                          <a:pt x="4250" y="4321"/>
                        </a:cubicBezTo>
                        <a:cubicBezTo>
                          <a:pt x="3277" y="4069"/>
                          <a:pt x="2269" y="4105"/>
                          <a:pt x="1333" y="4502"/>
                        </a:cubicBezTo>
                        <a:cubicBezTo>
                          <a:pt x="1297" y="4105"/>
                          <a:pt x="1225" y="3745"/>
                          <a:pt x="1117" y="3385"/>
                        </a:cubicBezTo>
                        <a:lnTo>
                          <a:pt x="937" y="3025"/>
                        </a:lnTo>
                        <a:cubicBezTo>
                          <a:pt x="1081" y="2053"/>
                          <a:pt x="1117" y="1045"/>
                          <a:pt x="1009" y="73"/>
                        </a:cubicBezTo>
                        <a:cubicBezTo>
                          <a:pt x="829" y="1"/>
                          <a:pt x="613" y="73"/>
                          <a:pt x="505" y="253"/>
                        </a:cubicBezTo>
                        <a:cubicBezTo>
                          <a:pt x="361" y="1693"/>
                          <a:pt x="1" y="8714"/>
                          <a:pt x="1" y="8714"/>
                        </a:cubicBezTo>
                        <a:cubicBezTo>
                          <a:pt x="145" y="9470"/>
                          <a:pt x="361" y="10263"/>
                          <a:pt x="685" y="11019"/>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77"/>
                  <p:cNvSpPr/>
                  <p:nvPr/>
                </p:nvSpPr>
                <p:spPr>
                  <a:xfrm>
                    <a:off x="7735900" y="788804"/>
                    <a:ext cx="41450" cy="82825"/>
                  </a:xfrm>
                  <a:custGeom>
                    <a:avLst/>
                    <a:gdLst/>
                    <a:ahLst/>
                    <a:cxnLst/>
                    <a:rect l="l" t="t" r="r" b="b"/>
                    <a:pathLst>
                      <a:path w="1658" h="3313" extrusionOk="0">
                        <a:moveTo>
                          <a:pt x="469" y="0"/>
                        </a:moveTo>
                        <a:cubicBezTo>
                          <a:pt x="217" y="0"/>
                          <a:pt x="1" y="216"/>
                          <a:pt x="1" y="432"/>
                        </a:cubicBezTo>
                        <a:lnTo>
                          <a:pt x="37" y="2881"/>
                        </a:lnTo>
                        <a:cubicBezTo>
                          <a:pt x="37" y="3097"/>
                          <a:pt x="217" y="3313"/>
                          <a:pt x="469" y="3313"/>
                        </a:cubicBezTo>
                        <a:lnTo>
                          <a:pt x="1189" y="3313"/>
                        </a:lnTo>
                        <a:cubicBezTo>
                          <a:pt x="1441" y="3313"/>
                          <a:pt x="1657" y="3097"/>
                          <a:pt x="1657" y="2845"/>
                        </a:cubicBezTo>
                        <a:lnTo>
                          <a:pt x="1621" y="432"/>
                        </a:lnTo>
                        <a:cubicBezTo>
                          <a:pt x="1621" y="180"/>
                          <a:pt x="1441"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77"/>
                  <p:cNvSpPr/>
                  <p:nvPr/>
                </p:nvSpPr>
                <p:spPr>
                  <a:xfrm>
                    <a:off x="7736814" y="871630"/>
                    <a:ext cx="41425" cy="824184"/>
                  </a:xfrm>
                  <a:custGeom>
                    <a:avLst/>
                    <a:gdLst/>
                    <a:ahLst/>
                    <a:cxnLst/>
                    <a:rect l="l" t="t" r="r" b="b"/>
                    <a:pathLst>
                      <a:path w="1658" h="16348" extrusionOk="0">
                        <a:moveTo>
                          <a:pt x="1225" y="16348"/>
                        </a:moveTo>
                        <a:lnTo>
                          <a:pt x="505" y="16348"/>
                        </a:lnTo>
                        <a:cubicBezTo>
                          <a:pt x="253" y="16348"/>
                          <a:pt x="73" y="16132"/>
                          <a:pt x="73" y="15880"/>
                        </a:cubicBezTo>
                        <a:lnTo>
                          <a:pt x="1" y="433"/>
                        </a:lnTo>
                        <a:cubicBezTo>
                          <a:pt x="1" y="181"/>
                          <a:pt x="181" y="1"/>
                          <a:pt x="433" y="1"/>
                        </a:cubicBezTo>
                        <a:lnTo>
                          <a:pt x="1153" y="1"/>
                        </a:lnTo>
                        <a:cubicBezTo>
                          <a:pt x="1405" y="1"/>
                          <a:pt x="1621" y="181"/>
                          <a:pt x="1621" y="433"/>
                        </a:cubicBezTo>
                        <a:lnTo>
                          <a:pt x="1657" y="15880"/>
                        </a:lnTo>
                        <a:cubicBezTo>
                          <a:pt x="1657" y="16132"/>
                          <a:pt x="1477" y="16312"/>
                          <a:pt x="1225" y="16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77"/>
                  <p:cNvSpPr/>
                  <p:nvPr/>
                </p:nvSpPr>
                <p:spPr>
                  <a:xfrm>
                    <a:off x="7717000" y="1379825"/>
                    <a:ext cx="148550" cy="255675"/>
                  </a:xfrm>
                  <a:custGeom>
                    <a:avLst/>
                    <a:gdLst/>
                    <a:ahLst/>
                    <a:cxnLst/>
                    <a:rect l="l" t="t" r="r" b="b"/>
                    <a:pathLst>
                      <a:path w="5942" h="10227" extrusionOk="0">
                        <a:moveTo>
                          <a:pt x="2593" y="1261"/>
                        </a:moveTo>
                        <a:cubicBezTo>
                          <a:pt x="1333" y="2305"/>
                          <a:pt x="1" y="4069"/>
                          <a:pt x="361" y="4861"/>
                        </a:cubicBezTo>
                        <a:cubicBezTo>
                          <a:pt x="685" y="5689"/>
                          <a:pt x="1405" y="5005"/>
                          <a:pt x="1405" y="5005"/>
                        </a:cubicBezTo>
                        <a:cubicBezTo>
                          <a:pt x="1405" y="5005"/>
                          <a:pt x="397" y="6049"/>
                          <a:pt x="829" y="6626"/>
                        </a:cubicBezTo>
                        <a:cubicBezTo>
                          <a:pt x="1261" y="7202"/>
                          <a:pt x="2017" y="6554"/>
                          <a:pt x="2017" y="6554"/>
                        </a:cubicBezTo>
                        <a:cubicBezTo>
                          <a:pt x="2017" y="6554"/>
                          <a:pt x="469" y="7850"/>
                          <a:pt x="1153" y="8462"/>
                        </a:cubicBezTo>
                        <a:cubicBezTo>
                          <a:pt x="1513" y="8822"/>
                          <a:pt x="2053" y="8822"/>
                          <a:pt x="2377" y="8462"/>
                        </a:cubicBezTo>
                        <a:cubicBezTo>
                          <a:pt x="2377" y="8462"/>
                          <a:pt x="1189" y="9830"/>
                          <a:pt x="1801" y="10010"/>
                        </a:cubicBezTo>
                        <a:cubicBezTo>
                          <a:pt x="2413" y="10226"/>
                          <a:pt x="4934" y="8930"/>
                          <a:pt x="5438" y="7634"/>
                        </a:cubicBezTo>
                        <a:cubicBezTo>
                          <a:pt x="5942" y="6338"/>
                          <a:pt x="5042" y="6374"/>
                          <a:pt x="5042" y="6374"/>
                        </a:cubicBezTo>
                        <a:cubicBezTo>
                          <a:pt x="5042" y="6374"/>
                          <a:pt x="5726" y="5365"/>
                          <a:pt x="5114" y="4789"/>
                        </a:cubicBezTo>
                        <a:cubicBezTo>
                          <a:pt x="4538" y="4249"/>
                          <a:pt x="4213" y="4681"/>
                          <a:pt x="4213" y="4681"/>
                        </a:cubicBezTo>
                        <a:cubicBezTo>
                          <a:pt x="4213" y="4681"/>
                          <a:pt x="5294" y="3421"/>
                          <a:pt x="4826" y="3061"/>
                        </a:cubicBezTo>
                        <a:cubicBezTo>
                          <a:pt x="4466" y="2845"/>
                          <a:pt x="3997" y="2773"/>
                          <a:pt x="3565" y="2845"/>
                        </a:cubicBezTo>
                        <a:cubicBezTo>
                          <a:pt x="3565" y="2845"/>
                          <a:pt x="4610" y="0"/>
                          <a:pt x="2593" y="126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22" name="Google Shape;5522;p77"/>
              <p:cNvSpPr/>
              <p:nvPr/>
            </p:nvSpPr>
            <p:spPr>
              <a:xfrm rot="514881">
                <a:off x="5990569" y="2517899"/>
                <a:ext cx="161340" cy="62598"/>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77"/>
              <p:cNvSpPr/>
              <p:nvPr/>
            </p:nvSpPr>
            <p:spPr>
              <a:xfrm rot="2699792">
                <a:off x="6422756" y="2523097"/>
                <a:ext cx="87009" cy="52180"/>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4" name="Google Shape;5524;p77"/>
            <p:cNvSpPr/>
            <p:nvPr/>
          </p:nvSpPr>
          <p:spPr>
            <a:xfrm rot="10562100">
              <a:off x="6658205" y="3107372"/>
              <a:ext cx="498124" cy="43896"/>
            </a:xfrm>
            <a:custGeom>
              <a:avLst/>
              <a:gdLst/>
              <a:ahLst/>
              <a:cxnLst/>
              <a:rect l="l" t="t" r="r" b="b"/>
              <a:pathLst>
                <a:path w="20656" h="2765" extrusionOk="0">
                  <a:moveTo>
                    <a:pt x="119" y="0"/>
                  </a:moveTo>
                  <a:cubicBezTo>
                    <a:pt x="79" y="132"/>
                    <a:pt x="40" y="251"/>
                    <a:pt x="0" y="357"/>
                  </a:cubicBezTo>
                  <a:cubicBezTo>
                    <a:pt x="1783" y="1162"/>
                    <a:pt x="3658" y="1743"/>
                    <a:pt x="5586" y="2100"/>
                  </a:cubicBezTo>
                  <a:cubicBezTo>
                    <a:pt x="7620" y="2496"/>
                    <a:pt x="9694" y="2708"/>
                    <a:pt x="11767" y="2747"/>
                  </a:cubicBezTo>
                  <a:cubicBezTo>
                    <a:pt x="12194" y="2758"/>
                    <a:pt x="12625" y="2765"/>
                    <a:pt x="13061" y="2765"/>
                  </a:cubicBezTo>
                  <a:cubicBezTo>
                    <a:pt x="13677" y="2765"/>
                    <a:pt x="14302" y="2752"/>
                    <a:pt x="14937" y="2721"/>
                  </a:cubicBezTo>
                  <a:cubicBezTo>
                    <a:pt x="16852" y="2642"/>
                    <a:pt x="18767" y="2470"/>
                    <a:pt x="20655" y="2193"/>
                  </a:cubicBezTo>
                  <a:cubicBezTo>
                    <a:pt x="20655" y="2074"/>
                    <a:pt x="20642" y="1955"/>
                    <a:pt x="20629" y="1823"/>
                  </a:cubicBezTo>
                  <a:cubicBezTo>
                    <a:pt x="18740" y="2100"/>
                    <a:pt x="16825" y="2272"/>
                    <a:pt x="14923" y="2351"/>
                  </a:cubicBezTo>
                  <a:cubicBezTo>
                    <a:pt x="14307" y="2376"/>
                    <a:pt x="13662" y="2390"/>
                    <a:pt x="12995" y="2390"/>
                  </a:cubicBezTo>
                  <a:cubicBezTo>
                    <a:pt x="9006" y="2390"/>
                    <a:pt x="4237" y="1878"/>
                    <a:pt x="11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5" name="Google Shape;5525;p77"/>
          <p:cNvSpPr txBox="1">
            <a:spLocks noGrp="1"/>
          </p:cNvSpPr>
          <p:nvPr>
            <p:ph type="title"/>
          </p:nvPr>
        </p:nvSpPr>
        <p:spPr>
          <a:xfrm>
            <a:off x="2671098" y="144153"/>
            <a:ext cx="3202339"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5526" name="Google Shape;5526;p77"/>
          <p:cNvSpPr txBox="1">
            <a:spLocks noGrp="1"/>
          </p:cNvSpPr>
          <p:nvPr>
            <p:ph type="title" idx="2"/>
          </p:nvPr>
        </p:nvSpPr>
        <p:spPr>
          <a:xfrm>
            <a:off x="563438" y="246345"/>
            <a:ext cx="5698472" cy="4972104"/>
          </a:xfrm>
          <a:prstGeom prst="rect">
            <a:avLst/>
          </a:prstGeom>
        </p:spPr>
        <p:txBody>
          <a:bodyPr spcFirstLastPara="1" wrap="square" lIns="91425" tIns="91425" rIns="91425" bIns="91425" anchor="ctr" anchorCtr="0">
            <a:noAutofit/>
          </a:bodyPr>
          <a:lstStyle/>
          <a:p>
            <a:pPr algn="l"/>
            <a:r>
              <a:rPr lang="en-US" sz="800" b="0" dirty="0"/>
              <a:t>This dataset contains detailed information about 3,798 colleges across the United States, with 49 attributes describing various aspects of each institution. Key features of the dataset include:</a:t>
            </a:r>
            <a:br>
              <a:rPr lang="en-US" sz="800" b="0" dirty="0"/>
            </a:br>
            <a:br>
              <a:rPr lang="en-US" sz="800" b="0" dirty="0"/>
            </a:br>
            <a:r>
              <a:rPr lang="en-US" sz="800" b="0" dirty="0"/>
              <a:t>1. </a:t>
            </a:r>
            <a:r>
              <a:rPr lang="en-US" sz="800" dirty="0"/>
              <a:t>General Information:</a:t>
            </a:r>
            <a:br>
              <a:rPr lang="en-US" sz="800" b="0" dirty="0"/>
            </a:br>
            <a:r>
              <a:rPr lang="en-US" sz="800" b="0" dirty="0"/>
              <a:t>   - College name, city, and state.</a:t>
            </a:r>
            <a:br>
              <a:rPr lang="en-US" sz="800" b="0" dirty="0"/>
            </a:br>
            <a:r>
              <a:rPr lang="en-US" sz="800" b="0" dirty="0"/>
              <a:t>   - College level (e.g., 4-year or 2-year).</a:t>
            </a:r>
            <a:br>
              <a:rPr lang="en-US" sz="800" b="0" dirty="0"/>
            </a:br>
            <a:r>
              <a:rPr lang="en-US" sz="800" b="0" dirty="0"/>
              <a:t>   - Type of institution (public, private, etc.).</a:t>
            </a:r>
            <a:br>
              <a:rPr lang="en-US" sz="800" b="0" dirty="0"/>
            </a:br>
            <a:br>
              <a:rPr lang="en-US" sz="800" b="0" dirty="0"/>
            </a:br>
            <a:r>
              <a:rPr lang="en-US" sz="800" b="0" dirty="0"/>
              <a:t>2. </a:t>
            </a:r>
            <a:r>
              <a:rPr lang="en-US" sz="800" dirty="0"/>
              <a:t>Student and Institutional Statistics:</a:t>
            </a:r>
            <a:br>
              <a:rPr lang="en-US" sz="800" b="0" dirty="0"/>
            </a:br>
            <a:r>
              <a:rPr lang="en-US" sz="800" b="0" dirty="0"/>
              <a:t>   - Total student count.</a:t>
            </a:r>
            <a:br>
              <a:rPr lang="en-US" sz="800" b="0" dirty="0"/>
            </a:br>
            <a:r>
              <a:rPr lang="en-US" sz="800" b="0" dirty="0"/>
              <a:t>   - Percentage of full-time students.</a:t>
            </a:r>
            <a:br>
              <a:rPr lang="en-US" sz="800" b="0" dirty="0"/>
            </a:br>
            <a:r>
              <a:rPr lang="en-US" sz="800" b="0" dirty="0"/>
              <a:t>   - On-time and late graduation rates.</a:t>
            </a:r>
            <a:br>
              <a:rPr lang="en-US" sz="800" b="0" dirty="0"/>
            </a:br>
            <a:br>
              <a:rPr lang="en-US" sz="800" b="0" dirty="0"/>
            </a:br>
            <a:r>
              <a:rPr lang="en-US" sz="800" b="0" dirty="0"/>
              <a:t>3. </a:t>
            </a:r>
            <a:r>
              <a:rPr lang="en-US" sz="800" dirty="0"/>
              <a:t>Financial Data:</a:t>
            </a:r>
            <a:br>
              <a:rPr lang="en-US" sz="800" b="0" dirty="0"/>
            </a:br>
            <a:r>
              <a:rPr lang="en-US" sz="800" b="0" dirty="0"/>
              <a:t>   - Average financial aid provided.</a:t>
            </a:r>
            <a:br>
              <a:rPr lang="en-US" sz="800" b="0" dirty="0"/>
            </a:br>
            <a:r>
              <a:rPr lang="en-US" sz="800" b="0" dirty="0"/>
              <a:t>   - Endowment values.</a:t>
            </a:r>
            <a:br>
              <a:rPr lang="en-US" sz="800" b="0" dirty="0"/>
            </a:br>
            <a:r>
              <a:rPr lang="en-US" sz="800" b="0" dirty="0"/>
              <a:t>   - Spending on awards.</a:t>
            </a:r>
            <a:br>
              <a:rPr lang="en-US" sz="800" b="0" dirty="0"/>
            </a:br>
            <a:br>
              <a:rPr lang="en-US" sz="800" b="0" dirty="0"/>
            </a:br>
            <a:r>
              <a:rPr lang="en-US" sz="800" b="0" dirty="0"/>
              <a:t>4. </a:t>
            </a:r>
            <a:r>
              <a:rPr lang="en-US" sz="800" dirty="0"/>
              <a:t>Performance Metrics:</a:t>
            </a:r>
            <a:br>
              <a:rPr lang="en-US" sz="800" b="0" dirty="0"/>
            </a:br>
            <a:r>
              <a:rPr lang="en-US" sz="800" b="0" dirty="0"/>
              <a:t>   - Median SAT scores and percentiles.</a:t>
            </a:r>
            <a:br>
              <a:rPr lang="en-US" sz="800" b="0" dirty="0"/>
            </a:br>
            <a:r>
              <a:rPr lang="en-US" sz="800" b="0" dirty="0"/>
              <a:t>   - Retention rates.</a:t>
            </a:r>
            <a:br>
              <a:rPr lang="en-US" sz="800" b="0" dirty="0"/>
            </a:br>
            <a:r>
              <a:rPr lang="en-US" sz="800" b="0" dirty="0"/>
              <a:t>   - Graduation rates (standard and transfer students).</a:t>
            </a:r>
            <a:br>
              <a:rPr lang="en-US" sz="800" b="0" dirty="0"/>
            </a:br>
            <a:br>
              <a:rPr lang="en-US" sz="800" b="0" dirty="0"/>
            </a:br>
            <a:r>
              <a:rPr lang="en-US" sz="800" b="0" dirty="0"/>
              <a:t>5. </a:t>
            </a:r>
            <a:r>
              <a:rPr lang="en-US" sz="800" dirty="0"/>
              <a:t>Specialized Metrics:</a:t>
            </a:r>
            <a:br>
              <a:rPr lang="en-US" sz="800" b="0" dirty="0"/>
            </a:br>
            <a:r>
              <a:rPr lang="en-US" sz="800" b="0" dirty="0"/>
              <a:t>   - Number of awards per 100 students and state.</a:t>
            </a:r>
            <a:br>
              <a:rPr lang="en-US" sz="800" b="0" dirty="0"/>
            </a:br>
            <a:r>
              <a:rPr lang="en-US" sz="800" b="0" dirty="0"/>
              <a:t>   - Faculty metrics, such as full-time faculty percentages.</a:t>
            </a:r>
            <a:br>
              <a:rPr lang="en-US" sz="800" b="0" dirty="0"/>
            </a:br>
            <a:r>
              <a:rPr lang="en-US" sz="800" b="0" dirty="0"/>
              <a:t>   - Enrollment and graduation data for transfer students.</a:t>
            </a:r>
            <a:br>
              <a:rPr lang="en-US" sz="800" b="0" dirty="0"/>
            </a:br>
            <a:br>
              <a:rPr lang="en-US" sz="800" b="0" dirty="0"/>
            </a:br>
            <a:r>
              <a:rPr lang="en-US" sz="800" b="0" dirty="0"/>
              <a:t>Some columns have missing values, such as median SAT scores, endowment data, and transfer graduation rates, which may require attention during analysis. The dataset provides a rich resource for exploring trends in higher education, assessing institutional performance, and making comparative analyses between colleges.</a:t>
            </a:r>
            <a:br>
              <a:rPr lang="en-US" sz="800" b="0" dirty="0"/>
            </a:br>
            <a:endParaRPr sz="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526"/>
                                        </p:tgtEl>
                                        <p:attrNameLst>
                                          <p:attrName>style.visibility</p:attrName>
                                        </p:attrNameLst>
                                      </p:cBhvr>
                                      <p:to>
                                        <p:strVal val="visible"/>
                                      </p:to>
                                    </p:set>
                                    <p:animEffect transition="in" filter="fade">
                                      <p:cBhvr>
                                        <p:cTn id="7" dur="1000"/>
                                        <p:tgtEl>
                                          <p:spTgt spid="552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525"/>
                                        </p:tgtEl>
                                        <p:attrNameLst>
                                          <p:attrName>style.visibility</p:attrName>
                                        </p:attrNameLst>
                                      </p:cBhvr>
                                      <p:to>
                                        <p:strVal val="visible"/>
                                      </p:to>
                                    </p:set>
                                    <p:animEffect transition="in" filter="fade">
                                      <p:cBhvr>
                                        <p:cTn id="11" dur="1000"/>
                                        <p:tgtEl>
                                          <p:spTgt spid="552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532"/>
                                        </p:tgtEl>
                                        <p:attrNameLst>
                                          <p:attrName>style.visibility</p:attrName>
                                        </p:attrNameLst>
                                      </p:cBhvr>
                                      <p:to>
                                        <p:strVal val="visible"/>
                                      </p:to>
                                    </p:set>
                                    <p:animEffect transition="in" filter="fade">
                                      <p:cBhvr>
                                        <p:cTn id="15" dur="1000"/>
                                        <p:tgtEl>
                                          <p:spTgt spid="5532"/>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5461"/>
                                        </p:tgtEl>
                                        <p:attrNameLst>
                                          <p:attrName>style.visibility</p:attrName>
                                        </p:attrNameLst>
                                      </p:cBhvr>
                                      <p:to>
                                        <p:strVal val="visible"/>
                                      </p:to>
                                    </p:set>
                                    <p:animEffect transition="in" filter="fade">
                                      <p:cBhvr>
                                        <p:cTn id="19" dur="1000"/>
                                        <p:tgtEl>
                                          <p:spTgt spid="5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9"/>
        <p:cNvGrpSpPr/>
        <p:nvPr/>
      </p:nvGrpSpPr>
      <p:grpSpPr>
        <a:xfrm>
          <a:off x="0" y="0"/>
          <a:ext cx="0" cy="0"/>
          <a:chOff x="0" y="0"/>
          <a:chExt cx="0" cy="0"/>
        </a:xfrm>
      </p:grpSpPr>
      <p:grpSp>
        <p:nvGrpSpPr>
          <p:cNvPr id="4720" name="Google Shape;4720;p72"/>
          <p:cNvGrpSpPr/>
          <p:nvPr/>
        </p:nvGrpSpPr>
        <p:grpSpPr>
          <a:xfrm>
            <a:off x="1914189" y="1014163"/>
            <a:ext cx="5367833" cy="2888764"/>
            <a:chOff x="2038756" y="1050839"/>
            <a:chExt cx="5176174" cy="2954700"/>
          </a:xfrm>
        </p:grpSpPr>
        <p:grpSp>
          <p:nvGrpSpPr>
            <p:cNvPr id="4721" name="Google Shape;4721;p72"/>
            <p:cNvGrpSpPr/>
            <p:nvPr/>
          </p:nvGrpSpPr>
          <p:grpSpPr>
            <a:xfrm>
              <a:off x="2038756" y="1050839"/>
              <a:ext cx="5066497" cy="2954700"/>
              <a:chOff x="743953" y="1296401"/>
              <a:chExt cx="2240821" cy="1306811"/>
            </a:xfrm>
          </p:grpSpPr>
          <p:sp>
            <p:nvSpPr>
              <p:cNvPr id="4722" name="Google Shape;4722;p72"/>
              <p:cNvSpPr/>
              <p:nvPr/>
            </p:nvSpPr>
            <p:spPr>
              <a:xfrm>
                <a:off x="791778" y="2528340"/>
                <a:ext cx="2192996" cy="74870"/>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3" name="Google Shape;4723;p72"/>
              <p:cNvGrpSpPr/>
              <p:nvPr/>
            </p:nvGrpSpPr>
            <p:grpSpPr>
              <a:xfrm>
                <a:off x="743953" y="1296401"/>
                <a:ext cx="2240772" cy="1306811"/>
                <a:chOff x="743878" y="1560076"/>
                <a:chExt cx="2240772" cy="1306811"/>
              </a:xfrm>
            </p:grpSpPr>
            <p:grpSp>
              <p:nvGrpSpPr>
                <p:cNvPr id="4724" name="Google Shape;4724;p72"/>
                <p:cNvGrpSpPr/>
                <p:nvPr/>
              </p:nvGrpSpPr>
              <p:grpSpPr>
                <a:xfrm>
                  <a:off x="743878" y="1590850"/>
                  <a:ext cx="2240772" cy="1276037"/>
                  <a:chOff x="743878" y="1590850"/>
                  <a:chExt cx="2240772" cy="1276037"/>
                </a:xfrm>
              </p:grpSpPr>
              <p:sp>
                <p:nvSpPr>
                  <p:cNvPr id="4725" name="Google Shape;4725;p72"/>
                  <p:cNvSpPr/>
                  <p:nvPr/>
                </p:nvSpPr>
                <p:spPr>
                  <a:xfrm>
                    <a:off x="791950" y="1590850"/>
                    <a:ext cx="2192700" cy="122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72"/>
                  <p:cNvSpPr/>
                  <p:nvPr/>
                </p:nvSpPr>
                <p:spPr>
                  <a:xfrm rot="2696772">
                    <a:off x="725268" y="2752322"/>
                    <a:ext cx="225921" cy="4072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7" name="Google Shape;4727;p72"/>
                <p:cNvSpPr/>
                <p:nvPr/>
              </p:nvSpPr>
              <p:spPr>
                <a:xfrm rot="-2706523">
                  <a:off x="736754" y="1633311"/>
                  <a:ext cx="223588" cy="4072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28" name="Google Shape;4728;p72"/>
            <p:cNvSpPr/>
            <p:nvPr/>
          </p:nvSpPr>
          <p:spPr>
            <a:xfrm rot="2440061">
              <a:off x="6740494" y="1204431"/>
              <a:ext cx="505470" cy="9212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0" name="Google Shape;4730;p72"/>
          <p:cNvSpPr txBox="1">
            <a:spLocks noGrp="1"/>
          </p:cNvSpPr>
          <p:nvPr>
            <p:ph type="title"/>
          </p:nvPr>
        </p:nvSpPr>
        <p:spPr>
          <a:xfrm>
            <a:off x="2187327" y="1694229"/>
            <a:ext cx="4872600" cy="1195800"/>
          </a:xfrm>
          <a:prstGeom prst="rect">
            <a:avLst/>
          </a:prstGeom>
        </p:spPr>
        <p:txBody>
          <a:bodyPr spcFirstLastPara="1" wrap="square" lIns="91425" tIns="91425" rIns="91425" bIns="91425" anchor="ctr" anchorCtr="0">
            <a:noAutofit/>
          </a:bodyPr>
          <a:lstStyle/>
          <a:p>
            <a:r>
              <a:rPr lang="en-US" sz="1200" dirty="0"/>
              <a:t>Download the CSV file from the website and upload it to Google Colab. Begin the data cleaning process by removing any unnecessary columns in the file. Next, identify any null values and address them appropriately. Check for outliers in the data set. Finally, analyse the dataset to extract key findings and create visual charts to represent your analysis.</a:t>
            </a:r>
          </a:p>
        </p:txBody>
      </p:sp>
      <p:grpSp>
        <p:nvGrpSpPr>
          <p:cNvPr id="4731" name="Google Shape;4731;p72"/>
          <p:cNvGrpSpPr/>
          <p:nvPr/>
        </p:nvGrpSpPr>
        <p:grpSpPr>
          <a:xfrm>
            <a:off x="655414" y="1621987"/>
            <a:ext cx="1389668" cy="3390518"/>
            <a:chOff x="6291140" y="1353498"/>
            <a:chExt cx="1298270" cy="3167524"/>
          </a:xfrm>
        </p:grpSpPr>
        <p:grpSp>
          <p:nvGrpSpPr>
            <p:cNvPr id="4732" name="Google Shape;4732;p72"/>
            <p:cNvGrpSpPr/>
            <p:nvPr/>
          </p:nvGrpSpPr>
          <p:grpSpPr>
            <a:xfrm>
              <a:off x="6291140" y="1353498"/>
              <a:ext cx="1298270" cy="3167524"/>
              <a:chOff x="5619603" y="1386523"/>
              <a:chExt cx="1298270" cy="3167524"/>
            </a:xfrm>
          </p:grpSpPr>
          <p:grpSp>
            <p:nvGrpSpPr>
              <p:cNvPr id="4733" name="Google Shape;4733;p72"/>
              <p:cNvGrpSpPr/>
              <p:nvPr/>
            </p:nvGrpSpPr>
            <p:grpSpPr>
              <a:xfrm>
                <a:off x="5619603" y="1386523"/>
                <a:ext cx="1298270" cy="3167524"/>
                <a:chOff x="6096478" y="1164423"/>
                <a:chExt cx="1298270" cy="3167524"/>
              </a:xfrm>
            </p:grpSpPr>
            <p:sp>
              <p:nvSpPr>
                <p:cNvPr id="4734" name="Google Shape;4734;p72"/>
                <p:cNvSpPr/>
                <p:nvPr/>
              </p:nvSpPr>
              <p:spPr>
                <a:xfrm>
                  <a:off x="6159150" y="4075747"/>
                  <a:ext cx="1078800" cy="25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72"/>
                <p:cNvSpPr/>
                <p:nvPr/>
              </p:nvSpPr>
              <p:spPr>
                <a:xfrm>
                  <a:off x="6808752" y="1706603"/>
                  <a:ext cx="95524" cy="186166"/>
                </a:xfrm>
                <a:custGeom>
                  <a:avLst/>
                  <a:gdLst/>
                  <a:ahLst/>
                  <a:cxnLst/>
                  <a:rect l="l" t="t" r="r" b="b"/>
                  <a:pathLst>
                    <a:path w="5654" h="11019" extrusionOk="0">
                      <a:moveTo>
                        <a:pt x="685" y="11019"/>
                      </a:moveTo>
                      <a:cubicBezTo>
                        <a:pt x="1369" y="10443"/>
                        <a:pt x="5654" y="6950"/>
                        <a:pt x="4862" y="5546"/>
                      </a:cubicBezTo>
                      <a:cubicBezTo>
                        <a:pt x="4754" y="5294"/>
                        <a:pt x="4574" y="4934"/>
                        <a:pt x="4250" y="4321"/>
                      </a:cubicBezTo>
                      <a:cubicBezTo>
                        <a:pt x="3277" y="4069"/>
                        <a:pt x="2269" y="4105"/>
                        <a:pt x="1333" y="4502"/>
                      </a:cubicBezTo>
                      <a:cubicBezTo>
                        <a:pt x="1297" y="4105"/>
                        <a:pt x="1225" y="3745"/>
                        <a:pt x="1117" y="3385"/>
                      </a:cubicBezTo>
                      <a:lnTo>
                        <a:pt x="937" y="3025"/>
                      </a:lnTo>
                      <a:cubicBezTo>
                        <a:pt x="1081" y="2053"/>
                        <a:pt x="1117" y="1045"/>
                        <a:pt x="1009" y="73"/>
                      </a:cubicBezTo>
                      <a:cubicBezTo>
                        <a:pt x="829" y="1"/>
                        <a:pt x="613" y="73"/>
                        <a:pt x="505" y="253"/>
                      </a:cubicBezTo>
                      <a:cubicBezTo>
                        <a:pt x="361" y="1693"/>
                        <a:pt x="1" y="8714"/>
                        <a:pt x="1" y="8714"/>
                      </a:cubicBezTo>
                      <a:cubicBezTo>
                        <a:pt x="145" y="9470"/>
                        <a:pt x="361" y="10263"/>
                        <a:pt x="685" y="11019"/>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72"/>
                <p:cNvSpPr/>
                <p:nvPr/>
              </p:nvSpPr>
              <p:spPr>
                <a:xfrm>
                  <a:off x="6805103" y="1675585"/>
                  <a:ext cx="100390" cy="172785"/>
                </a:xfrm>
                <a:custGeom>
                  <a:avLst/>
                  <a:gdLst/>
                  <a:ahLst/>
                  <a:cxnLst/>
                  <a:rect l="l" t="t" r="r" b="b"/>
                  <a:pathLst>
                    <a:path w="5942" h="10227" extrusionOk="0">
                      <a:moveTo>
                        <a:pt x="2593" y="1261"/>
                      </a:moveTo>
                      <a:cubicBezTo>
                        <a:pt x="1333" y="2305"/>
                        <a:pt x="1" y="4069"/>
                        <a:pt x="361" y="4861"/>
                      </a:cubicBezTo>
                      <a:cubicBezTo>
                        <a:pt x="685" y="5689"/>
                        <a:pt x="1405" y="5005"/>
                        <a:pt x="1405" y="5005"/>
                      </a:cubicBezTo>
                      <a:cubicBezTo>
                        <a:pt x="1405" y="5005"/>
                        <a:pt x="397" y="6049"/>
                        <a:pt x="829" y="6626"/>
                      </a:cubicBezTo>
                      <a:cubicBezTo>
                        <a:pt x="1261" y="7202"/>
                        <a:pt x="2017" y="6554"/>
                        <a:pt x="2017" y="6554"/>
                      </a:cubicBezTo>
                      <a:cubicBezTo>
                        <a:pt x="2017" y="6554"/>
                        <a:pt x="469" y="7850"/>
                        <a:pt x="1153" y="8462"/>
                      </a:cubicBezTo>
                      <a:cubicBezTo>
                        <a:pt x="1513" y="8822"/>
                        <a:pt x="2053" y="8822"/>
                        <a:pt x="2377" y="8462"/>
                      </a:cubicBezTo>
                      <a:cubicBezTo>
                        <a:pt x="2377" y="8462"/>
                        <a:pt x="1189" y="9830"/>
                        <a:pt x="1801" y="10010"/>
                      </a:cubicBezTo>
                      <a:cubicBezTo>
                        <a:pt x="2413" y="10226"/>
                        <a:pt x="4934" y="8930"/>
                        <a:pt x="5438" y="7634"/>
                      </a:cubicBezTo>
                      <a:cubicBezTo>
                        <a:pt x="5942" y="6338"/>
                        <a:pt x="5042" y="6374"/>
                        <a:pt x="5042" y="6374"/>
                      </a:cubicBezTo>
                      <a:cubicBezTo>
                        <a:pt x="5042" y="6374"/>
                        <a:pt x="5726" y="5365"/>
                        <a:pt x="5114" y="4789"/>
                      </a:cubicBezTo>
                      <a:cubicBezTo>
                        <a:pt x="4538" y="4249"/>
                        <a:pt x="4213" y="4681"/>
                        <a:pt x="4213" y="4681"/>
                      </a:cubicBezTo>
                      <a:cubicBezTo>
                        <a:pt x="4213" y="4681"/>
                        <a:pt x="5294" y="3421"/>
                        <a:pt x="4826" y="3061"/>
                      </a:cubicBezTo>
                      <a:cubicBezTo>
                        <a:pt x="4466" y="2845"/>
                        <a:pt x="3997" y="2773"/>
                        <a:pt x="3565" y="2845"/>
                      </a:cubicBezTo>
                      <a:cubicBezTo>
                        <a:pt x="3565" y="2845"/>
                        <a:pt x="4610" y="0"/>
                        <a:pt x="2593" y="126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72"/>
                <p:cNvSpPr/>
                <p:nvPr/>
              </p:nvSpPr>
              <p:spPr>
                <a:xfrm>
                  <a:off x="6417065" y="2064420"/>
                  <a:ext cx="556640" cy="1020796"/>
                </a:xfrm>
                <a:custGeom>
                  <a:avLst/>
                  <a:gdLst/>
                  <a:ahLst/>
                  <a:cxnLst/>
                  <a:rect l="l" t="t" r="r" b="b"/>
                  <a:pathLst>
                    <a:path w="32947" h="60420" extrusionOk="0">
                      <a:moveTo>
                        <a:pt x="29598" y="10694"/>
                      </a:moveTo>
                      <a:cubicBezTo>
                        <a:pt x="31686" y="25421"/>
                        <a:pt x="32802" y="40256"/>
                        <a:pt x="32946" y="55127"/>
                      </a:cubicBezTo>
                      <a:cubicBezTo>
                        <a:pt x="32910" y="55487"/>
                        <a:pt x="32622" y="55811"/>
                        <a:pt x="32262" y="55847"/>
                      </a:cubicBezTo>
                      <a:cubicBezTo>
                        <a:pt x="31614" y="55991"/>
                        <a:pt x="17211" y="60420"/>
                        <a:pt x="1728" y="55595"/>
                      </a:cubicBezTo>
                      <a:cubicBezTo>
                        <a:pt x="1728" y="55595"/>
                        <a:pt x="1188" y="55451"/>
                        <a:pt x="1116" y="54298"/>
                      </a:cubicBezTo>
                      <a:cubicBezTo>
                        <a:pt x="1008" y="53182"/>
                        <a:pt x="1584" y="48429"/>
                        <a:pt x="1476" y="43640"/>
                      </a:cubicBezTo>
                      <a:cubicBezTo>
                        <a:pt x="1332" y="38888"/>
                        <a:pt x="0" y="22108"/>
                        <a:pt x="5473" y="11054"/>
                      </a:cubicBezTo>
                      <a:cubicBezTo>
                        <a:pt x="10982" y="0"/>
                        <a:pt x="29598" y="10694"/>
                        <a:pt x="29598" y="106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72"/>
                <p:cNvSpPr/>
                <p:nvPr/>
              </p:nvSpPr>
              <p:spPr>
                <a:xfrm>
                  <a:off x="7223686" y="1611837"/>
                  <a:ext cx="158779" cy="234215"/>
                </a:xfrm>
                <a:custGeom>
                  <a:avLst/>
                  <a:gdLst/>
                  <a:ahLst/>
                  <a:cxnLst/>
                  <a:rect l="l" t="t" r="r" b="b"/>
                  <a:pathLst>
                    <a:path w="9398" h="13863" extrusionOk="0">
                      <a:moveTo>
                        <a:pt x="3673" y="0"/>
                      </a:moveTo>
                      <a:cubicBezTo>
                        <a:pt x="3385" y="0"/>
                        <a:pt x="3313" y="1477"/>
                        <a:pt x="2845" y="2593"/>
                      </a:cubicBezTo>
                      <a:cubicBezTo>
                        <a:pt x="2341" y="3817"/>
                        <a:pt x="1440" y="4645"/>
                        <a:pt x="1332" y="5221"/>
                      </a:cubicBezTo>
                      <a:cubicBezTo>
                        <a:pt x="1044" y="6770"/>
                        <a:pt x="720" y="8282"/>
                        <a:pt x="288" y="9758"/>
                      </a:cubicBezTo>
                      <a:cubicBezTo>
                        <a:pt x="0" y="10478"/>
                        <a:pt x="1764" y="11991"/>
                        <a:pt x="2701" y="12315"/>
                      </a:cubicBezTo>
                      <a:cubicBezTo>
                        <a:pt x="2737" y="12783"/>
                        <a:pt x="2809" y="13323"/>
                        <a:pt x="2917" y="13863"/>
                      </a:cubicBezTo>
                      <a:cubicBezTo>
                        <a:pt x="5149" y="11523"/>
                        <a:pt x="8498" y="9938"/>
                        <a:pt x="8930" y="8462"/>
                      </a:cubicBezTo>
                      <a:cubicBezTo>
                        <a:pt x="9398" y="7022"/>
                        <a:pt x="7850" y="6013"/>
                        <a:pt x="7850" y="6013"/>
                      </a:cubicBezTo>
                      <a:cubicBezTo>
                        <a:pt x="6877" y="5725"/>
                        <a:pt x="5833" y="5761"/>
                        <a:pt x="4861" y="6158"/>
                      </a:cubicBezTo>
                      <a:cubicBezTo>
                        <a:pt x="4825" y="5761"/>
                        <a:pt x="4753" y="5401"/>
                        <a:pt x="4645" y="5041"/>
                      </a:cubicBezTo>
                      <a:lnTo>
                        <a:pt x="4501" y="4681"/>
                      </a:lnTo>
                      <a:cubicBezTo>
                        <a:pt x="4537" y="4681"/>
                        <a:pt x="5005" y="0"/>
                        <a:pt x="3673" y="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72"/>
                <p:cNvSpPr/>
                <p:nvPr/>
              </p:nvSpPr>
              <p:spPr>
                <a:xfrm>
                  <a:off x="6207186" y="1467052"/>
                  <a:ext cx="107689" cy="104039"/>
                </a:xfrm>
                <a:custGeom>
                  <a:avLst/>
                  <a:gdLst/>
                  <a:ahLst/>
                  <a:cxnLst/>
                  <a:rect l="l" t="t" r="r" b="b"/>
                  <a:pathLst>
                    <a:path w="6374" h="6158" extrusionOk="0">
                      <a:moveTo>
                        <a:pt x="3601" y="1"/>
                      </a:moveTo>
                      <a:lnTo>
                        <a:pt x="577" y="973"/>
                      </a:lnTo>
                      <a:lnTo>
                        <a:pt x="1" y="5726"/>
                      </a:lnTo>
                      <a:lnTo>
                        <a:pt x="5762" y="6158"/>
                      </a:lnTo>
                      <a:lnTo>
                        <a:pt x="6302" y="5474"/>
                      </a:lnTo>
                      <a:cubicBezTo>
                        <a:pt x="6050" y="4322"/>
                        <a:pt x="6014" y="3133"/>
                        <a:pt x="6122" y="1945"/>
                      </a:cubicBezTo>
                      <a:cubicBezTo>
                        <a:pt x="6374" y="361"/>
                        <a:pt x="3601" y="1"/>
                        <a:pt x="3601" y="1"/>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72"/>
                <p:cNvSpPr/>
                <p:nvPr/>
              </p:nvSpPr>
              <p:spPr>
                <a:xfrm>
                  <a:off x="6799688" y="1610012"/>
                  <a:ext cx="523796" cy="500058"/>
                </a:xfrm>
                <a:custGeom>
                  <a:avLst/>
                  <a:gdLst/>
                  <a:ahLst/>
                  <a:cxnLst/>
                  <a:rect l="l" t="t" r="r" b="b"/>
                  <a:pathLst>
                    <a:path w="31003" h="29598" extrusionOk="0">
                      <a:moveTo>
                        <a:pt x="25529" y="8498"/>
                      </a:moveTo>
                      <a:cubicBezTo>
                        <a:pt x="25529" y="8498"/>
                        <a:pt x="28698" y="9866"/>
                        <a:pt x="30966" y="14655"/>
                      </a:cubicBezTo>
                      <a:cubicBezTo>
                        <a:pt x="31002" y="14943"/>
                        <a:pt x="30930" y="15231"/>
                        <a:pt x="30750" y="15447"/>
                      </a:cubicBezTo>
                      <a:cubicBezTo>
                        <a:pt x="30426" y="15879"/>
                        <a:pt x="17680" y="26825"/>
                        <a:pt x="17680" y="26825"/>
                      </a:cubicBezTo>
                      <a:cubicBezTo>
                        <a:pt x="12675" y="29598"/>
                        <a:pt x="7850" y="21928"/>
                        <a:pt x="6085" y="18112"/>
                      </a:cubicBezTo>
                      <a:cubicBezTo>
                        <a:pt x="4537" y="14763"/>
                        <a:pt x="3097" y="6698"/>
                        <a:pt x="0" y="0"/>
                      </a:cubicBezTo>
                      <a:cubicBezTo>
                        <a:pt x="8210" y="1909"/>
                        <a:pt x="6770" y="360"/>
                        <a:pt x="10622" y="7742"/>
                      </a:cubicBezTo>
                      <a:lnTo>
                        <a:pt x="15915" y="1789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72"/>
                <p:cNvSpPr/>
                <p:nvPr/>
              </p:nvSpPr>
              <p:spPr>
                <a:xfrm>
                  <a:off x="6523927" y="1169083"/>
                  <a:ext cx="329907" cy="210978"/>
                </a:xfrm>
                <a:custGeom>
                  <a:avLst/>
                  <a:gdLst/>
                  <a:ahLst/>
                  <a:cxnLst/>
                  <a:rect l="l" t="t" r="r" b="b"/>
                  <a:pathLst>
                    <a:path w="22974" h="17104" extrusionOk="0">
                      <a:moveTo>
                        <a:pt x="1693" y="14943"/>
                      </a:moveTo>
                      <a:lnTo>
                        <a:pt x="1117" y="13647"/>
                      </a:lnTo>
                      <a:cubicBezTo>
                        <a:pt x="1117" y="13647"/>
                        <a:pt x="1" y="8606"/>
                        <a:pt x="2449" y="5005"/>
                      </a:cubicBezTo>
                      <a:cubicBezTo>
                        <a:pt x="4934" y="1405"/>
                        <a:pt x="11163" y="1"/>
                        <a:pt x="14332" y="1"/>
                      </a:cubicBezTo>
                      <a:cubicBezTo>
                        <a:pt x="17464" y="1"/>
                        <a:pt x="18652" y="3205"/>
                        <a:pt x="18941" y="3997"/>
                      </a:cubicBezTo>
                      <a:cubicBezTo>
                        <a:pt x="19265" y="4753"/>
                        <a:pt x="21965" y="5330"/>
                        <a:pt x="22469" y="7526"/>
                      </a:cubicBezTo>
                      <a:cubicBezTo>
                        <a:pt x="22973" y="9722"/>
                        <a:pt x="20705" y="17104"/>
                        <a:pt x="20705" y="171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72"/>
                <p:cNvSpPr/>
                <p:nvPr/>
              </p:nvSpPr>
              <p:spPr>
                <a:xfrm>
                  <a:off x="6481523" y="1397111"/>
                  <a:ext cx="338681" cy="267340"/>
                </a:xfrm>
                <a:custGeom>
                  <a:avLst/>
                  <a:gdLst/>
                  <a:ahLst/>
                  <a:cxnLst/>
                  <a:rect l="l" t="t" r="r" b="b"/>
                  <a:pathLst>
                    <a:path w="23585" h="18617" extrusionOk="0">
                      <a:moveTo>
                        <a:pt x="4105" y="1"/>
                      </a:moveTo>
                      <a:cubicBezTo>
                        <a:pt x="4105" y="1"/>
                        <a:pt x="5401" y="2413"/>
                        <a:pt x="2701" y="7706"/>
                      </a:cubicBezTo>
                      <a:cubicBezTo>
                        <a:pt x="0" y="13035"/>
                        <a:pt x="973" y="16024"/>
                        <a:pt x="6482" y="17320"/>
                      </a:cubicBezTo>
                      <a:cubicBezTo>
                        <a:pt x="11991" y="18616"/>
                        <a:pt x="17968" y="17068"/>
                        <a:pt x="20128" y="14764"/>
                      </a:cubicBezTo>
                      <a:cubicBezTo>
                        <a:pt x="22289" y="12459"/>
                        <a:pt x="23585" y="8102"/>
                        <a:pt x="19732" y="4574"/>
                      </a:cubicBezTo>
                      <a:cubicBezTo>
                        <a:pt x="15879" y="1045"/>
                        <a:pt x="4105" y="1"/>
                        <a:pt x="41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72"/>
                <p:cNvSpPr/>
                <p:nvPr/>
              </p:nvSpPr>
              <p:spPr>
                <a:xfrm>
                  <a:off x="6429229" y="2976276"/>
                  <a:ext cx="254287" cy="1188090"/>
                </a:xfrm>
                <a:custGeom>
                  <a:avLst/>
                  <a:gdLst/>
                  <a:ahLst/>
                  <a:cxnLst/>
                  <a:rect l="l" t="t" r="r" b="b"/>
                  <a:pathLst>
                    <a:path w="15051" h="70322" extrusionOk="0">
                      <a:moveTo>
                        <a:pt x="13935" y="7742"/>
                      </a:moveTo>
                      <a:cubicBezTo>
                        <a:pt x="14259" y="5761"/>
                        <a:pt x="14655" y="2989"/>
                        <a:pt x="15051" y="0"/>
                      </a:cubicBezTo>
                      <a:lnTo>
                        <a:pt x="3493" y="0"/>
                      </a:lnTo>
                      <a:cubicBezTo>
                        <a:pt x="3889" y="3313"/>
                        <a:pt x="4177" y="6086"/>
                        <a:pt x="4105" y="6590"/>
                      </a:cubicBezTo>
                      <a:cubicBezTo>
                        <a:pt x="684" y="25565"/>
                        <a:pt x="2773" y="49258"/>
                        <a:pt x="2053" y="58079"/>
                      </a:cubicBezTo>
                      <a:cubicBezTo>
                        <a:pt x="1981" y="58907"/>
                        <a:pt x="684" y="65713"/>
                        <a:pt x="684" y="65713"/>
                      </a:cubicBezTo>
                      <a:lnTo>
                        <a:pt x="0" y="68485"/>
                      </a:lnTo>
                      <a:lnTo>
                        <a:pt x="108" y="69601"/>
                      </a:lnTo>
                      <a:lnTo>
                        <a:pt x="3205" y="70322"/>
                      </a:lnTo>
                      <a:lnTo>
                        <a:pt x="6121" y="68233"/>
                      </a:lnTo>
                      <a:cubicBezTo>
                        <a:pt x="6121" y="68233"/>
                        <a:pt x="6769" y="60996"/>
                        <a:pt x="6625" y="59628"/>
                      </a:cubicBezTo>
                      <a:cubicBezTo>
                        <a:pt x="6553" y="58907"/>
                        <a:pt x="6409" y="58187"/>
                        <a:pt x="6229" y="57467"/>
                      </a:cubicBezTo>
                      <a:lnTo>
                        <a:pt x="6013" y="57107"/>
                      </a:lnTo>
                      <a:cubicBezTo>
                        <a:pt x="8498" y="40796"/>
                        <a:pt x="11306" y="24197"/>
                        <a:pt x="13935" y="774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72"/>
                <p:cNvSpPr/>
                <p:nvPr/>
              </p:nvSpPr>
              <p:spPr>
                <a:xfrm>
                  <a:off x="6483355" y="2976268"/>
                  <a:ext cx="208698" cy="59633"/>
                </a:xfrm>
                <a:custGeom>
                  <a:avLst/>
                  <a:gdLst/>
                  <a:ahLst/>
                  <a:cxnLst/>
                  <a:rect l="l" t="t" r="r" b="b"/>
                  <a:pathLst>
                    <a:path w="11559" h="6914" extrusionOk="0">
                      <a:moveTo>
                        <a:pt x="10623" y="6770"/>
                      </a:moveTo>
                      <a:cubicBezTo>
                        <a:pt x="10911" y="4897"/>
                        <a:pt x="11235" y="2521"/>
                        <a:pt x="11559" y="0"/>
                      </a:cubicBezTo>
                      <a:lnTo>
                        <a:pt x="1" y="0"/>
                      </a:lnTo>
                      <a:cubicBezTo>
                        <a:pt x="361" y="3025"/>
                        <a:pt x="649" y="5545"/>
                        <a:pt x="613" y="6374"/>
                      </a:cubicBezTo>
                      <a:cubicBezTo>
                        <a:pt x="3926" y="6806"/>
                        <a:pt x="7274" y="6914"/>
                        <a:pt x="10623" y="677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72"/>
                <p:cNvSpPr/>
                <p:nvPr/>
              </p:nvSpPr>
              <p:spPr>
                <a:xfrm>
                  <a:off x="6723039" y="2976276"/>
                  <a:ext cx="218402" cy="1177142"/>
                </a:xfrm>
                <a:custGeom>
                  <a:avLst/>
                  <a:gdLst/>
                  <a:ahLst/>
                  <a:cxnLst/>
                  <a:rect l="l" t="t" r="r" b="b"/>
                  <a:pathLst>
                    <a:path w="12927" h="69674" extrusionOk="0">
                      <a:moveTo>
                        <a:pt x="11811" y="8390"/>
                      </a:moveTo>
                      <a:cubicBezTo>
                        <a:pt x="11955" y="6302"/>
                        <a:pt x="12099" y="3241"/>
                        <a:pt x="12243" y="0"/>
                      </a:cubicBezTo>
                      <a:lnTo>
                        <a:pt x="1693" y="0"/>
                      </a:lnTo>
                      <a:cubicBezTo>
                        <a:pt x="2449" y="3853"/>
                        <a:pt x="3025" y="7274"/>
                        <a:pt x="2917" y="7850"/>
                      </a:cubicBezTo>
                      <a:cubicBezTo>
                        <a:pt x="0" y="23693"/>
                        <a:pt x="4105" y="42344"/>
                        <a:pt x="4393" y="55379"/>
                      </a:cubicBezTo>
                      <a:cubicBezTo>
                        <a:pt x="4321" y="55631"/>
                        <a:pt x="4249" y="55883"/>
                        <a:pt x="4177" y="56171"/>
                      </a:cubicBezTo>
                      <a:lnTo>
                        <a:pt x="3385" y="60564"/>
                      </a:lnTo>
                      <a:lnTo>
                        <a:pt x="9146" y="69385"/>
                      </a:lnTo>
                      <a:lnTo>
                        <a:pt x="11631" y="69673"/>
                      </a:lnTo>
                      <a:lnTo>
                        <a:pt x="12819" y="68449"/>
                      </a:lnTo>
                      <a:cubicBezTo>
                        <a:pt x="12819" y="68449"/>
                        <a:pt x="12927" y="67909"/>
                        <a:pt x="12099" y="67873"/>
                      </a:cubicBezTo>
                      <a:lnTo>
                        <a:pt x="11199" y="67585"/>
                      </a:lnTo>
                      <a:cubicBezTo>
                        <a:pt x="11199" y="67585"/>
                        <a:pt x="10442" y="67405"/>
                        <a:pt x="9686" y="65137"/>
                      </a:cubicBezTo>
                      <a:cubicBezTo>
                        <a:pt x="9218" y="63804"/>
                        <a:pt x="9470" y="59051"/>
                        <a:pt x="9470" y="55343"/>
                      </a:cubicBezTo>
                      <a:cubicBezTo>
                        <a:pt x="9542" y="39968"/>
                        <a:pt x="10766" y="23765"/>
                        <a:pt x="11811" y="8390"/>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72"/>
                <p:cNvSpPr/>
                <p:nvPr/>
              </p:nvSpPr>
              <p:spPr>
                <a:xfrm>
                  <a:off x="6741915" y="2976268"/>
                  <a:ext cx="190024" cy="55963"/>
                </a:xfrm>
                <a:custGeom>
                  <a:avLst/>
                  <a:gdLst/>
                  <a:ahLst/>
                  <a:cxnLst/>
                  <a:rect l="l" t="t" r="r" b="b"/>
                  <a:pathLst>
                    <a:path w="10551" h="6194" extrusionOk="0">
                      <a:moveTo>
                        <a:pt x="10371" y="4213"/>
                      </a:moveTo>
                      <a:cubicBezTo>
                        <a:pt x="10407" y="2881"/>
                        <a:pt x="10479" y="1477"/>
                        <a:pt x="10551" y="0"/>
                      </a:cubicBezTo>
                      <a:lnTo>
                        <a:pt x="1" y="0"/>
                      </a:lnTo>
                      <a:cubicBezTo>
                        <a:pt x="469" y="2449"/>
                        <a:pt x="865" y="4717"/>
                        <a:pt x="1081" y="6194"/>
                      </a:cubicBezTo>
                      <a:cubicBezTo>
                        <a:pt x="4214" y="5725"/>
                        <a:pt x="7310" y="5077"/>
                        <a:pt x="10371" y="4213"/>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72"/>
                <p:cNvSpPr/>
                <p:nvPr/>
              </p:nvSpPr>
              <p:spPr>
                <a:xfrm>
                  <a:off x="6745542" y="3973297"/>
                  <a:ext cx="57815" cy="215969"/>
                </a:xfrm>
                <a:custGeom>
                  <a:avLst/>
                  <a:gdLst/>
                  <a:ahLst/>
                  <a:cxnLst/>
                  <a:rect l="l" t="t" r="r" b="b"/>
                  <a:pathLst>
                    <a:path w="3422" h="12783" extrusionOk="0">
                      <a:moveTo>
                        <a:pt x="685" y="0"/>
                      </a:moveTo>
                      <a:cubicBezTo>
                        <a:pt x="685" y="0"/>
                        <a:pt x="1" y="216"/>
                        <a:pt x="217" y="1657"/>
                      </a:cubicBezTo>
                      <a:cubicBezTo>
                        <a:pt x="469" y="3061"/>
                        <a:pt x="1513" y="3997"/>
                        <a:pt x="1513" y="6806"/>
                      </a:cubicBezTo>
                      <a:lnTo>
                        <a:pt x="1513" y="12171"/>
                      </a:lnTo>
                      <a:cubicBezTo>
                        <a:pt x="1513" y="12171"/>
                        <a:pt x="1477" y="12783"/>
                        <a:pt x="1873" y="12783"/>
                      </a:cubicBezTo>
                      <a:lnTo>
                        <a:pt x="2089" y="12783"/>
                      </a:lnTo>
                      <a:cubicBezTo>
                        <a:pt x="2269" y="12783"/>
                        <a:pt x="2377" y="12639"/>
                        <a:pt x="2377" y="12171"/>
                      </a:cubicBezTo>
                      <a:lnTo>
                        <a:pt x="2377" y="6194"/>
                      </a:lnTo>
                      <a:cubicBezTo>
                        <a:pt x="2377" y="5293"/>
                        <a:pt x="2737" y="3565"/>
                        <a:pt x="3097" y="3241"/>
                      </a:cubicBezTo>
                      <a:cubicBezTo>
                        <a:pt x="3421" y="2917"/>
                        <a:pt x="685" y="0"/>
                        <a:pt x="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72"/>
                <p:cNvSpPr/>
                <p:nvPr/>
              </p:nvSpPr>
              <p:spPr>
                <a:xfrm>
                  <a:off x="6744326" y="3925232"/>
                  <a:ext cx="266468" cy="264035"/>
                </a:xfrm>
                <a:custGeom>
                  <a:avLst/>
                  <a:gdLst/>
                  <a:ahLst/>
                  <a:cxnLst/>
                  <a:rect l="l" t="t" r="r" b="b"/>
                  <a:pathLst>
                    <a:path w="15772" h="15628" extrusionOk="0">
                      <a:moveTo>
                        <a:pt x="2917" y="1"/>
                      </a:moveTo>
                      <a:cubicBezTo>
                        <a:pt x="1693" y="685"/>
                        <a:pt x="721" y="1729"/>
                        <a:pt x="73" y="2989"/>
                      </a:cubicBezTo>
                      <a:cubicBezTo>
                        <a:pt x="1" y="3278"/>
                        <a:pt x="109" y="3566"/>
                        <a:pt x="325" y="3710"/>
                      </a:cubicBezTo>
                      <a:cubicBezTo>
                        <a:pt x="721" y="3998"/>
                        <a:pt x="3277" y="6302"/>
                        <a:pt x="3781" y="7814"/>
                      </a:cubicBezTo>
                      <a:cubicBezTo>
                        <a:pt x="4286" y="9291"/>
                        <a:pt x="5078" y="12243"/>
                        <a:pt x="5438" y="13395"/>
                      </a:cubicBezTo>
                      <a:cubicBezTo>
                        <a:pt x="5762" y="14548"/>
                        <a:pt x="6518" y="15628"/>
                        <a:pt x="7814" y="15628"/>
                      </a:cubicBezTo>
                      <a:lnTo>
                        <a:pt x="14475" y="15628"/>
                      </a:lnTo>
                      <a:cubicBezTo>
                        <a:pt x="15772" y="15628"/>
                        <a:pt x="15340" y="14476"/>
                        <a:pt x="14403" y="13863"/>
                      </a:cubicBezTo>
                      <a:cubicBezTo>
                        <a:pt x="13503" y="13287"/>
                        <a:pt x="11487" y="11811"/>
                        <a:pt x="11199" y="11703"/>
                      </a:cubicBezTo>
                      <a:cubicBezTo>
                        <a:pt x="10947" y="11595"/>
                        <a:pt x="10839" y="11703"/>
                        <a:pt x="10839" y="11703"/>
                      </a:cubicBezTo>
                      <a:cubicBezTo>
                        <a:pt x="10839" y="11703"/>
                        <a:pt x="11127" y="11847"/>
                        <a:pt x="11019" y="12099"/>
                      </a:cubicBezTo>
                      <a:cubicBezTo>
                        <a:pt x="10947" y="12315"/>
                        <a:pt x="10263" y="12207"/>
                        <a:pt x="9579" y="12207"/>
                      </a:cubicBezTo>
                      <a:cubicBezTo>
                        <a:pt x="8606" y="12171"/>
                        <a:pt x="7742" y="11559"/>
                        <a:pt x="7382" y="10695"/>
                      </a:cubicBezTo>
                      <a:cubicBezTo>
                        <a:pt x="6878" y="9543"/>
                        <a:pt x="4898" y="3566"/>
                        <a:pt x="4718" y="3025"/>
                      </a:cubicBezTo>
                      <a:cubicBezTo>
                        <a:pt x="4502" y="2521"/>
                        <a:pt x="3205" y="1297"/>
                        <a:pt x="2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72"/>
                <p:cNvSpPr/>
                <p:nvPr/>
              </p:nvSpPr>
              <p:spPr>
                <a:xfrm>
                  <a:off x="6387246" y="3941062"/>
                  <a:ext cx="172177" cy="248204"/>
                </a:xfrm>
                <a:custGeom>
                  <a:avLst/>
                  <a:gdLst/>
                  <a:ahLst/>
                  <a:cxnLst/>
                  <a:rect l="l" t="t" r="r" b="b"/>
                  <a:pathLst>
                    <a:path w="10191" h="14691" extrusionOk="0">
                      <a:moveTo>
                        <a:pt x="3205" y="8606"/>
                      </a:moveTo>
                      <a:cubicBezTo>
                        <a:pt x="2917" y="9326"/>
                        <a:pt x="2629" y="10046"/>
                        <a:pt x="2269" y="10730"/>
                      </a:cubicBezTo>
                      <a:cubicBezTo>
                        <a:pt x="1945" y="11126"/>
                        <a:pt x="757" y="12494"/>
                        <a:pt x="541" y="12926"/>
                      </a:cubicBezTo>
                      <a:cubicBezTo>
                        <a:pt x="361" y="13359"/>
                        <a:pt x="1" y="14691"/>
                        <a:pt x="1441" y="14691"/>
                      </a:cubicBezTo>
                      <a:lnTo>
                        <a:pt x="6626" y="14691"/>
                      </a:lnTo>
                      <a:cubicBezTo>
                        <a:pt x="8030" y="14691"/>
                        <a:pt x="9182" y="14259"/>
                        <a:pt x="9218" y="12962"/>
                      </a:cubicBezTo>
                      <a:cubicBezTo>
                        <a:pt x="9218" y="11702"/>
                        <a:pt x="9326" y="7129"/>
                        <a:pt x="9506" y="6121"/>
                      </a:cubicBezTo>
                      <a:cubicBezTo>
                        <a:pt x="9687" y="5149"/>
                        <a:pt x="10191" y="4033"/>
                        <a:pt x="9939" y="3061"/>
                      </a:cubicBezTo>
                      <a:cubicBezTo>
                        <a:pt x="9687" y="2088"/>
                        <a:pt x="9290" y="1116"/>
                        <a:pt x="8786" y="216"/>
                      </a:cubicBezTo>
                      <a:cubicBezTo>
                        <a:pt x="8714" y="144"/>
                        <a:pt x="8606" y="72"/>
                        <a:pt x="8498" y="0"/>
                      </a:cubicBezTo>
                      <a:lnTo>
                        <a:pt x="8642" y="864"/>
                      </a:lnTo>
                      <a:cubicBezTo>
                        <a:pt x="8714" y="1080"/>
                        <a:pt x="8750" y="1260"/>
                        <a:pt x="8750" y="1476"/>
                      </a:cubicBezTo>
                      <a:cubicBezTo>
                        <a:pt x="8894" y="2917"/>
                        <a:pt x="8354" y="9326"/>
                        <a:pt x="8354" y="9866"/>
                      </a:cubicBezTo>
                      <a:cubicBezTo>
                        <a:pt x="8354" y="10406"/>
                        <a:pt x="7778" y="10766"/>
                        <a:pt x="6770" y="11018"/>
                      </a:cubicBezTo>
                      <a:cubicBezTo>
                        <a:pt x="5726" y="11306"/>
                        <a:pt x="3601" y="11558"/>
                        <a:pt x="2809" y="10802"/>
                      </a:cubicBezTo>
                      <a:cubicBezTo>
                        <a:pt x="2737" y="10694"/>
                        <a:pt x="2701" y="10550"/>
                        <a:pt x="2773" y="10406"/>
                      </a:cubicBezTo>
                      <a:cubicBezTo>
                        <a:pt x="2809" y="10118"/>
                        <a:pt x="3205" y="8606"/>
                        <a:pt x="3205" y="86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72"/>
                <p:cNvSpPr/>
                <p:nvPr/>
              </p:nvSpPr>
              <p:spPr>
                <a:xfrm>
                  <a:off x="6454165" y="1600889"/>
                  <a:ext cx="501292" cy="705079"/>
                </a:xfrm>
                <a:custGeom>
                  <a:avLst/>
                  <a:gdLst/>
                  <a:ahLst/>
                  <a:cxnLst/>
                  <a:rect l="l" t="t" r="r" b="b"/>
                  <a:pathLst>
                    <a:path w="29671" h="41733" extrusionOk="0">
                      <a:moveTo>
                        <a:pt x="22145" y="1332"/>
                      </a:moveTo>
                      <a:cubicBezTo>
                        <a:pt x="22145" y="1332"/>
                        <a:pt x="26249" y="7382"/>
                        <a:pt x="26718" y="8246"/>
                      </a:cubicBezTo>
                      <a:cubicBezTo>
                        <a:pt x="27150" y="9110"/>
                        <a:pt x="28914" y="12891"/>
                        <a:pt x="29274" y="14799"/>
                      </a:cubicBezTo>
                      <a:cubicBezTo>
                        <a:pt x="29670" y="16707"/>
                        <a:pt x="28914" y="19408"/>
                        <a:pt x="28194" y="20848"/>
                      </a:cubicBezTo>
                      <a:lnTo>
                        <a:pt x="28194" y="39752"/>
                      </a:lnTo>
                      <a:cubicBezTo>
                        <a:pt x="20992" y="41732"/>
                        <a:pt x="12027" y="41048"/>
                        <a:pt x="4789" y="39752"/>
                      </a:cubicBezTo>
                      <a:lnTo>
                        <a:pt x="5978" y="31866"/>
                      </a:lnTo>
                      <a:lnTo>
                        <a:pt x="0" y="2917"/>
                      </a:lnTo>
                      <a:lnTo>
                        <a:pt x="8786" y="72"/>
                      </a:lnTo>
                      <a:lnTo>
                        <a:pt x="14655" y="1585"/>
                      </a:lnTo>
                      <a:lnTo>
                        <a:pt x="17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72"/>
                <p:cNvSpPr/>
                <p:nvPr/>
              </p:nvSpPr>
              <p:spPr>
                <a:xfrm>
                  <a:off x="6612349" y="1479350"/>
                  <a:ext cx="125360" cy="165108"/>
                </a:xfrm>
                <a:custGeom>
                  <a:avLst/>
                  <a:gdLst/>
                  <a:ahLst/>
                  <a:cxnLst/>
                  <a:rect l="l" t="t" r="r" b="b"/>
                  <a:pathLst>
                    <a:path w="8246" h="9146" extrusionOk="0">
                      <a:moveTo>
                        <a:pt x="0" y="0"/>
                      </a:moveTo>
                      <a:lnTo>
                        <a:pt x="8246" y="0"/>
                      </a:lnTo>
                      <a:lnTo>
                        <a:pt x="8246" y="9146"/>
                      </a:lnTo>
                      <a:lnTo>
                        <a:pt x="4969" y="9146"/>
                      </a:lnTo>
                      <a:lnTo>
                        <a:pt x="0" y="7201"/>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72"/>
                <p:cNvSpPr/>
                <p:nvPr/>
              </p:nvSpPr>
              <p:spPr>
                <a:xfrm>
                  <a:off x="6587985" y="1579602"/>
                  <a:ext cx="115004" cy="129585"/>
                </a:xfrm>
                <a:custGeom>
                  <a:avLst/>
                  <a:gdLst/>
                  <a:ahLst/>
                  <a:cxnLst/>
                  <a:rect l="l" t="t" r="r" b="b"/>
                  <a:pathLst>
                    <a:path w="6807" h="7670" extrusionOk="0">
                      <a:moveTo>
                        <a:pt x="829" y="0"/>
                      </a:moveTo>
                      <a:lnTo>
                        <a:pt x="6806" y="3889"/>
                      </a:lnTo>
                      <a:lnTo>
                        <a:pt x="3962" y="7669"/>
                      </a:lnTo>
                      <a:lnTo>
                        <a:pt x="1" y="162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72"/>
                <p:cNvSpPr/>
                <p:nvPr/>
              </p:nvSpPr>
              <p:spPr>
                <a:xfrm>
                  <a:off x="6702968" y="1580819"/>
                  <a:ext cx="65096" cy="128976"/>
                </a:xfrm>
                <a:custGeom>
                  <a:avLst/>
                  <a:gdLst/>
                  <a:ahLst/>
                  <a:cxnLst/>
                  <a:rect l="l" t="t" r="r" b="b"/>
                  <a:pathLst>
                    <a:path w="3853" h="7634" extrusionOk="0">
                      <a:moveTo>
                        <a:pt x="0" y="3817"/>
                      </a:moveTo>
                      <a:lnTo>
                        <a:pt x="2305" y="0"/>
                      </a:lnTo>
                      <a:lnTo>
                        <a:pt x="3457" y="1476"/>
                      </a:lnTo>
                      <a:lnTo>
                        <a:pt x="3853" y="763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72"/>
                <p:cNvSpPr/>
                <p:nvPr/>
              </p:nvSpPr>
              <p:spPr>
                <a:xfrm>
                  <a:off x="6742659" y="1357303"/>
                  <a:ext cx="99816" cy="81191"/>
                </a:xfrm>
                <a:custGeom>
                  <a:avLst/>
                  <a:gdLst/>
                  <a:ahLst/>
                  <a:cxnLst/>
                  <a:rect l="l" t="t" r="r" b="b"/>
                  <a:pathLst>
                    <a:path w="6951" h="5654" extrusionOk="0">
                      <a:moveTo>
                        <a:pt x="4070" y="36"/>
                      </a:moveTo>
                      <a:lnTo>
                        <a:pt x="4250" y="72"/>
                      </a:lnTo>
                      <a:lnTo>
                        <a:pt x="4250" y="72"/>
                      </a:lnTo>
                      <a:cubicBezTo>
                        <a:pt x="6914" y="649"/>
                        <a:pt x="6950" y="4429"/>
                        <a:pt x="4286" y="5041"/>
                      </a:cubicBezTo>
                      <a:cubicBezTo>
                        <a:pt x="1621" y="5653"/>
                        <a:pt x="1" y="2269"/>
                        <a:pt x="2125" y="541"/>
                      </a:cubicBezTo>
                      <a:cubicBezTo>
                        <a:pt x="2053" y="1297"/>
                        <a:pt x="2161" y="2233"/>
                        <a:pt x="3133" y="2341"/>
                      </a:cubicBezTo>
                      <a:lnTo>
                        <a:pt x="3133" y="901"/>
                      </a:lnTo>
                      <a:cubicBezTo>
                        <a:pt x="3133" y="397"/>
                        <a:pt x="3565" y="0"/>
                        <a:pt x="4070" y="36"/>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72"/>
                <p:cNvSpPr/>
                <p:nvPr/>
              </p:nvSpPr>
              <p:spPr>
                <a:xfrm>
                  <a:off x="6516680" y="1356786"/>
                  <a:ext cx="100333" cy="82225"/>
                </a:xfrm>
                <a:custGeom>
                  <a:avLst/>
                  <a:gdLst/>
                  <a:ahLst/>
                  <a:cxnLst/>
                  <a:rect l="l" t="t" r="r" b="b"/>
                  <a:pathLst>
                    <a:path w="6987" h="5726" extrusionOk="0">
                      <a:moveTo>
                        <a:pt x="2953" y="72"/>
                      </a:moveTo>
                      <a:lnTo>
                        <a:pt x="2773" y="72"/>
                      </a:lnTo>
                      <a:lnTo>
                        <a:pt x="2773" y="72"/>
                      </a:lnTo>
                      <a:cubicBezTo>
                        <a:pt x="109" y="613"/>
                        <a:pt x="1" y="4429"/>
                        <a:pt x="2665" y="5077"/>
                      </a:cubicBezTo>
                      <a:cubicBezTo>
                        <a:pt x="5294" y="5726"/>
                        <a:pt x="6986" y="2341"/>
                        <a:pt x="4898" y="613"/>
                      </a:cubicBezTo>
                      <a:cubicBezTo>
                        <a:pt x="4970" y="1369"/>
                        <a:pt x="4826" y="2305"/>
                        <a:pt x="3854" y="2377"/>
                      </a:cubicBezTo>
                      <a:lnTo>
                        <a:pt x="3890" y="901"/>
                      </a:lnTo>
                      <a:cubicBezTo>
                        <a:pt x="3890" y="397"/>
                        <a:pt x="3458" y="0"/>
                        <a:pt x="2953" y="72"/>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72"/>
                <p:cNvSpPr/>
                <p:nvPr/>
              </p:nvSpPr>
              <p:spPr>
                <a:xfrm>
                  <a:off x="6554436" y="1175811"/>
                  <a:ext cx="250783" cy="365563"/>
                </a:xfrm>
                <a:custGeom>
                  <a:avLst/>
                  <a:gdLst/>
                  <a:ahLst/>
                  <a:cxnLst/>
                  <a:rect l="l" t="t" r="r" b="b"/>
                  <a:pathLst>
                    <a:path w="17464" h="25457" extrusionOk="0">
                      <a:moveTo>
                        <a:pt x="8714" y="25457"/>
                      </a:moveTo>
                      <a:cubicBezTo>
                        <a:pt x="3961" y="25457"/>
                        <a:pt x="0" y="19588"/>
                        <a:pt x="0" y="14943"/>
                      </a:cubicBezTo>
                      <a:lnTo>
                        <a:pt x="0" y="8750"/>
                      </a:lnTo>
                      <a:cubicBezTo>
                        <a:pt x="0" y="3925"/>
                        <a:pt x="3925" y="36"/>
                        <a:pt x="8714" y="0"/>
                      </a:cubicBezTo>
                      <a:lnTo>
                        <a:pt x="8714" y="0"/>
                      </a:lnTo>
                      <a:cubicBezTo>
                        <a:pt x="13539" y="36"/>
                        <a:pt x="17464" y="3925"/>
                        <a:pt x="17464" y="8750"/>
                      </a:cubicBezTo>
                      <a:lnTo>
                        <a:pt x="17464" y="14799"/>
                      </a:lnTo>
                      <a:cubicBezTo>
                        <a:pt x="17464" y="19876"/>
                        <a:pt x="14007" y="25457"/>
                        <a:pt x="8714" y="25457"/>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72"/>
                <p:cNvSpPr/>
                <p:nvPr/>
              </p:nvSpPr>
              <p:spPr>
                <a:xfrm>
                  <a:off x="6591139" y="1317994"/>
                  <a:ext cx="50700" cy="32917"/>
                </a:xfrm>
                <a:custGeom>
                  <a:avLst/>
                  <a:gdLst/>
                  <a:ahLst/>
                  <a:cxnLst/>
                  <a:rect l="l" t="t" r="r" b="b"/>
                  <a:pathLst>
                    <a:path w="3530" h="1442" extrusionOk="0">
                      <a:moveTo>
                        <a:pt x="3277" y="397"/>
                      </a:moveTo>
                      <a:cubicBezTo>
                        <a:pt x="3457" y="469"/>
                        <a:pt x="3529" y="685"/>
                        <a:pt x="3457" y="901"/>
                      </a:cubicBezTo>
                      <a:cubicBezTo>
                        <a:pt x="3385" y="1081"/>
                        <a:pt x="3169" y="1153"/>
                        <a:pt x="2953" y="1081"/>
                      </a:cubicBezTo>
                      <a:cubicBezTo>
                        <a:pt x="2269" y="757"/>
                        <a:pt x="1477" y="829"/>
                        <a:pt x="793" y="1225"/>
                      </a:cubicBezTo>
                      <a:cubicBezTo>
                        <a:pt x="397" y="1441"/>
                        <a:pt x="1" y="829"/>
                        <a:pt x="433" y="577"/>
                      </a:cubicBezTo>
                      <a:cubicBezTo>
                        <a:pt x="1297" y="73"/>
                        <a:pt x="2341" y="1"/>
                        <a:pt x="3277" y="3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72"/>
                <p:cNvSpPr/>
                <p:nvPr/>
              </p:nvSpPr>
              <p:spPr>
                <a:xfrm>
                  <a:off x="6715258" y="1319637"/>
                  <a:ext cx="53285" cy="31274"/>
                </a:xfrm>
                <a:custGeom>
                  <a:avLst/>
                  <a:gdLst/>
                  <a:ahLst/>
                  <a:cxnLst/>
                  <a:rect l="l" t="t" r="r" b="b"/>
                  <a:pathLst>
                    <a:path w="3710" h="1370" extrusionOk="0">
                      <a:moveTo>
                        <a:pt x="3277" y="505"/>
                      </a:moveTo>
                      <a:cubicBezTo>
                        <a:pt x="3709" y="721"/>
                        <a:pt x="3349" y="1369"/>
                        <a:pt x="2917" y="1117"/>
                      </a:cubicBezTo>
                      <a:cubicBezTo>
                        <a:pt x="2233" y="793"/>
                        <a:pt x="1441" y="757"/>
                        <a:pt x="757" y="1081"/>
                      </a:cubicBezTo>
                      <a:cubicBezTo>
                        <a:pt x="325" y="1297"/>
                        <a:pt x="0" y="685"/>
                        <a:pt x="433" y="433"/>
                      </a:cubicBezTo>
                      <a:cubicBezTo>
                        <a:pt x="1333" y="1"/>
                        <a:pt x="2377" y="1"/>
                        <a:pt x="3277" y="50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72"/>
                <p:cNvSpPr/>
                <p:nvPr/>
              </p:nvSpPr>
              <p:spPr>
                <a:xfrm>
                  <a:off x="6398194" y="1605147"/>
                  <a:ext cx="336430" cy="970905"/>
                </a:xfrm>
                <a:custGeom>
                  <a:avLst/>
                  <a:gdLst/>
                  <a:ahLst/>
                  <a:cxnLst/>
                  <a:rect l="l" t="t" r="r" b="b"/>
                  <a:pathLst>
                    <a:path w="19913" h="57467" extrusionOk="0">
                      <a:moveTo>
                        <a:pt x="2197" y="1909"/>
                      </a:moveTo>
                      <a:cubicBezTo>
                        <a:pt x="2197" y="1909"/>
                        <a:pt x="9327" y="0"/>
                        <a:pt x="9543" y="0"/>
                      </a:cubicBezTo>
                      <a:cubicBezTo>
                        <a:pt x="9831" y="108"/>
                        <a:pt x="10083" y="216"/>
                        <a:pt x="10299" y="396"/>
                      </a:cubicBezTo>
                      <a:cubicBezTo>
                        <a:pt x="19913" y="26141"/>
                        <a:pt x="18976" y="25637"/>
                        <a:pt x="14079" y="53110"/>
                      </a:cubicBezTo>
                      <a:cubicBezTo>
                        <a:pt x="14079" y="53110"/>
                        <a:pt x="13971" y="53866"/>
                        <a:pt x="12819" y="54226"/>
                      </a:cubicBezTo>
                      <a:cubicBezTo>
                        <a:pt x="11703" y="54550"/>
                        <a:pt x="721" y="57215"/>
                        <a:pt x="721" y="57215"/>
                      </a:cubicBezTo>
                      <a:cubicBezTo>
                        <a:pt x="721" y="57215"/>
                        <a:pt x="1" y="57467"/>
                        <a:pt x="217" y="56243"/>
                      </a:cubicBezTo>
                      <a:cubicBezTo>
                        <a:pt x="433" y="55019"/>
                        <a:pt x="6158" y="28950"/>
                        <a:pt x="6158" y="28950"/>
                      </a:cubicBezTo>
                      <a:lnTo>
                        <a:pt x="3746" y="1440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72"/>
                <p:cNvSpPr/>
                <p:nvPr/>
              </p:nvSpPr>
              <p:spPr>
                <a:xfrm>
                  <a:off x="6791174" y="1609404"/>
                  <a:ext cx="194681" cy="928330"/>
                </a:xfrm>
                <a:custGeom>
                  <a:avLst/>
                  <a:gdLst/>
                  <a:ahLst/>
                  <a:cxnLst/>
                  <a:rect l="l" t="t" r="r" b="b"/>
                  <a:pathLst>
                    <a:path w="11523" h="54947" extrusionOk="0">
                      <a:moveTo>
                        <a:pt x="0" y="180"/>
                      </a:moveTo>
                      <a:cubicBezTo>
                        <a:pt x="0" y="180"/>
                        <a:pt x="4573" y="13359"/>
                        <a:pt x="4933" y="14547"/>
                      </a:cubicBezTo>
                      <a:cubicBezTo>
                        <a:pt x="5329" y="15735"/>
                        <a:pt x="5545" y="16743"/>
                        <a:pt x="5077" y="19408"/>
                      </a:cubicBezTo>
                      <a:cubicBezTo>
                        <a:pt x="4969" y="19840"/>
                        <a:pt x="4933" y="20272"/>
                        <a:pt x="4933" y="20740"/>
                      </a:cubicBezTo>
                      <a:cubicBezTo>
                        <a:pt x="4933" y="21712"/>
                        <a:pt x="5041" y="26933"/>
                        <a:pt x="5041" y="26933"/>
                      </a:cubicBezTo>
                      <a:lnTo>
                        <a:pt x="5581" y="51634"/>
                      </a:lnTo>
                      <a:cubicBezTo>
                        <a:pt x="5689" y="52174"/>
                        <a:pt x="6049" y="52678"/>
                        <a:pt x="6589" y="52894"/>
                      </a:cubicBezTo>
                      <a:cubicBezTo>
                        <a:pt x="7454" y="53218"/>
                        <a:pt x="10982" y="54839"/>
                        <a:pt x="10982" y="54839"/>
                      </a:cubicBezTo>
                      <a:cubicBezTo>
                        <a:pt x="10982" y="54839"/>
                        <a:pt x="11522" y="54947"/>
                        <a:pt x="11522" y="54298"/>
                      </a:cubicBezTo>
                      <a:cubicBezTo>
                        <a:pt x="11522" y="53614"/>
                        <a:pt x="9002" y="29814"/>
                        <a:pt x="9002" y="29814"/>
                      </a:cubicBezTo>
                      <a:lnTo>
                        <a:pt x="8534" y="21136"/>
                      </a:lnTo>
                      <a:cubicBezTo>
                        <a:pt x="9974" y="15627"/>
                        <a:pt x="11522" y="14115"/>
                        <a:pt x="8390" y="8894"/>
                      </a:cubicBezTo>
                      <a:cubicBezTo>
                        <a:pt x="7886" y="8066"/>
                        <a:pt x="7202" y="6878"/>
                        <a:pt x="6517" y="5689"/>
                      </a:cubicBezTo>
                      <a:cubicBezTo>
                        <a:pt x="4537" y="2161"/>
                        <a:pt x="5905" y="1297"/>
                        <a:pt x="3709" y="612"/>
                      </a:cubicBezTo>
                      <a:lnTo>
                        <a:pt x="360" y="0"/>
                      </a:lnTo>
                      <a:cubicBezTo>
                        <a:pt x="216" y="0"/>
                        <a:pt x="72" y="72"/>
                        <a:pt x="0" y="1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72"/>
                <p:cNvSpPr/>
                <p:nvPr/>
              </p:nvSpPr>
              <p:spPr>
                <a:xfrm>
                  <a:off x="6747829" y="1209932"/>
                  <a:ext cx="93096" cy="178394"/>
                </a:xfrm>
                <a:custGeom>
                  <a:avLst/>
                  <a:gdLst/>
                  <a:ahLst/>
                  <a:cxnLst/>
                  <a:rect l="l" t="t" r="r" b="b"/>
                  <a:pathLst>
                    <a:path w="6483" h="12423" extrusionOk="0">
                      <a:moveTo>
                        <a:pt x="3998" y="12423"/>
                      </a:moveTo>
                      <a:lnTo>
                        <a:pt x="3061" y="8570"/>
                      </a:lnTo>
                      <a:cubicBezTo>
                        <a:pt x="3061" y="8570"/>
                        <a:pt x="1" y="6302"/>
                        <a:pt x="1081" y="3169"/>
                      </a:cubicBezTo>
                      <a:cubicBezTo>
                        <a:pt x="2161" y="1"/>
                        <a:pt x="2377" y="325"/>
                        <a:pt x="2377" y="325"/>
                      </a:cubicBezTo>
                      <a:cubicBezTo>
                        <a:pt x="2377" y="325"/>
                        <a:pt x="6482" y="2197"/>
                        <a:pt x="4646" y="104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72"/>
                <p:cNvSpPr/>
                <p:nvPr/>
              </p:nvSpPr>
              <p:spPr>
                <a:xfrm>
                  <a:off x="6518748" y="1209932"/>
                  <a:ext cx="93096" cy="178394"/>
                </a:xfrm>
                <a:custGeom>
                  <a:avLst/>
                  <a:gdLst/>
                  <a:ahLst/>
                  <a:cxnLst/>
                  <a:rect l="l" t="t" r="r" b="b"/>
                  <a:pathLst>
                    <a:path w="6483" h="12423" extrusionOk="0">
                      <a:moveTo>
                        <a:pt x="2485" y="12423"/>
                      </a:moveTo>
                      <a:lnTo>
                        <a:pt x="3422" y="8570"/>
                      </a:lnTo>
                      <a:cubicBezTo>
                        <a:pt x="3422" y="8570"/>
                        <a:pt x="6482" y="6302"/>
                        <a:pt x="5402" y="3169"/>
                      </a:cubicBezTo>
                      <a:cubicBezTo>
                        <a:pt x="4322" y="1"/>
                        <a:pt x="4106" y="325"/>
                        <a:pt x="4106" y="325"/>
                      </a:cubicBezTo>
                      <a:cubicBezTo>
                        <a:pt x="4106" y="325"/>
                        <a:pt x="1" y="2197"/>
                        <a:pt x="1837" y="104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72"/>
                <p:cNvSpPr/>
                <p:nvPr/>
              </p:nvSpPr>
              <p:spPr>
                <a:xfrm>
                  <a:off x="6510993" y="1164423"/>
                  <a:ext cx="281298" cy="170654"/>
                </a:xfrm>
                <a:custGeom>
                  <a:avLst/>
                  <a:gdLst/>
                  <a:ahLst/>
                  <a:cxnLst/>
                  <a:rect l="l" t="t" r="r" b="b"/>
                  <a:pathLst>
                    <a:path w="19589" h="11884" extrusionOk="0">
                      <a:moveTo>
                        <a:pt x="19588" y="11883"/>
                      </a:moveTo>
                      <a:cubicBezTo>
                        <a:pt x="19588" y="11883"/>
                        <a:pt x="17284" y="11163"/>
                        <a:pt x="15484" y="6626"/>
                      </a:cubicBezTo>
                      <a:cubicBezTo>
                        <a:pt x="13647" y="2089"/>
                        <a:pt x="9831" y="10263"/>
                        <a:pt x="4898" y="9615"/>
                      </a:cubicBezTo>
                      <a:cubicBezTo>
                        <a:pt x="1" y="8967"/>
                        <a:pt x="3926" y="1801"/>
                        <a:pt x="9723" y="685"/>
                      </a:cubicBezTo>
                      <a:cubicBezTo>
                        <a:pt x="13143" y="1"/>
                        <a:pt x="16636" y="1117"/>
                        <a:pt x="19048" y="363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72"/>
                <p:cNvSpPr/>
                <p:nvPr/>
              </p:nvSpPr>
              <p:spPr>
                <a:xfrm>
                  <a:off x="6096478" y="1530321"/>
                  <a:ext cx="402118" cy="507374"/>
                </a:xfrm>
                <a:custGeom>
                  <a:avLst/>
                  <a:gdLst/>
                  <a:ahLst/>
                  <a:cxnLst/>
                  <a:rect l="l" t="t" r="r" b="b"/>
                  <a:pathLst>
                    <a:path w="23801" h="30031" extrusionOk="0">
                      <a:moveTo>
                        <a:pt x="20056" y="6374"/>
                      </a:moveTo>
                      <a:cubicBezTo>
                        <a:pt x="19660" y="6482"/>
                        <a:pt x="19264" y="6662"/>
                        <a:pt x="18940" y="6878"/>
                      </a:cubicBezTo>
                      <a:cubicBezTo>
                        <a:pt x="17212" y="8066"/>
                        <a:pt x="12243" y="15663"/>
                        <a:pt x="12243" y="15663"/>
                      </a:cubicBezTo>
                      <a:cubicBezTo>
                        <a:pt x="12279" y="14331"/>
                        <a:pt x="14115" y="973"/>
                        <a:pt x="13035" y="613"/>
                      </a:cubicBezTo>
                      <a:cubicBezTo>
                        <a:pt x="13035" y="613"/>
                        <a:pt x="8822" y="1153"/>
                        <a:pt x="6194" y="0"/>
                      </a:cubicBezTo>
                      <a:cubicBezTo>
                        <a:pt x="5762" y="289"/>
                        <a:pt x="5473" y="793"/>
                        <a:pt x="5401" y="1297"/>
                      </a:cubicBezTo>
                      <a:cubicBezTo>
                        <a:pt x="4609" y="5654"/>
                        <a:pt x="0" y="26969"/>
                        <a:pt x="6302" y="28662"/>
                      </a:cubicBezTo>
                      <a:cubicBezTo>
                        <a:pt x="11343" y="30030"/>
                        <a:pt x="20056" y="21100"/>
                        <a:pt x="22613" y="18904"/>
                      </a:cubicBezTo>
                      <a:cubicBezTo>
                        <a:pt x="23801" y="16672"/>
                        <a:pt x="22433" y="5618"/>
                        <a:pt x="20056" y="63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72"/>
                <p:cNvSpPr/>
                <p:nvPr/>
              </p:nvSpPr>
              <p:spPr>
                <a:xfrm>
                  <a:off x="6173735" y="1238336"/>
                  <a:ext cx="221443" cy="288972"/>
                </a:xfrm>
                <a:custGeom>
                  <a:avLst/>
                  <a:gdLst/>
                  <a:ahLst/>
                  <a:cxnLst/>
                  <a:rect l="l" t="t" r="r" b="b"/>
                  <a:pathLst>
                    <a:path w="13107" h="17104" extrusionOk="0">
                      <a:moveTo>
                        <a:pt x="10154" y="13215"/>
                      </a:moveTo>
                      <a:cubicBezTo>
                        <a:pt x="10730" y="12279"/>
                        <a:pt x="11522" y="11522"/>
                        <a:pt x="12531" y="11054"/>
                      </a:cubicBezTo>
                      <a:cubicBezTo>
                        <a:pt x="13107" y="10766"/>
                        <a:pt x="11739" y="8606"/>
                        <a:pt x="10154" y="10406"/>
                      </a:cubicBezTo>
                      <a:cubicBezTo>
                        <a:pt x="10154" y="10406"/>
                        <a:pt x="9146" y="10910"/>
                        <a:pt x="8894" y="10478"/>
                      </a:cubicBezTo>
                      <a:cubicBezTo>
                        <a:pt x="8606" y="10082"/>
                        <a:pt x="10586" y="3421"/>
                        <a:pt x="10802" y="2701"/>
                      </a:cubicBezTo>
                      <a:cubicBezTo>
                        <a:pt x="10982" y="2161"/>
                        <a:pt x="10586" y="1621"/>
                        <a:pt x="10046" y="1657"/>
                      </a:cubicBezTo>
                      <a:cubicBezTo>
                        <a:pt x="9758" y="1765"/>
                        <a:pt x="9470" y="2809"/>
                        <a:pt x="9002" y="4105"/>
                      </a:cubicBezTo>
                      <a:cubicBezTo>
                        <a:pt x="8534" y="5437"/>
                        <a:pt x="7994" y="6878"/>
                        <a:pt x="7850" y="6986"/>
                      </a:cubicBezTo>
                      <a:cubicBezTo>
                        <a:pt x="7706" y="7058"/>
                        <a:pt x="7418" y="6914"/>
                        <a:pt x="7418" y="6085"/>
                      </a:cubicBezTo>
                      <a:cubicBezTo>
                        <a:pt x="7418" y="5221"/>
                        <a:pt x="7598" y="684"/>
                        <a:pt x="7382" y="324"/>
                      </a:cubicBezTo>
                      <a:cubicBezTo>
                        <a:pt x="7130" y="0"/>
                        <a:pt x="6410" y="72"/>
                        <a:pt x="6229" y="756"/>
                      </a:cubicBezTo>
                      <a:cubicBezTo>
                        <a:pt x="6013" y="1404"/>
                        <a:pt x="5977" y="6013"/>
                        <a:pt x="5833" y="6589"/>
                      </a:cubicBezTo>
                      <a:cubicBezTo>
                        <a:pt x="5653" y="7166"/>
                        <a:pt x="5149" y="6914"/>
                        <a:pt x="5041" y="6481"/>
                      </a:cubicBezTo>
                      <a:cubicBezTo>
                        <a:pt x="4969" y="6085"/>
                        <a:pt x="4321" y="1080"/>
                        <a:pt x="4141" y="756"/>
                      </a:cubicBezTo>
                      <a:cubicBezTo>
                        <a:pt x="3925" y="396"/>
                        <a:pt x="3205" y="504"/>
                        <a:pt x="3133" y="1260"/>
                      </a:cubicBezTo>
                      <a:cubicBezTo>
                        <a:pt x="3097" y="2017"/>
                        <a:pt x="3493" y="6842"/>
                        <a:pt x="3349" y="7166"/>
                      </a:cubicBezTo>
                      <a:cubicBezTo>
                        <a:pt x="3205" y="7490"/>
                        <a:pt x="2737" y="7526"/>
                        <a:pt x="2305" y="6697"/>
                      </a:cubicBezTo>
                      <a:cubicBezTo>
                        <a:pt x="1873" y="5905"/>
                        <a:pt x="1117" y="4069"/>
                        <a:pt x="900" y="3961"/>
                      </a:cubicBezTo>
                      <a:cubicBezTo>
                        <a:pt x="648" y="3817"/>
                        <a:pt x="0" y="4465"/>
                        <a:pt x="324" y="5401"/>
                      </a:cubicBezTo>
                      <a:cubicBezTo>
                        <a:pt x="648" y="6337"/>
                        <a:pt x="1333" y="8678"/>
                        <a:pt x="1405" y="9002"/>
                      </a:cubicBezTo>
                      <a:cubicBezTo>
                        <a:pt x="1729" y="10910"/>
                        <a:pt x="1549" y="12747"/>
                        <a:pt x="2017" y="14187"/>
                      </a:cubicBezTo>
                      <a:cubicBezTo>
                        <a:pt x="2161" y="14691"/>
                        <a:pt x="2449" y="15195"/>
                        <a:pt x="2845" y="15591"/>
                      </a:cubicBezTo>
                      <a:cubicBezTo>
                        <a:pt x="3745" y="16563"/>
                        <a:pt x="5041" y="17103"/>
                        <a:pt x="6410" y="17067"/>
                      </a:cubicBezTo>
                      <a:cubicBezTo>
                        <a:pt x="8642" y="16923"/>
                        <a:pt x="9002" y="15051"/>
                        <a:pt x="10154" y="13215"/>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72"/>
                <p:cNvSpPr/>
                <p:nvPr/>
              </p:nvSpPr>
              <p:spPr>
                <a:xfrm>
                  <a:off x="6313638" y="1387361"/>
                  <a:ext cx="31661" cy="59639"/>
                </a:xfrm>
                <a:custGeom>
                  <a:avLst/>
                  <a:gdLst/>
                  <a:ahLst/>
                  <a:cxnLst/>
                  <a:rect l="l" t="t" r="r" b="b"/>
                  <a:pathLst>
                    <a:path w="1874" h="3530" extrusionOk="0">
                      <a:moveTo>
                        <a:pt x="1873" y="1585"/>
                      </a:moveTo>
                      <a:cubicBezTo>
                        <a:pt x="1873" y="1585"/>
                        <a:pt x="865" y="2089"/>
                        <a:pt x="613" y="1657"/>
                      </a:cubicBezTo>
                      <a:cubicBezTo>
                        <a:pt x="505" y="1549"/>
                        <a:pt x="613" y="865"/>
                        <a:pt x="829" y="1"/>
                      </a:cubicBezTo>
                      <a:lnTo>
                        <a:pt x="1" y="3530"/>
                      </a:ln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72"/>
                <p:cNvSpPr/>
                <p:nvPr/>
              </p:nvSpPr>
              <p:spPr>
                <a:xfrm>
                  <a:off x="6729121" y="1732885"/>
                  <a:ext cx="23129" cy="21305"/>
                </a:xfrm>
                <a:custGeom>
                  <a:avLst/>
                  <a:gdLst/>
                  <a:ahLst/>
                  <a:cxnLst/>
                  <a:rect l="l" t="t" r="r" b="b"/>
                  <a:pathLst>
                    <a:path w="1369" h="1261" extrusionOk="0">
                      <a:moveTo>
                        <a:pt x="613" y="1"/>
                      </a:moveTo>
                      <a:cubicBezTo>
                        <a:pt x="973" y="1"/>
                        <a:pt x="1261" y="289"/>
                        <a:pt x="1333" y="649"/>
                      </a:cubicBezTo>
                      <a:cubicBezTo>
                        <a:pt x="1369" y="973"/>
                        <a:pt x="1117" y="1261"/>
                        <a:pt x="757" y="1261"/>
                      </a:cubicBezTo>
                      <a:cubicBezTo>
                        <a:pt x="397" y="1261"/>
                        <a:pt x="109" y="973"/>
                        <a:pt x="37" y="649"/>
                      </a:cubicBezTo>
                      <a:cubicBezTo>
                        <a:pt x="1" y="289"/>
                        <a:pt x="253" y="1"/>
                        <a:pt x="6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72"/>
                <p:cNvSpPr/>
                <p:nvPr/>
              </p:nvSpPr>
              <p:spPr>
                <a:xfrm>
                  <a:off x="6772320" y="1845418"/>
                  <a:ext cx="23129" cy="21930"/>
                </a:xfrm>
                <a:custGeom>
                  <a:avLst/>
                  <a:gdLst/>
                  <a:ahLst/>
                  <a:cxnLst/>
                  <a:rect l="l" t="t" r="r" b="b"/>
                  <a:pathLst>
                    <a:path w="1369" h="1298" extrusionOk="0">
                      <a:moveTo>
                        <a:pt x="612" y="1"/>
                      </a:moveTo>
                      <a:cubicBezTo>
                        <a:pt x="972" y="37"/>
                        <a:pt x="1260" y="289"/>
                        <a:pt x="1296" y="649"/>
                      </a:cubicBezTo>
                      <a:cubicBezTo>
                        <a:pt x="1368" y="973"/>
                        <a:pt x="1080" y="1297"/>
                        <a:pt x="756" y="1297"/>
                      </a:cubicBezTo>
                      <a:cubicBezTo>
                        <a:pt x="396" y="1261"/>
                        <a:pt x="72" y="1009"/>
                        <a:pt x="36" y="649"/>
                      </a:cubicBezTo>
                      <a:cubicBezTo>
                        <a:pt x="0" y="325"/>
                        <a:pt x="252" y="1"/>
                        <a:pt x="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72"/>
                <p:cNvSpPr/>
                <p:nvPr/>
              </p:nvSpPr>
              <p:spPr>
                <a:xfrm>
                  <a:off x="6783875" y="2041916"/>
                  <a:ext cx="23129" cy="21913"/>
                </a:xfrm>
                <a:custGeom>
                  <a:avLst/>
                  <a:gdLst/>
                  <a:ahLst/>
                  <a:cxnLst/>
                  <a:rect l="l" t="t" r="r" b="b"/>
                  <a:pathLst>
                    <a:path w="1369" h="1297" extrusionOk="0">
                      <a:moveTo>
                        <a:pt x="612" y="1296"/>
                      </a:moveTo>
                      <a:cubicBezTo>
                        <a:pt x="972" y="1296"/>
                        <a:pt x="1260" y="1008"/>
                        <a:pt x="1296" y="648"/>
                      </a:cubicBezTo>
                      <a:cubicBezTo>
                        <a:pt x="1368" y="324"/>
                        <a:pt x="1080" y="0"/>
                        <a:pt x="756" y="36"/>
                      </a:cubicBezTo>
                      <a:cubicBezTo>
                        <a:pt x="396" y="36"/>
                        <a:pt x="72" y="288"/>
                        <a:pt x="36" y="648"/>
                      </a:cubicBezTo>
                      <a:cubicBezTo>
                        <a:pt x="0" y="1008"/>
                        <a:pt x="252" y="1296"/>
                        <a:pt x="612" y="1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72"/>
                <p:cNvSpPr/>
                <p:nvPr/>
              </p:nvSpPr>
              <p:spPr>
                <a:xfrm>
                  <a:off x="6769262" y="2231708"/>
                  <a:ext cx="23146" cy="21913"/>
                </a:xfrm>
                <a:custGeom>
                  <a:avLst/>
                  <a:gdLst/>
                  <a:ahLst/>
                  <a:cxnLst/>
                  <a:rect l="l" t="t" r="r" b="b"/>
                  <a:pathLst>
                    <a:path w="1370" h="1297" extrusionOk="0">
                      <a:moveTo>
                        <a:pt x="613" y="1296"/>
                      </a:moveTo>
                      <a:cubicBezTo>
                        <a:pt x="973" y="1296"/>
                        <a:pt x="1297" y="1008"/>
                        <a:pt x="1333" y="648"/>
                      </a:cubicBezTo>
                      <a:cubicBezTo>
                        <a:pt x="1369" y="324"/>
                        <a:pt x="1117" y="0"/>
                        <a:pt x="757" y="36"/>
                      </a:cubicBezTo>
                      <a:cubicBezTo>
                        <a:pt x="397" y="36"/>
                        <a:pt x="109" y="288"/>
                        <a:pt x="73" y="648"/>
                      </a:cubicBezTo>
                      <a:cubicBezTo>
                        <a:pt x="1" y="1008"/>
                        <a:pt x="289" y="1296"/>
                        <a:pt x="613" y="12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72"/>
                <p:cNvSpPr/>
                <p:nvPr/>
              </p:nvSpPr>
              <p:spPr>
                <a:xfrm>
                  <a:off x="6621426" y="1372816"/>
                  <a:ext cx="18018" cy="32916"/>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72"/>
                <p:cNvSpPr/>
                <p:nvPr/>
              </p:nvSpPr>
              <p:spPr>
                <a:xfrm>
                  <a:off x="6719667" y="1372773"/>
                  <a:ext cx="18035" cy="32945"/>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72"/>
                <p:cNvSpPr/>
                <p:nvPr/>
              </p:nvSpPr>
              <p:spPr>
                <a:xfrm>
                  <a:off x="6720946" y="1424597"/>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72"/>
                <p:cNvSpPr/>
                <p:nvPr/>
              </p:nvSpPr>
              <p:spPr>
                <a:xfrm>
                  <a:off x="6591847" y="1424597"/>
                  <a:ext cx="46886" cy="20274"/>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72"/>
                <p:cNvSpPr/>
                <p:nvPr/>
              </p:nvSpPr>
              <p:spPr>
                <a:xfrm>
                  <a:off x="6648989" y="1455382"/>
                  <a:ext cx="61155" cy="23410"/>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72"/>
                <p:cNvSpPr/>
                <p:nvPr/>
              </p:nvSpPr>
              <p:spPr>
                <a:xfrm>
                  <a:off x="6667352" y="1385533"/>
                  <a:ext cx="28005" cy="41390"/>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72"/>
                <p:cNvSpPr/>
                <p:nvPr/>
              </p:nvSpPr>
              <p:spPr>
                <a:xfrm>
                  <a:off x="6836057" y="3136476"/>
                  <a:ext cx="84841" cy="32538"/>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72"/>
                <p:cNvSpPr/>
                <p:nvPr/>
              </p:nvSpPr>
              <p:spPr>
                <a:xfrm rot="439363">
                  <a:off x="6572352" y="3136478"/>
                  <a:ext cx="84843" cy="32539"/>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72"/>
                <p:cNvSpPr/>
                <p:nvPr/>
              </p:nvSpPr>
              <p:spPr>
                <a:xfrm rot="-626035">
                  <a:off x="6689062" y="1954672"/>
                  <a:ext cx="172932" cy="32541"/>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0" name="Google Shape;4780;p72"/>
                <p:cNvGrpSpPr/>
                <p:nvPr/>
              </p:nvGrpSpPr>
              <p:grpSpPr>
                <a:xfrm rot="6429777" flipH="1">
                  <a:off x="7046530" y="1926569"/>
                  <a:ext cx="45923" cy="19885"/>
                  <a:chOff x="284000" y="2200125"/>
                  <a:chExt cx="36675" cy="15875"/>
                </a:xfrm>
              </p:grpSpPr>
              <p:sp>
                <p:nvSpPr>
                  <p:cNvPr id="4781" name="Google Shape;4781;p72"/>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72"/>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3" name="Google Shape;4783;p72"/>
                <p:cNvGrpSpPr/>
                <p:nvPr/>
              </p:nvGrpSpPr>
              <p:grpSpPr>
                <a:xfrm rot="-4370230">
                  <a:off x="6266131" y="1804291"/>
                  <a:ext cx="51665" cy="22375"/>
                  <a:chOff x="284000" y="2200125"/>
                  <a:chExt cx="36675" cy="15875"/>
                </a:xfrm>
              </p:grpSpPr>
              <p:sp>
                <p:nvSpPr>
                  <p:cNvPr id="4784" name="Google Shape;4784;p72"/>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72"/>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6" name="Google Shape;4786;p72"/>
                <p:cNvGrpSpPr/>
                <p:nvPr/>
              </p:nvGrpSpPr>
              <p:grpSpPr>
                <a:xfrm>
                  <a:off x="7287449" y="1453608"/>
                  <a:ext cx="107298" cy="367476"/>
                  <a:chOff x="7717000" y="1203400"/>
                  <a:chExt cx="148550" cy="497800"/>
                </a:xfrm>
              </p:grpSpPr>
              <p:sp>
                <p:nvSpPr>
                  <p:cNvPr id="4787" name="Google Shape;4787;p72"/>
                  <p:cNvSpPr/>
                  <p:nvPr/>
                </p:nvSpPr>
                <p:spPr>
                  <a:xfrm>
                    <a:off x="7722400" y="1425725"/>
                    <a:ext cx="141350" cy="275475"/>
                  </a:xfrm>
                  <a:custGeom>
                    <a:avLst/>
                    <a:gdLst/>
                    <a:ahLst/>
                    <a:cxnLst/>
                    <a:rect l="l" t="t" r="r" b="b"/>
                    <a:pathLst>
                      <a:path w="5654" h="11019" extrusionOk="0">
                        <a:moveTo>
                          <a:pt x="685" y="11019"/>
                        </a:moveTo>
                        <a:cubicBezTo>
                          <a:pt x="1369" y="10443"/>
                          <a:pt x="5654" y="6950"/>
                          <a:pt x="4862" y="5546"/>
                        </a:cubicBezTo>
                        <a:cubicBezTo>
                          <a:pt x="4754" y="5294"/>
                          <a:pt x="4574" y="4934"/>
                          <a:pt x="4250" y="4321"/>
                        </a:cubicBezTo>
                        <a:cubicBezTo>
                          <a:pt x="3277" y="4069"/>
                          <a:pt x="2269" y="4105"/>
                          <a:pt x="1333" y="4502"/>
                        </a:cubicBezTo>
                        <a:cubicBezTo>
                          <a:pt x="1297" y="4105"/>
                          <a:pt x="1225" y="3745"/>
                          <a:pt x="1117" y="3385"/>
                        </a:cubicBezTo>
                        <a:lnTo>
                          <a:pt x="937" y="3025"/>
                        </a:lnTo>
                        <a:cubicBezTo>
                          <a:pt x="1081" y="2053"/>
                          <a:pt x="1117" y="1045"/>
                          <a:pt x="1009" y="73"/>
                        </a:cubicBezTo>
                        <a:cubicBezTo>
                          <a:pt x="829" y="1"/>
                          <a:pt x="613" y="73"/>
                          <a:pt x="505" y="253"/>
                        </a:cubicBezTo>
                        <a:cubicBezTo>
                          <a:pt x="361" y="1693"/>
                          <a:pt x="1" y="8714"/>
                          <a:pt x="1" y="8714"/>
                        </a:cubicBezTo>
                        <a:cubicBezTo>
                          <a:pt x="145" y="9470"/>
                          <a:pt x="361" y="10263"/>
                          <a:pt x="685" y="11019"/>
                        </a:cubicBezTo>
                        <a:close/>
                      </a:path>
                    </a:pathLst>
                  </a:custGeom>
                  <a:solidFill>
                    <a:srgbClr val="D77F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72"/>
                  <p:cNvSpPr/>
                  <p:nvPr/>
                </p:nvSpPr>
                <p:spPr>
                  <a:xfrm>
                    <a:off x="7735900" y="1203400"/>
                    <a:ext cx="41450" cy="82825"/>
                  </a:xfrm>
                  <a:custGeom>
                    <a:avLst/>
                    <a:gdLst/>
                    <a:ahLst/>
                    <a:cxnLst/>
                    <a:rect l="l" t="t" r="r" b="b"/>
                    <a:pathLst>
                      <a:path w="1658" h="3313" extrusionOk="0">
                        <a:moveTo>
                          <a:pt x="469" y="0"/>
                        </a:moveTo>
                        <a:cubicBezTo>
                          <a:pt x="217" y="0"/>
                          <a:pt x="1" y="216"/>
                          <a:pt x="1" y="432"/>
                        </a:cubicBezTo>
                        <a:lnTo>
                          <a:pt x="37" y="2881"/>
                        </a:lnTo>
                        <a:cubicBezTo>
                          <a:pt x="37" y="3097"/>
                          <a:pt x="217" y="3313"/>
                          <a:pt x="469" y="3313"/>
                        </a:cubicBezTo>
                        <a:lnTo>
                          <a:pt x="1189" y="3313"/>
                        </a:lnTo>
                        <a:cubicBezTo>
                          <a:pt x="1441" y="3313"/>
                          <a:pt x="1657" y="3097"/>
                          <a:pt x="1657" y="2845"/>
                        </a:cubicBezTo>
                        <a:lnTo>
                          <a:pt x="1621" y="432"/>
                        </a:lnTo>
                        <a:cubicBezTo>
                          <a:pt x="1621" y="180"/>
                          <a:pt x="1441" y="0"/>
                          <a:pt x="1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72"/>
                  <p:cNvSpPr/>
                  <p:nvPr/>
                </p:nvSpPr>
                <p:spPr>
                  <a:xfrm>
                    <a:off x="7736800" y="1287100"/>
                    <a:ext cx="41450" cy="408700"/>
                  </a:xfrm>
                  <a:custGeom>
                    <a:avLst/>
                    <a:gdLst/>
                    <a:ahLst/>
                    <a:cxnLst/>
                    <a:rect l="l" t="t" r="r" b="b"/>
                    <a:pathLst>
                      <a:path w="1658" h="16348" extrusionOk="0">
                        <a:moveTo>
                          <a:pt x="1225" y="16348"/>
                        </a:moveTo>
                        <a:lnTo>
                          <a:pt x="505" y="16348"/>
                        </a:lnTo>
                        <a:cubicBezTo>
                          <a:pt x="253" y="16348"/>
                          <a:pt x="73" y="16132"/>
                          <a:pt x="73" y="15880"/>
                        </a:cubicBezTo>
                        <a:lnTo>
                          <a:pt x="1" y="433"/>
                        </a:lnTo>
                        <a:cubicBezTo>
                          <a:pt x="1" y="181"/>
                          <a:pt x="181" y="1"/>
                          <a:pt x="433" y="1"/>
                        </a:cubicBezTo>
                        <a:lnTo>
                          <a:pt x="1153" y="1"/>
                        </a:lnTo>
                        <a:cubicBezTo>
                          <a:pt x="1405" y="1"/>
                          <a:pt x="1621" y="181"/>
                          <a:pt x="1621" y="433"/>
                        </a:cubicBezTo>
                        <a:lnTo>
                          <a:pt x="1657" y="15880"/>
                        </a:lnTo>
                        <a:cubicBezTo>
                          <a:pt x="1657" y="16132"/>
                          <a:pt x="1477" y="16312"/>
                          <a:pt x="1225" y="163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72"/>
                  <p:cNvSpPr/>
                  <p:nvPr/>
                </p:nvSpPr>
                <p:spPr>
                  <a:xfrm>
                    <a:off x="7717000" y="1379825"/>
                    <a:ext cx="148550" cy="255675"/>
                  </a:xfrm>
                  <a:custGeom>
                    <a:avLst/>
                    <a:gdLst/>
                    <a:ahLst/>
                    <a:cxnLst/>
                    <a:rect l="l" t="t" r="r" b="b"/>
                    <a:pathLst>
                      <a:path w="5942" h="10227" extrusionOk="0">
                        <a:moveTo>
                          <a:pt x="2593" y="1261"/>
                        </a:moveTo>
                        <a:cubicBezTo>
                          <a:pt x="1333" y="2305"/>
                          <a:pt x="1" y="4069"/>
                          <a:pt x="361" y="4861"/>
                        </a:cubicBezTo>
                        <a:cubicBezTo>
                          <a:pt x="685" y="5689"/>
                          <a:pt x="1405" y="5005"/>
                          <a:pt x="1405" y="5005"/>
                        </a:cubicBezTo>
                        <a:cubicBezTo>
                          <a:pt x="1405" y="5005"/>
                          <a:pt x="397" y="6049"/>
                          <a:pt x="829" y="6626"/>
                        </a:cubicBezTo>
                        <a:cubicBezTo>
                          <a:pt x="1261" y="7202"/>
                          <a:pt x="2017" y="6554"/>
                          <a:pt x="2017" y="6554"/>
                        </a:cubicBezTo>
                        <a:cubicBezTo>
                          <a:pt x="2017" y="6554"/>
                          <a:pt x="469" y="7850"/>
                          <a:pt x="1153" y="8462"/>
                        </a:cubicBezTo>
                        <a:cubicBezTo>
                          <a:pt x="1513" y="8822"/>
                          <a:pt x="2053" y="8822"/>
                          <a:pt x="2377" y="8462"/>
                        </a:cubicBezTo>
                        <a:cubicBezTo>
                          <a:pt x="2377" y="8462"/>
                          <a:pt x="1189" y="9830"/>
                          <a:pt x="1801" y="10010"/>
                        </a:cubicBezTo>
                        <a:cubicBezTo>
                          <a:pt x="2413" y="10226"/>
                          <a:pt x="4934" y="8930"/>
                          <a:pt x="5438" y="7634"/>
                        </a:cubicBezTo>
                        <a:cubicBezTo>
                          <a:pt x="5942" y="6338"/>
                          <a:pt x="5042" y="6374"/>
                          <a:pt x="5042" y="6374"/>
                        </a:cubicBezTo>
                        <a:cubicBezTo>
                          <a:pt x="5042" y="6374"/>
                          <a:pt x="5726" y="5365"/>
                          <a:pt x="5114" y="4789"/>
                        </a:cubicBezTo>
                        <a:cubicBezTo>
                          <a:pt x="4538" y="4249"/>
                          <a:pt x="4213" y="4681"/>
                          <a:pt x="4213" y="4681"/>
                        </a:cubicBezTo>
                        <a:cubicBezTo>
                          <a:pt x="4213" y="4681"/>
                          <a:pt x="5294" y="3421"/>
                          <a:pt x="4826" y="3061"/>
                        </a:cubicBezTo>
                        <a:cubicBezTo>
                          <a:pt x="4466" y="2845"/>
                          <a:pt x="3997" y="2773"/>
                          <a:pt x="3565" y="2845"/>
                        </a:cubicBezTo>
                        <a:cubicBezTo>
                          <a:pt x="3565" y="2845"/>
                          <a:pt x="4610" y="0"/>
                          <a:pt x="2593" y="1261"/>
                        </a:cubicBezTo>
                        <a:close/>
                      </a:path>
                    </a:pathLst>
                  </a:custGeom>
                  <a:solidFill>
                    <a:srgbClr val="E6A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91" name="Google Shape;4791;p72"/>
              <p:cNvSpPr/>
              <p:nvPr/>
            </p:nvSpPr>
            <p:spPr>
              <a:xfrm rot="514881">
                <a:off x="5990569" y="2517899"/>
                <a:ext cx="161340" cy="62598"/>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72"/>
              <p:cNvSpPr/>
              <p:nvPr/>
            </p:nvSpPr>
            <p:spPr>
              <a:xfrm rot="2699792">
                <a:off x="6422756" y="2523097"/>
                <a:ext cx="87009" cy="52180"/>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3" name="Google Shape;4793;p72"/>
            <p:cNvSpPr/>
            <p:nvPr/>
          </p:nvSpPr>
          <p:spPr>
            <a:xfrm rot="10562100">
              <a:off x="6658205" y="3107372"/>
              <a:ext cx="498124" cy="43896"/>
            </a:xfrm>
            <a:custGeom>
              <a:avLst/>
              <a:gdLst/>
              <a:ahLst/>
              <a:cxnLst/>
              <a:rect l="l" t="t" r="r" b="b"/>
              <a:pathLst>
                <a:path w="20656" h="2765" extrusionOk="0">
                  <a:moveTo>
                    <a:pt x="119" y="0"/>
                  </a:moveTo>
                  <a:cubicBezTo>
                    <a:pt x="79" y="132"/>
                    <a:pt x="40" y="251"/>
                    <a:pt x="0" y="357"/>
                  </a:cubicBezTo>
                  <a:cubicBezTo>
                    <a:pt x="1783" y="1162"/>
                    <a:pt x="3658" y="1743"/>
                    <a:pt x="5586" y="2100"/>
                  </a:cubicBezTo>
                  <a:cubicBezTo>
                    <a:pt x="7620" y="2496"/>
                    <a:pt x="9694" y="2708"/>
                    <a:pt x="11767" y="2747"/>
                  </a:cubicBezTo>
                  <a:cubicBezTo>
                    <a:pt x="12194" y="2758"/>
                    <a:pt x="12625" y="2765"/>
                    <a:pt x="13061" y="2765"/>
                  </a:cubicBezTo>
                  <a:cubicBezTo>
                    <a:pt x="13677" y="2765"/>
                    <a:pt x="14302" y="2752"/>
                    <a:pt x="14937" y="2721"/>
                  </a:cubicBezTo>
                  <a:cubicBezTo>
                    <a:pt x="16852" y="2642"/>
                    <a:pt x="18767" y="2470"/>
                    <a:pt x="20655" y="2193"/>
                  </a:cubicBezTo>
                  <a:cubicBezTo>
                    <a:pt x="20655" y="2074"/>
                    <a:pt x="20642" y="1955"/>
                    <a:pt x="20629" y="1823"/>
                  </a:cubicBezTo>
                  <a:cubicBezTo>
                    <a:pt x="18740" y="2100"/>
                    <a:pt x="16825" y="2272"/>
                    <a:pt x="14923" y="2351"/>
                  </a:cubicBezTo>
                  <a:cubicBezTo>
                    <a:pt x="14307" y="2376"/>
                    <a:pt x="13662" y="2390"/>
                    <a:pt x="12995" y="2390"/>
                  </a:cubicBezTo>
                  <a:cubicBezTo>
                    <a:pt x="9006" y="2390"/>
                    <a:pt x="4237" y="1878"/>
                    <a:pt x="11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4" name="Google Shape;4794;p72"/>
          <p:cNvGrpSpPr/>
          <p:nvPr/>
        </p:nvGrpSpPr>
        <p:grpSpPr>
          <a:xfrm>
            <a:off x="634900" y="603750"/>
            <a:ext cx="959100" cy="833925"/>
            <a:chOff x="6642350" y="3557125"/>
            <a:chExt cx="959100" cy="833925"/>
          </a:xfrm>
        </p:grpSpPr>
        <p:grpSp>
          <p:nvGrpSpPr>
            <p:cNvPr id="4795" name="Google Shape;4795;p72"/>
            <p:cNvGrpSpPr/>
            <p:nvPr/>
          </p:nvGrpSpPr>
          <p:grpSpPr>
            <a:xfrm>
              <a:off x="6653450" y="3557125"/>
              <a:ext cx="644050" cy="794000"/>
              <a:chOff x="7917500" y="3310500"/>
              <a:chExt cx="644050" cy="794000"/>
            </a:xfrm>
          </p:grpSpPr>
          <p:sp>
            <p:nvSpPr>
              <p:cNvPr id="4796" name="Google Shape;4796;p72"/>
              <p:cNvSpPr/>
              <p:nvPr/>
            </p:nvSpPr>
            <p:spPr>
              <a:xfrm>
                <a:off x="7917500" y="3310500"/>
                <a:ext cx="335600" cy="318000"/>
              </a:xfrm>
              <a:custGeom>
                <a:avLst/>
                <a:gdLst/>
                <a:ahLst/>
                <a:cxnLst/>
                <a:rect l="l" t="t" r="r" b="b"/>
                <a:pathLst>
                  <a:path w="13424" h="12720" extrusionOk="0">
                    <a:moveTo>
                      <a:pt x="2596" y="0"/>
                    </a:moveTo>
                    <a:cubicBezTo>
                      <a:pt x="2200" y="0"/>
                      <a:pt x="1879" y="68"/>
                      <a:pt x="1664" y="96"/>
                    </a:cubicBezTo>
                    <a:cubicBezTo>
                      <a:pt x="1664" y="96"/>
                      <a:pt x="1" y="1228"/>
                      <a:pt x="1736" y="2650"/>
                    </a:cubicBezTo>
                    <a:cubicBezTo>
                      <a:pt x="3495" y="4072"/>
                      <a:pt x="4049" y="6000"/>
                      <a:pt x="4339" y="7662"/>
                    </a:cubicBezTo>
                    <a:cubicBezTo>
                      <a:pt x="4663" y="9485"/>
                      <a:pt x="5548" y="12720"/>
                      <a:pt x="8940" y="12720"/>
                    </a:cubicBezTo>
                    <a:cubicBezTo>
                      <a:pt x="9584" y="12720"/>
                      <a:pt x="10319" y="12603"/>
                      <a:pt x="11158" y="12337"/>
                    </a:cubicBezTo>
                    <a:cubicBezTo>
                      <a:pt x="11158" y="12337"/>
                      <a:pt x="13423" y="10915"/>
                      <a:pt x="11255" y="7397"/>
                    </a:cubicBezTo>
                    <a:cubicBezTo>
                      <a:pt x="9062" y="3903"/>
                      <a:pt x="8435" y="6289"/>
                      <a:pt x="6435" y="2867"/>
                    </a:cubicBezTo>
                    <a:cubicBezTo>
                      <a:pt x="5011" y="414"/>
                      <a:pt x="3575" y="0"/>
                      <a:pt x="2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72"/>
              <p:cNvSpPr/>
              <p:nvPr/>
            </p:nvSpPr>
            <p:spPr>
              <a:xfrm>
                <a:off x="7990400" y="3349025"/>
                <a:ext cx="306075" cy="457875"/>
              </a:xfrm>
              <a:custGeom>
                <a:avLst/>
                <a:gdLst/>
                <a:ahLst/>
                <a:cxnLst/>
                <a:rect l="l" t="t" r="r" b="b"/>
                <a:pathLst>
                  <a:path w="12243" h="18315" fill="none" extrusionOk="0">
                    <a:moveTo>
                      <a:pt x="11013" y="18315"/>
                    </a:moveTo>
                    <a:cubicBezTo>
                      <a:pt x="11013" y="18315"/>
                      <a:pt x="12242" y="10459"/>
                      <a:pt x="1" y="1"/>
                    </a:cubicBezTo>
                  </a:path>
                </a:pathLst>
              </a:custGeom>
              <a:noFill/>
              <a:ln w="54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72"/>
              <p:cNvSpPr/>
              <p:nvPr/>
            </p:nvSpPr>
            <p:spPr>
              <a:xfrm>
                <a:off x="8316925" y="3477350"/>
                <a:ext cx="244625" cy="189775"/>
              </a:xfrm>
              <a:custGeom>
                <a:avLst/>
                <a:gdLst/>
                <a:ahLst/>
                <a:cxnLst/>
                <a:rect l="l" t="t" r="r" b="b"/>
                <a:pathLst>
                  <a:path w="9785" h="7591" extrusionOk="0">
                    <a:moveTo>
                      <a:pt x="7878" y="0"/>
                    </a:moveTo>
                    <a:cubicBezTo>
                      <a:pt x="7262" y="0"/>
                      <a:pt x="6428" y="283"/>
                      <a:pt x="5447" y="1446"/>
                    </a:cubicBezTo>
                    <a:cubicBezTo>
                      <a:pt x="3760" y="3446"/>
                      <a:pt x="3615" y="1856"/>
                      <a:pt x="1808" y="3832"/>
                    </a:cubicBezTo>
                    <a:cubicBezTo>
                      <a:pt x="1" y="5832"/>
                      <a:pt x="1302" y="7037"/>
                      <a:pt x="1302" y="7037"/>
                    </a:cubicBezTo>
                    <a:cubicBezTo>
                      <a:pt x="2047" y="7429"/>
                      <a:pt x="2686" y="7591"/>
                      <a:pt x="3233" y="7591"/>
                    </a:cubicBezTo>
                    <a:cubicBezTo>
                      <a:pt x="5040" y="7591"/>
                      <a:pt x="5854" y="5831"/>
                      <a:pt x="6242" y="4796"/>
                    </a:cubicBezTo>
                    <a:cubicBezTo>
                      <a:pt x="6628" y="3760"/>
                      <a:pt x="7206" y="2555"/>
                      <a:pt x="8483" y="1856"/>
                    </a:cubicBezTo>
                    <a:cubicBezTo>
                      <a:pt x="9784" y="1133"/>
                      <a:pt x="8845" y="217"/>
                      <a:pt x="8845" y="217"/>
                    </a:cubicBezTo>
                    <a:cubicBezTo>
                      <a:pt x="8653" y="147"/>
                      <a:pt x="8322" y="0"/>
                      <a:pt x="7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72"/>
              <p:cNvSpPr/>
              <p:nvPr/>
            </p:nvSpPr>
            <p:spPr>
              <a:xfrm>
                <a:off x="8248850" y="3541800"/>
                <a:ext cx="213900" cy="275350"/>
              </a:xfrm>
              <a:custGeom>
                <a:avLst/>
                <a:gdLst/>
                <a:ahLst/>
                <a:cxnLst/>
                <a:rect l="l" t="t" r="r" b="b"/>
                <a:pathLst>
                  <a:path w="8556" h="11014" fill="none" extrusionOk="0">
                    <a:moveTo>
                      <a:pt x="868" y="11013"/>
                    </a:moveTo>
                    <a:cubicBezTo>
                      <a:pt x="868" y="11013"/>
                      <a:pt x="1" y="5519"/>
                      <a:pt x="8555" y="1"/>
                    </a:cubicBezTo>
                  </a:path>
                </a:pathLst>
              </a:custGeom>
              <a:noFill/>
              <a:ln w="60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72"/>
              <p:cNvSpPr/>
              <p:nvPr/>
            </p:nvSpPr>
            <p:spPr>
              <a:xfrm>
                <a:off x="8219925" y="3311075"/>
                <a:ext cx="139200" cy="254275"/>
              </a:xfrm>
              <a:custGeom>
                <a:avLst/>
                <a:gdLst/>
                <a:ahLst/>
                <a:cxnLst/>
                <a:rect l="l" t="t" r="r" b="b"/>
                <a:pathLst>
                  <a:path w="5568" h="10171" extrusionOk="0">
                    <a:moveTo>
                      <a:pt x="3118" y="0"/>
                    </a:moveTo>
                    <a:cubicBezTo>
                      <a:pt x="2972" y="0"/>
                      <a:pt x="1833" y="43"/>
                      <a:pt x="2194" y="1374"/>
                    </a:cubicBezTo>
                    <a:cubicBezTo>
                      <a:pt x="2555" y="2820"/>
                      <a:pt x="2097" y="4049"/>
                      <a:pt x="1616" y="5061"/>
                    </a:cubicBezTo>
                    <a:cubicBezTo>
                      <a:pt x="989" y="6338"/>
                      <a:pt x="1" y="9013"/>
                      <a:pt x="3423" y="10170"/>
                    </a:cubicBezTo>
                    <a:cubicBezTo>
                      <a:pt x="3423" y="10170"/>
                      <a:pt x="3435" y="10170"/>
                      <a:pt x="3456" y="10170"/>
                    </a:cubicBezTo>
                    <a:cubicBezTo>
                      <a:pt x="3701" y="10170"/>
                      <a:pt x="5198" y="10069"/>
                      <a:pt x="5375" y="7591"/>
                    </a:cubicBezTo>
                    <a:cubicBezTo>
                      <a:pt x="5568" y="4892"/>
                      <a:pt x="4314" y="5904"/>
                      <a:pt x="4580" y="3302"/>
                    </a:cubicBezTo>
                    <a:cubicBezTo>
                      <a:pt x="4869" y="699"/>
                      <a:pt x="3567" y="241"/>
                      <a:pt x="3134" y="0"/>
                    </a:cubicBezTo>
                    <a:cubicBezTo>
                      <a:pt x="3134" y="0"/>
                      <a:pt x="3128" y="0"/>
                      <a:pt x="31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72"/>
              <p:cNvSpPr/>
              <p:nvPr/>
            </p:nvSpPr>
            <p:spPr>
              <a:xfrm>
                <a:off x="8265125" y="3342400"/>
                <a:ext cx="48225" cy="459075"/>
              </a:xfrm>
              <a:custGeom>
                <a:avLst/>
                <a:gdLst/>
                <a:ahLst/>
                <a:cxnLst/>
                <a:rect l="l" t="t" r="r" b="b"/>
                <a:pathLst>
                  <a:path w="1929" h="18363" fill="none" extrusionOk="0">
                    <a:moveTo>
                      <a:pt x="0" y="18363"/>
                    </a:moveTo>
                    <a:cubicBezTo>
                      <a:pt x="0" y="18363"/>
                      <a:pt x="1928" y="11447"/>
                      <a:pt x="1422" y="1"/>
                    </a:cubicBezTo>
                  </a:path>
                </a:pathLst>
              </a:custGeom>
              <a:noFill/>
              <a:ln w="60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72"/>
              <p:cNvSpPr/>
              <p:nvPr/>
            </p:nvSpPr>
            <p:spPr>
              <a:xfrm>
                <a:off x="8174750" y="3794825"/>
                <a:ext cx="180750" cy="309675"/>
              </a:xfrm>
              <a:custGeom>
                <a:avLst/>
                <a:gdLst/>
                <a:ahLst/>
                <a:cxnLst/>
                <a:rect l="l" t="t" r="r" b="b"/>
                <a:pathLst>
                  <a:path w="7230" h="12387" extrusionOk="0">
                    <a:moveTo>
                      <a:pt x="2868" y="1"/>
                    </a:moveTo>
                    <a:lnTo>
                      <a:pt x="3182" y="772"/>
                    </a:lnTo>
                    <a:cubicBezTo>
                      <a:pt x="3254" y="965"/>
                      <a:pt x="3302" y="1157"/>
                      <a:pt x="3326" y="1374"/>
                    </a:cubicBezTo>
                    <a:lnTo>
                      <a:pt x="3423" y="2121"/>
                    </a:lnTo>
                    <a:cubicBezTo>
                      <a:pt x="1" y="4868"/>
                      <a:pt x="362" y="12387"/>
                      <a:pt x="362" y="12387"/>
                    </a:cubicBezTo>
                    <a:lnTo>
                      <a:pt x="6868" y="12387"/>
                    </a:lnTo>
                    <a:cubicBezTo>
                      <a:pt x="6868" y="12387"/>
                      <a:pt x="7230" y="4868"/>
                      <a:pt x="3808" y="2121"/>
                    </a:cubicBezTo>
                    <a:lnTo>
                      <a:pt x="3904" y="1374"/>
                    </a:lnTo>
                    <a:cubicBezTo>
                      <a:pt x="3929" y="1157"/>
                      <a:pt x="3977" y="965"/>
                      <a:pt x="4049" y="772"/>
                    </a:cubicBezTo>
                    <a:lnTo>
                      <a:pt x="43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3" name="Google Shape;4803;p72"/>
            <p:cNvSpPr/>
            <p:nvPr/>
          </p:nvSpPr>
          <p:spPr>
            <a:xfrm>
              <a:off x="7243575" y="4179575"/>
              <a:ext cx="191600" cy="162075"/>
            </a:xfrm>
            <a:custGeom>
              <a:avLst/>
              <a:gdLst/>
              <a:ahLst/>
              <a:cxnLst/>
              <a:rect l="l" t="t" r="r" b="b"/>
              <a:pathLst>
                <a:path w="7664" h="6483" extrusionOk="0">
                  <a:moveTo>
                    <a:pt x="3832" y="0"/>
                  </a:moveTo>
                  <a:cubicBezTo>
                    <a:pt x="1712" y="0"/>
                    <a:pt x="1" y="1325"/>
                    <a:pt x="25" y="3350"/>
                  </a:cubicBezTo>
                  <a:cubicBezTo>
                    <a:pt x="25" y="4651"/>
                    <a:pt x="748" y="5856"/>
                    <a:pt x="1881" y="6482"/>
                  </a:cubicBezTo>
                  <a:lnTo>
                    <a:pt x="5857" y="6482"/>
                  </a:lnTo>
                  <a:cubicBezTo>
                    <a:pt x="6965" y="5832"/>
                    <a:pt x="7664" y="4627"/>
                    <a:pt x="7664" y="3350"/>
                  </a:cubicBezTo>
                  <a:cubicBezTo>
                    <a:pt x="7664" y="1301"/>
                    <a:pt x="5953" y="0"/>
                    <a:pt x="38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72"/>
            <p:cNvSpPr/>
            <p:nvPr/>
          </p:nvSpPr>
          <p:spPr>
            <a:xfrm>
              <a:off x="6642350" y="4339800"/>
              <a:ext cx="959100" cy="51250"/>
            </a:xfrm>
            <a:custGeom>
              <a:avLst/>
              <a:gdLst/>
              <a:ahLst/>
              <a:cxnLst/>
              <a:rect l="l" t="t" r="r" b="b"/>
              <a:pathLst>
                <a:path w="38364" h="2050" extrusionOk="0">
                  <a:moveTo>
                    <a:pt x="38340" y="1"/>
                  </a:moveTo>
                  <a:lnTo>
                    <a:pt x="0" y="97"/>
                  </a:lnTo>
                  <a:lnTo>
                    <a:pt x="0" y="2049"/>
                  </a:lnTo>
                  <a:lnTo>
                    <a:pt x="38364" y="1953"/>
                  </a:lnTo>
                  <a:lnTo>
                    <a:pt x="38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5" name="Google Shape;4805;p72">
            <a:hlinkClick r:id="" action="ppaction://hlinkshowjump?jump=nextslide"/>
          </p:cNvPr>
          <p:cNvSpPr/>
          <p:nvPr/>
        </p:nvSpPr>
        <p:spPr>
          <a:xfrm>
            <a:off x="4607813" y="445145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72">
            <a:hlinkClick r:id="" action="ppaction://hlinkshowjump?jump=nextslide"/>
          </p:cNvPr>
          <p:cNvSpPr/>
          <p:nvPr/>
        </p:nvSpPr>
        <p:spPr>
          <a:xfrm>
            <a:off x="4688488" y="455180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72">
            <a:hlinkClick r:id="" action="ppaction://hlinkshowjump?jump=previousslide"/>
          </p:cNvPr>
          <p:cNvSpPr/>
          <p:nvPr/>
        </p:nvSpPr>
        <p:spPr>
          <a:xfrm rot="10800000">
            <a:off x="4222238" y="445145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72">
            <a:hlinkClick r:id="" action="ppaction://hlinkshowjump?jump=previousslide"/>
          </p:cNvPr>
          <p:cNvSpPr/>
          <p:nvPr/>
        </p:nvSpPr>
        <p:spPr>
          <a:xfrm rot="10800000">
            <a:off x="4302963" y="455180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460;p77">
            <a:extLst>
              <a:ext uri="{FF2B5EF4-FFF2-40B4-BE49-F238E27FC236}">
                <a16:creationId xmlns:a16="http://schemas.microsoft.com/office/drawing/2014/main" id="{ED937006-5D42-E8F2-93E2-6A26D2110C1C}"/>
              </a:ext>
            </a:extLst>
          </p:cNvPr>
          <p:cNvSpPr/>
          <p:nvPr/>
        </p:nvSpPr>
        <p:spPr>
          <a:xfrm>
            <a:off x="2954587" y="66095"/>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525;p77">
            <a:extLst>
              <a:ext uri="{FF2B5EF4-FFF2-40B4-BE49-F238E27FC236}">
                <a16:creationId xmlns:a16="http://schemas.microsoft.com/office/drawing/2014/main" id="{4A2E69CB-9227-2B0A-5846-10BA56A568EC}"/>
              </a:ext>
            </a:extLst>
          </p:cNvPr>
          <p:cNvSpPr txBox="1">
            <a:spLocks/>
          </p:cNvSpPr>
          <p:nvPr/>
        </p:nvSpPr>
        <p:spPr>
          <a:xfrm>
            <a:off x="2715702" y="159021"/>
            <a:ext cx="3202339" cy="34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9600"/>
              <a:buFont typeface="Balsamiq Sans"/>
              <a:buNone/>
              <a:defRPr sz="11000" b="1" i="0" u="none" strike="noStrike" cap="none">
                <a:solidFill>
                  <a:schemeClr val="lt2"/>
                </a:solidFill>
                <a:latin typeface="Balsamiq Sans"/>
                <a:ea typeface="Balsamiq Sans"/>
                <a:cs typeface="Balsamiq Sans"/>
                <a:sym typeface="Balsamiq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buSzPts val="3600"/>
            </a:pPr>
            <a:r>
              <a:rPr lang="en-US" sz="3600" dirty="0">
                <a:solidFill>
                  <a:schemeClr val="lt1"/>
                </a:solidFill>
              </a:rPr>
              <a:t>Objective</a:t>
            </a:r>
            <a:endParaRPr lang="en-IN" sz="3600" dirty="0">
              <a:solidFill>
                <a:schemeClr val="lt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30"/>
                                        </p:tgtEl>
                                        <p:attrNameLst>
                                          <p:attrName>style.visibility</p:attrName>
                                        </p:attrNameLst>
                                      </p:cBhvr>
                                      <p:to>
                                        <p:strVal val="visible"/>
                                      </p:to>
                                    </p:set>
                                    <p:animEffect transition="in" filter="fade">
                                      <p:cBhvr>
                                        <p:cTn id="7" dur="1000"/>
                                        <p:tgtEl>
                                          <p:spTgt spid="473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731"/>
                                        </p:tgtEl>
                                        <p:attrNameLst>
                                          <p:attrName>style.visibility</p:attrName>
                                        </p:attrNameLst>
                                      </p:cBhvr>
                                      <p:to>
                                        <p:strVal val="visible"/>
                                      </p:to>
                                    </p:set>
                                    <p:animEffect transition="in" filter="fade">
                                      <p:cBhvr>
                                        <p:cTn id="11" dur="1000"/>
                                        <p:tgtEl>
                                          <p:spTgt spid="4731"/>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27"/>
        <p:cNvGrpSpPr/>
        <p:nvPr/>
      </p:nvGrpSpPr>
      <p:grpSpPr>
        <a:xfrm>
          <a:off x="0" y="0"/>
          <a:ext cx="0" cy="0"/>
          <a:chOff x="0" y="0"/>
          <a:chExt cx="0" cy="0"/>
        </a:xfrm>
      </p:grpSpPr>
      <p:sp>
        <p:nvSpPr>
          <p:cNvPr id="4528" name="Google Shape;4528;p69"/>
          <p:cNvSpPr/>
          <p:nvPr/>
        </p:nvSpPr>
        <p:spPr>
          <a:xfrm>
            <a:off x="289933" y="869383"/>
            <a:ext cx="8601306" cy="3632241"/>
          </a:xfrm>
          <a:prstGeom prst="roundRect">
            <a:avLst>
              <a:gd name="adj" fmla="val 7972"/>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529" name="Google Shape;4529;p69"/>
          <p:cNvGraphicFramePr/>
          <p:nvPr>
            <p:extLst>
              <p:ext uri="{D42A27DB-BD31-4B8C-83A1-F6EECF244321}">
                <p14:modId xmlns:p14="http://schemas.microsoft.com/office/powerpoint/2010/main" val="2698011839"/>
              </p:ext>
            </p:extLst>
          </p:nvPr>
        </p:nvGraphicFramePr>
        <p:xfrm>
          <a:off x="720000" y="990266"/>
          <a:ext cx="7820337" cy="3368315"/>
        </p:xfrm>
        <a:graphic>
          <a:graphicData uri="http://schemas.openxmlformats.org/drawingml/2006/table">
            <a:tbl>
              <a:tblPr>
                <a:noFill/>
                <a:tableStyleId>{FD0A7907-539A-4238-B160-A8F0F289BF87}</a:tableStyleId>
              </a:tblPr>
              <a:tblGrid>
                <a:gridCol w="454595">
                  <a:extLst>
                    <a:ext uri="{9D8B030D-6E8A-4147-A177-3AD203B41FA5}">
                      <a16:colId xmlns:a16="http://schemas.microsoft.com/office/drawing/2014/main" val="20000"/>
                    </a:ext>
                  </a:extLst>
                </a:gridCol>
                <a:gridCol w="7365742">
                  <a:extLst>
                    <a:ext uri="{9D8B030D-6E8A-4147-A177-3AD203B41FA5}">
                      <a16:colId xmlns:a16="http://schemas.microsoft.com/office/drawing/2014/main" val="20001"/>
                    </a:ext>
                  </a:extLst>
                </a:gridCol>
              </a:tblGrid>
              <a:tr h="351065">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1.</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000" b="1" dirty="0">
                          <a:solidFill>
                            <a:schemeClr val="lt1"/>
                          </a:solidFill>
                          <a:latin typeface="Open Sans"/>
                          <a:ea typeface="Open Sans"/>
                          <a:cs typeface="Open Sans"/>
                          <a:sym typeface="Open Sans"/>
                        </a:rPr>
                        <a:t>What is the average graduation rate across all colleges in the dataset?</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alpha val="0"/>
                        </a:schemeClr>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318829">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2.</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000" b="1" dirty="0">
                          <a:solidFill>
                            <a:schemeClr val="lt1"/>
                          </a:solidFill>
                          <a:latin typeface="Open Sans"/>
                          <a:ea typeface="Open Sans"/>
                          <a:cs typeface="Open Sans"/>
                          <a:sym typeface="Open Sans"/>
                        </a:rPr>
                        <a:t>Is there a correlation between the student count  and the on-time graduation rate?</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18829">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3.</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000" b="1" dirty="0">
                          <a:solidFill>
                            <a:schemeClr val="lt1"/>
                          </a:solidFill>
                          <a:latin typeface="Open Sans"/>
                          <a:ea typeface="Open Sans"/>
                          <a:cs typeface="Open Sans"/>
                          <a:sym typeface="Open Sans"/>
                        </a:rPr>
                        <a:t>How does the average financial aid students receive vary across different states?</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18829">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4.</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1600"/>
                        </a:spcAft>
                        <a:buNone/>
                      </a:pPr>
                      <a:r>
                        <a:rPr lang="en-US" sz="1000" b="1" dirty="0">
                          <a:solidFill>
                            <a:schemeClr val="lt1"/>
                          </a:solidFill>
                          <a:latin typeface="Open Sans"/>
                          <a:ea typeface="Open Sans"/>
                          <a:cs typeface="Open Sans"/>
                          <a:sym typeface="Open Sans"/>
                        </a:rPr>
                        <a:t>What is the distribution of expenditure on awards for colleges?</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18829">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5.</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Is there a relationship between the percentage of full-time students and the on-time graduation rate?</a:t>
                      </a:r>
                      <a:endParaRPr sz="1000" b="1" dirty="0">
                        <a:solidFill>
                          <a:schemeClr val="lt1"/>
                        </a:solidFill>
                        <a:latin typeface="Open Sans"/>
                        <a:ea typeface="Open Sans"/>
                        <a:cs typeface="Open Sans"/>
                        <a:sym typeface="Open Sans"/>
                      </a:endParaRPr>
                    </a:p>
                  </a:txBody>
                  <a:tcPr marL="91425" marR="91425" marT="91425" marB="91425">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3082528582"/>
                  </a:ext>
                </a:extLst>
              </a:tr>
              <a:tr h="318829">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6.</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Which state has the highest average awards per 100 students?</a:t>
                      </a:r>
                      <a:endParaRPr sz="1000" b="1" dirty="0">
                        <a:solidFill>
                          <a:schemeClr val="lt1"/>
                        </a:solidFill>
                        <a:latin typeface="Open Sans"/>
                        <a:ea typeface="Open Sans"/>
                        <a:cs typeface="Open Sans"/>
                        <a:sym typeface="Open Sans"/>
                      </a:endParaRPr>
                    </a:p>
                  </a:txBody>
                  <a:tcPr marL="91425" marR="91425" marT="91425" marB="91425">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698722186"/>
                  </a:ext>
                </a:extLst>
              </a:tr>
              <a:tr h="318829">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7.</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How does the type of college control influence the on-time graduation rate?</a:t>
                      </a:r>
                      <a:endParaRPr sz="1000" b="1" dirty="0">
                        <a:solidFill>
                          <a:schemeClr val="lt1"/>
                        </a:solidFill>
                        <a:latin typeface="Open Sans"/>
                        <a:ea typeface="Open Sans"/>
                        <a:cs typeface="Open Sans"/>
                        <a:sym typeface="Open Sans"/>
                      </a:endParaRPr>
                    </a:p>
                  </a:txBody>
                  <a:tcPr marL="91425" marR="91425" marT="91425" marB="91425">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2568661861"/>
                  </a:ext>
                </a:extLst>
              </a:tr>
              <a:tr h="318829">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8.</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lgn="ctr">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Is there a relationship between the college type and the average retention rate?</a:t>
                      </a:r>
                      <a:endParaRPr sz="1000" b="1" dirty="0">
                        <a:solidFill>
                          <a:schemeClr val="lt1"/>
                        </a:solidFill>
                        <a:latin typeface="Open Sans"/>
                        <a:ea typeface="Open Sans"/>
                        <a:cs typeface="Open Sans"/>
                        <a:sym typeface="Open Sans"/>
                      </a:endParaRPr>
                    </a:p>
                  </a:txBody>
                  <a:tcPr marL="91425" marR="91425" marT="91425" marB="91425">
                    <a:lnL w="19050" cap="flat" cmpd="sng" algn="ctr">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3606951553"/>
                  </a:ext>
                </a:extLst>
              </a:tr>
              <a:tr h="318829">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9.</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What is the average student count for colleges in each state?</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18829">
                <a:tc>
                  <a:txBody>
                    <a:bodyPr/>
                    <a:lstStyle/>
                    <a:p>
                      <a:pPr marL="0" lvl="0" indent="0" algn="l" rtl="0">
                        <a:spcBef>
                          <a:spcPts val="0"/>
                        </a:spcBef>
                        <a:spcAft>
                          <a:spcPts val="0"/>
                        </a:spcAft>
                        <a:buNone/>
                      </a:pPr>
                      <a:r>
                        <a:rPr lang="en-US" sz="1000" b="1" dirty="0">
                          <a:solidFill>
                            <a:schemeClr val="lt1"/>
                          </a:solidFill>
                          <a:latin typeface="Open Sans"/>
                          <a:ea typeface="Open Sans"/>
                          <a:cs typeface="Open Sans"/>
                          <a:sym typeface="Open Sans"/>
                        </a:rPr>
                        <a:t>10.</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alpha val="0"/>
                        </a:schemeClr>
                      </a:solidFill>
                      <a:prstDash val="solid"/>
                      <a:round/>
                      <a:headEnd type="none" w="sm" len="sm"/>
                      <a:tailEnd type="none" w="sm" len="sm"/>
                    </a:lnL>
                    <a:lnR w="19050" cap="flat" cmpd="sng">
                      <a:solidFill>
                        <a:schemeClr val="lt2"/>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US" sz="1000" b="1" dirty="0">
                          <a:solidFill>
                            <a:schemeClr val="lt1"/>
                          </a:solidFill>
                          <a:latin typeface="Open Sans"/>
                          <a:ea typeface="Open Sans"/>
                          <a:cs typeface="Open Sans"/>
                          <a:sym typeface="Open Sans"/>
                        </a:rPr>
                        <a:t>Which colleges have the highest average awards per 100 students?</a:t>
                      </a:r>
                      <a:endParaRPr sz="1000" b="1" dirty="0">
                        <a:solidFill>
                          <a:schemeClr val="lt1"/>
                        </a:solidFill>
                        <a:latin typeface="Open Sans"/>
                        <a:ea typeface="Open Sans"/>
                        <a:cs typeface="Open Sans"/>
                        <a:sym typeface="Open Sans"/>
                      </a:endParaRPr>
                    </a:p>
                  </a:txBody>
                  <a:tcPr marL="91425" marR="91425" marT="91425" marB="91425">
                    <a:lnL w="19050" cap="flat" cmpd="sng">
                      <a:solidFill>
                        <a:schemeClr val="lt2"/>
                      </a:solidFill>
                      <a:prstDash val="solid"/>
                      <a:round/>
                      <a:headEnd type="none" w="sm" len="sm"/>
                      <a:tailEnd type="none" w="sm" len="sm"/>
                    </a:lnL>
                    <a:lnR w="19050" cap="flat" cmpd="sng">
                      <a:solidFill>
                        <a:schemeClr val="lt2">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534" name="Google Shape;4534;p69">
            <a:hlinkClick r:id="" action="ppaction://hlinkshowjump?jump=nextslide"/>
          </p:cNvPr>
          <p:cNvSpPr/>
          <p:nvPr/>
        </p:nvSpPr>
        <p:spPr>
          <a:xfrm>
            <a:off x="4607813" y="445145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69">
            <a:hlinkClick r:id="" action="ppaction://hlinkshowjump?jump=nextslide"/>
          </p:cNvPr>
          <p:cNvSpPr/>
          <p:nvPr/>
        </p:nvSpPr>
        <p:spPr>
          <a:xfrm>
            <a:off x="4688488" y="455180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9">
            <a:hlinkClick r:id="" action="ppaction://hlinkshowjump?jump=previousslide"/>
          </p:cNvPr>
          <p:cNvSpPr/>
          <p:nvPr/>
        </p:nvSpPr>
        <p:spPr>
          <a:xfrm rot="10800000">
            <a:off x="4222238" y="445145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69">
            <a:hlinkClick r:id="" action="ppaction://hlinkshowjump?jump=previousslide"/>
          </p:cNvPr>
          <p:cNvSpPr/>
          <p:nvPr/>
        </p:nvSpPr>
        <p:spPr>
          <a:xfrm rot="10800000">
            <a:off x="4302963" y="455180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460;p77">
            <a:extLst>
              <a:ext uri="{FF2B5EF4-FFF2-40B4-BE49-F238E27FC236}">
                <a16:creationId xmlns:a16="http://schemas.microsoft.com/office/drawing/2014/main" id="{1EF83274-57E7-36C9-53A3-D3C3C532EC44}"/>
              </a:ext>
            </a:extLst>
          </p:cNvPr>
          <p:cNvSpPr/>
          <p:nvPr/>
        </p:nvSpPr>
        <p:spPr>
          <a:xfrm>
            <a:off x="2840351" y="158778"/>
            <a:ext cx="3230623"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9"/>
          <p:cNvSpPr txBox="1">
            <a:spLocks noGrp="1"/>
          </p:cNvSpPr>
          <p:nvPr>
            <p:ph type="title"/>
          </p:nvPr>
        </p:nvSpPr>
        <p:spPr>
          <a:xfrm>
            <a:off x="2962526" y="230045"/>
            <a:ext cx="2833522"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Question</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6"/>
        <p:cNvGrpSpPr/>
        <p:nvPr/>
      </p:nvGrpSpPr>
      <p:grpSpPr>
        <a:xfrm>
          <a:off x="0" y="0"/>
          <a:ext cx="0" cy="0"/>
          <a:chOff x="0" y="0"/>
          <a:chExt cx="0" cy="0"/>
        </a:xfrm>
      </p:grpSpPr>
      <p:sp>
        <p:nvSpPr>
          <p:cNvPr id="32" name="Google Shape;5460;p77">
            <a:extLst>
              <a:ext uri="{FF2B5EF4-FFF2-40B4-BE49-F238E27FC236}">
                <a16:creationId xmlns:a16="http://schemas.microsoft.com/office/drawing/2014/main" id="{2E1EBEEF-47C5-2141-C725-2423E14A0AAD}"/>
              </a:ext>
            </a:extLst>
          </p:cNvPr>
          <p:cNvSpPr/>
          <p:nvPr/>
        </p:nvSpPr>
        <p:spPr>
          <a:xfrm>
            <a:off x="2057903" y="66095"/>
            <a:ext cx="492526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TextBox 30">
            <a:extLst>
              <a:ext uri="{FF2B5EF4-FFF2-40B4-BE49-F238E27FC236}">
                <a16:creationId xmlns:a16="http://schemas.microsoft.com/office/drawing/2014/main" id="{A0506BE2-EB4F-D024-32A3-2DC14256D913}"/>
              </a:ext>
            </a:extLst>
          </p:cNvPr>
          <p:cNvSpPr txBox="1"/>
          <p:nvPr/>
        </p:nvSpPr>
        <p:spPr>
          <a:xfrm>
            <a:off x="1753817" y="44963"/>
            <a:ext cx="5562025" cy="646331"/>
          </a:xfrm>
          <a:prstGeom prst="rect">
            <a:avLst/>
          </a:prstGeom>
          <a:noFill/>
        </p:spPr>
        <p:txBody>
          <a:bodyPr wrap="square">
            <a:spAutoFit/>
          </a:bodyPr>
          <a:lstStyle/>
          <a:p>
            <a:pPr algn="ctr">
              <a:buClr>
                <a:schemeClr val="dk2"/>
              </a:buClr>
              <a:buSzPts val="3600"/>
            </a:pPr>
            <a:r>
              <a:rPr lang="en-IN" sz="3600" b="1" dirty="0">
                <a:solidFill>
                  <a:schemeClr val="lt1"/>
                </a:solidFill>
                <a:latin typeface="Balsamiq Sans"/>
                <a:ea typeface="Balsamiq Sans"/>
                <a:sym typeface="Balsamiq Sans"/>
              </a:rPr>
              <a:t>Avg. Graduation Rate?</a:t>
            </a:r>
          </a:p>
        </p:txBody>
      </p:sp>
      <p:pic>
        <p:nvPicPr>
          <p:cNvPr id="34" name="Picture 33">
            <a:extLst>
              <a:ext uri="{FF2B5EF4-FFF2-40B4-BE49-F238E27FC236}">
                <a16:creationId xmlns:a16="http://schemas.microsoft.com/office/drawing/2014/main" id="{768012E1-239F-AA52-E4EF-58DBE0F2B431}"/>
              </a:ext>
            </a:extLst>
          </p:cNvPr>
          <p:cNvPicPr>
            <a:picLocks noChangeAspect="1"/>
          </p:cNvPicPr>
          <p:nvPr/>
        </p:nvPicPr>
        <p:blipFill>
          <a:blip r:embed="rId3"/>
          <a:stretch>
            <a:fillRect/>
          </a:stretch>
        </p:blipFill>
        <p:spPr>
          <a:xfrm>
            <a:off x="358658" y="1179308"/>
            <a:ext cx="3398490" cy="2329610"/>
          </a:xfrm>
          <a:prstGeom prst="rect">
            <a:avLst/>
          </a:prstGeom>
          <a:ln>
            <a:noFill/>
          </a:ln>
          <a:effectLst>
            <a:outerShdw blurRad="292100" dist="139700" dir="2700000" algn="tl" rotWithShape="0">
              <a:srgbClr val="333333">
                <a:alpha val="65000"/>
              </a:srgbClr>
            </a:outerShdw>
          </a:effectLst>
        </p:spPr>
      </p:pic>
      <p:sp>
        <p:nvSpPr>
          <p:cNvPr id="35" name="Google Shape;4730;p72">
            <a:extLst>
              <a:ext uri="{FF2B5EF4-FFF2-40B4-BE49-F238E27FC236}">
                <a16:creationId xmlns:a16="http://schemas.microsoft.com/office/drawing/2014/main" id="{1C407967-7481-A42B-8E3A-454709007BC0}"/>
              </a:ext>
            </a:extLst>
          </p:cNvPr>
          <p:cNvSpPr txBox="1">
            <a:spLocks noGrp="1"/>
          </p:cNvSpPr>
          <p:nvPr>
            <p:ph type="title"/>
          </p:nvPr>
        </p:nvSpPr>
        <p:spPr>
          <a:xfrm>
            <a:off x="3912742" y="1021352"/>
            <a:ext cx="4872600" cy="3100796"/>
          </a:xfrm>
          <a:prstGeom prst="rect">
            <a:avLst/>
          </a:prstGeom>
        </p:spPr>
        <p:txBody>
          <a:bodyPr spcFirstLastPara="1" wrap="square" lIns="91425" tIns="91425" rIns="91425" bIns="91425" anchor="ctr" anchorCtr="0">
            <a:noAutofit/>
          </a:bodyPr>
          <a:lstStyle/>
          <a:p>
            <a:r>
              <a:rPr lang="en-US" sz="1200" dirty="0"/>
              <a:t>This bar graph is titled "Average Graduation Rate Across All Colleges." The vertical axis represents the graduation rate, ranging from 0 to 100 per cent, while the horizontal axis indicates a single category labelled "Average." A single bar extends from the horizontal axis to a height of 27.85%, visually representing the average graduation rate across all colleges. This suggests that, on average, approximately 27.85% of students enrolled in these colleges complete their degree programs. </a:t>
            </a:r>
            <a:br>
              <a:rPr lang="en-US" sz="1200" dirty="0"/>
            </a:br>
            <a:br>
              <a:rPr lang="en-US" sz="1200" dirty="0"/>
            </a:br>
            <a:r>
              <a:rPr lang="en-US" sz="1200" dirty="0"/>
              <a:t>The bar graph's simplicity highlights the stark reality of the average graduation rate. The relatively low percentage underscores the challenges many students face in completing their higher education, </a:t>
            </a:r>
            <a:r>
              <a:rPr lang="en-US" sz="1200" dirty="0" err="1"/>
              <a:t>emphasising</a:t>
            </a:r>
            <a:r>
              <a:rPr lang="en-US" sz="1200" dirty="0"/>
              <a:t> the need for interventions and support systems to improve graduation rates and ensure greater access to educational opportunities.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12"/>
        <p:cNvGrpSpPr/>
        <p:nvPr/>
      </p:nvGrpSpPr>
      <p:grpSpPr>
        <a:xfrm>
          <a:off x="0" y="0"/>
          <a:ext cx="0" cy="0"/>
          <a:chOff x="0" y="0"/>
          <a:chExt cx="0" cy="0"/>
        </a:xfrm>
      </p:grpSpPr>
      <p:sp>
        <p:nvSpPr>
          <p:cNvPr id="8" name="Google Shape;5460;p77">
            <a:extLst>
              <a:ext uri="{FF2B5EF4-FFF2-40B4-BE49-F238E27FC236}">
                <a16:creationId xmlns:a16="http://schemas.microsoft.com/office/drawing/2014/main" id="{CC549FFA-7FC2-3A44-49C1-DBAC468DC536}"/>
              </a:ext>
            </a:extLst>
          </p:cNvPr>
          <p:cNvSpPr/>
          <p:nvPr/>
        </p:nvSpPr>
        <p:spPr>
          <a:xfrm>
            <a:off x="1097390" y="66095"/>
            <a:ext cx="6771946"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Box 8">
            <a:extLst>
              <a:ext uri="{FF2B5EF4-FFF2-40B4-BE49-F238E27FC236}">
                <a16:creationId xmlns:a16="http://schemas.microsoft.com/office/drawing/2014/main" id="{8ED22A17-6DE1-AC16-081C-08BF5722430F}"/>
              </a:ext>
            </a:extLst>
          </p:cNvPr>
          <p:cNvSpPr txBox="1"/>
          <p:nvPr/>
        </p:nvSpPr>
        <p:spPr>
          <a:xfrm>
            <a:off x="1081348" y="21491"/>
            <a:ext cx="6981305" cy="646331"/>
          </a:xfrm>
          <a:prstGeom prst="rect">
            <a:avLst/>
          </a:prstGeom>
          <a:noFill/>
        </p:spPr>
        <p:txBody>
          <a:bodyPr wrap="square">
            <a:spAutoFit/>
          </a:bodyPr>
          <a:lstStyle/>
          <a:p>
            <a:pPr algn="ctr">
              <a:buClr>
                <a:schemeClr val="dk2"/>
              </a:buClr>
              <a:buSzPts val="3600"/>
            </a:pPr>
            <a:r>
              <a:rPr lang="en-IN" sz="3600" b="1" dirty="0">
                <a:solidFill>
                  <a:schemeClr val="lt1"/>
                </a:solidFill>
                <a:latin typeface="Balsamiq Sans"/>
                <a:ea typeface="Balsamiq Sans"/>
                <a:sym typeface="Balsamiq Sans"/>
              </a:rPr>
              <a:t>Student Count vs. Graduation?</a:t>
            </a:r>
          </a:p>
        </p:txBody>
      </p:sp>
      <p:pic>
        <p:nvPicPr>
          <p:cNvPr id="11" name="Picture 10">
            <a:extLst>
              <a:ext uri="{FF2B5EF4-FFF2-40B4-BE49-F238E27FC236}">
                <a16:creationId xmlns:a16="http://schemas.microsoft.com/office/drawing/2014/main" id="{D8290BD4-C175-748A-C73B-CD34CF105BA1}"/>
              </a:ext>
            </a:extLst>
          </p:cNvPr>
          <p:cNvPicPr>
            <a:picLocks noChangeAspect="1"/>
          </p:cNvPicPr>
          <p:nvPr/>
        </p:nvPicPr>
        <p:blipFill>
          <a:blip r:embed="rId3"/>
          <a:stretch>
            <a:fillRect/>
          </a:stretch>
        </p:blipFill>
        <p:spPr>
          <a:xfrm>
            <a:off x="5383615" y="1174594"/>
            <a:ext cx="3477888" cy="2676293"/>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60A03952-6412-3C06-9893-B4DCA2593BF9}"/>
              </a:ext>
            </a:extLst>
          </p:cNvPr>
          <p:cNvSpPr txBox="1"/>
          <p:nvPr/>
        </p:nvSpPr>
        <p:spPr>
          <a:xfrm>
            <a:off x="431181" y="1122556"/>
            <a:ext cx="4943706" cy="3231654"/>
          </a:xfrm>
          <a:prstGeom prst="rect">
            <a:avLst/>
          </a:prstGeom>
          <a:noFill/>
        </p:spPr>
        <p:txBody>
          <a:bodyPr wrap="square">
            <a:spAutoFit/>
          </a:bodyPr>
          <a:lstStyle/>
          <a:p>
            <a:r>
              <a:rPr lang="en-US" sz="1200" b="1" dirty="0">
                <a:solidFill>
                  <a:schemeClr val="lt2"/>
                </a:solidFill>
                <a:latin typeface="Balsamiq Sans"/>
                <a:ea typeface="Balsamiq Sans"/>
                <a:sym typeface="Balsamiq Sans"/>
              </a:rPr>
              <a:t>The scatter plot titled “Correlation between Student Count and On-Time Graduation Rate.” The horizontal axis represents the student count, ranging from 0 to 175,000, while the vertical axis represents the on-time graduation rate, ranging from 0 to 100%. Each red dot on the plot represents a data point, where the x-coordinate corresponds to the student count of a particular institution, and the y-coordinate corresponds to its on-time graduation rate. </a:t>
            </a:r>
          </a:p>
          <a:p>
            <a:endParaRPr lang="en-US" sz="1200" b="1" dirty="0">
              <a:solidFill>
                <a:schemeClr val="lt2"/>
              </a:solidFill>
              <a:latin typeface="Balsamiq Sans"/>
              <a:ea typeface="Balsamiq Sans"/>
              <a:sym typeface="Balsamiq Sans"/>
            </a:endParaRPr>
          </a:p>
          <a:p>
            <a:r>
              <a:rPr lang="en-US" sz="1200" b="1" dirty="0">
                <a:solidFill>
                  <a:schemeClr val="lt2"/>
                </a:solidFill>
                <a:latin typeface="Balsamiq Sans"/>
                <a:ea typeface="Balsamiq Sans"/>
                <a:sym typeface="Balsamiq Sans"/>
              </a:rPr>
              <a:t>The scatter plot suggests a potential negative correlation between student count and on-time graduation rate. As the student count increases, there appears to be a tendency for the on-time graduation rate to decrease. This could indicate that larger institutions may face challenges in providing adequate support and resources to all students, potentially leading to lower graduation rates. However, it’s important to note that this is just a visual observation, and further statistical analysis would be required to confirm the strength and significance of this correlation.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53"/>
        <p:cNvGrpSpPr/>
        <p:nvPr/>
      </p:nvGrpSpPr>
      <p:grpSpPr>
        <a:xfrm>
          <a:off x="0" y="0"/>
          <a:ext cx="0" cy="0"/>
          <a:chOff x="0" y="0"/>
          <a:chExt cx="0" cy="0"/>
        </a:xfrm>
      </p:grpSpPr>
      <p:sp>
        <p:nvSpPr>
          <p:cNvPr id="4" name="Google Shape;5460;p77">
            <a:extLst>
              <a:ext uri="{FF2B5EF4-FFF2-40B4-BE49-F238E27FC236}">
                <a16:creationId xmlns:a16="http://schemas.microsoft.com/office/drawing/2014/main" id="{F4B18B87-6CD1-2F8D-060C-136A4179F22A}"/>
              </a:ext>
            </a:extLst>
          </p:cNvPr>
          <p:cNvSpPr/>
          <p:nvPr/>
        </p:nvSpPr>
        <p:spPr>
          <a:xfrm>
            <a:off x="1983283" y="66095"/>
            <a:ext cx="5074501"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1CBF449-63CA-D8CB-CA16-AEEF8B67F1BA}"/>
              </a:ext>
            </a:extLst>
          </p:cNvPr>
          <p:cNvSpPr txBox="1"/>
          <p:nvPr/>
        </p:nvSpPr>
        <p:spPr>
          <a:xfrm>
            <a:off x="1783554" y="52398"/>
            <a:ext cx="5562025" cy="646331"/>
          </a:xfrm>
          <a:prstGeom prst="rect">
            <a:avLst/>
          </a:prstGeom>
          <a:noFill/>
        </p:spPr>
        <p:txBody>
          <a:bodyPr wrap="square">
            <a:spAutoFit/>
          </a:bodyPr>
          <a:lstStyle/>
          <a:p>
            <a:pPr algn="ctr">
              <a:buClr>
                <a:schemeClr val="dk2"/>
              </a:buClr>
              <a:buSzPts val="3600"/>
            </a:pPr>
            <a:r>
              <a:rPr lang="en-IN" sz="3600" b="1" dirty="0">
                <a:solidFill>
                  <a:schemeClr val="lt1"/>
                </a:solidFill>
                <a:latin typeface="Balsamiq Sans"/>
                <a:ea typeface="Balsamiq Sans"/>
                <a:sym typeface="Balsamiq Sans"/>
              </a:rPr>
              <a:t>Financial Aid by State?</a:t>
            </a:r>
          </a:p>
        </p:txBody>
      </p:sp>
      <p:pic>
        <p:nvPicPr>
          <p:cNvPr id="7" name="Picture 6">
            <a:extLst>
              <a:ext uri="{FF2B5EF4-FFF2-40B4-BE49-F238E27FC236}">
                <a16:creationId xmlns:a16="http://schemas.microsoft.com/office/drawing/2014/main" id="{338F12EB-4BF8-060D-3D10-C09390096FE9}"/>
              </a:ext>
            </a:extLst>
          </p:cNvPr>
          <p:cNvPicPr>
            <a:picLocks noChangeAspect="1"/>
          </p:cNvPicPr>
          <p:nvPr/>
        </p:nvPicPr>
        <p:blipFill>
          <a:blip r:embed="rId3"/>
          <a:stretch>
            <a:fillRect/>
          </a:stretch>
        </p:blipFill>
        <p:spPr>
          <a:xfrm>
            <a:off x="170985" y="1268353"/>
            <a:ext cx="4304371" cy="2314906"/>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4436BEC2-3686-C117-93AF-FDC520EC4DA2}"/>
              </a:ext>
            </a:extLst>
          </p:cNvPr>
          <p:cNvSpPr txBox="1"/>
          <p:nvPr/>
        </p:nvSpPr>
        <p:spPr>
          <a:xfrm>
            <a:off x="4645405" y="780503"/>
            <a:ext cx="4304371" cy="3970318"/>
          </a:xfrm>
          <a:prstGeom prst="rect">
            <a:avLst/>
          </a:prstGeom>
          <a:noFill/>
        </p:spPr>
        <p:txBody>
          <a:bodyPr wrap="square">
            <a:spAutoFit/>
          </a:bodyPr>
          <a:lstStyle/>
          <a:p>
            <a:r>
              <a:rPr lang="en-US" sz="1200" b="1" dirty="0">
                <a:solidFill>
                  <a:schemeClr val="lt2"/>
                </a:solidFill>
                <a:latin typeface="Balsamiq Sans"/>
                <a:ea typeface="Balsamiq Sans"/>
                <a:sym typeface="Balsamiq Sans"/>
              </a:rPr>
              <a:t>The chart illustrates the "Average Financial Aid Received by Students Across Different States" in the United States. The x-axis lists the names of all 50 states, along with the District of Columbia, while the y-axis measures the average financial aid amounts in dollars, ranging from 0 to 16,000. Each state is represented by a vertical purple bar, with the height of the bar corresponding to the average financial aid awarded in that state. Notable variations in aid amounts are evident, as some states have significantly taller bars, indicating higher average financial aid, while others have shorter bars, reflecting lower amounts. The distribution of financial aid appears uneven, with some states, such as Connecticut and the District of Columbia, showing the highest averages near or exceeding $14,000. In contrast, many states have bars clustered between $6,000 and $10,000, suggesting that this range is typical for most regions. This disparity likely highlights differences in state funding policies, the cost of education, or the availability of grants and scholarships across the country. The chart provides a clear and comparative visual representation of how financial aid varies geographically.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19"/>
        <p:cNvGrpSpPr/>
        <p:nvPr/>
      </p:nvGrpSpPr>
      <p:grpSpPr>
        <a:xfrm>
          <a:off x="0" y="0"/>
          <a:ext cx="0" cy="0"/>
          <a:chOff x="0" y="0"/>
          <a:chExt cx="0" cy="0"/>
        </a:xfrm>
      </p:grpSpPr>
      <p:sp>
        <p:nvSpPr>
          <p:cNvPr id="4" name="Google Shape;5460;p77">
            <a:extLst>
              <a:ext uri="{FF2B5EF4-FFF2-40B4-BE49-F238E27FC236}">
                <a16:creationId xmlns:a16="http://schemas.microsoft.com/office/drawing/2014/main" id="{A5FAF2C4-ABDB-1D2F-FFF7-F501A1664AC8}"/>
              </a:ext>
            </a:extLst>
          </p:cNvPr>
          <p:cNvSpPr/>
          <p:nvPr/>
        </p:nvSpPr>
        <p:spPr>
          <a:xfrm>
            <a:off x="2335522" y="66095"/>
            <a:ext cx="4414627"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CED44B5C-A3EE-8A9D-5283-FB98317F58F0}"/>
              </a:ext>
            </a:extLst>
          </p:cNvPr>
          <p:cNvSpPr txBox="1"/>
          <p:nvPr/>
        </p:nvSpPr>
        <p:spPr>
          <a:xfrm>
            <a:off x="1790988" y="44964"/>
            <a:ext cx="5562025" cy="646331"/>
          </a:xfrm>
          <a:prstGeom prst="rect">
            <a:avLst/>
          </a:prstGeom>
          <a:noFill/>
        </p:spPr>
        <p:txBody>
          <a:bodyPr wrap="square">
            <a:spAutoFit/>
          </a:bodyPr>
          <a:lstStyle/>
          <a:p>
            <a:pPr algn="ctr">
              <a:buClr>
                <a:schemeClr val="dk2"/>
              </a:buClr>
              <a:buSzPts val="3600"/>
            </a:pPr>
            <a:r>
              <a:rPr lang="en-IN" sz="3600" b="1" dirty="0">
                <a:solidFill>
                  <a:schemeClr val="lt1"/>
                </a:solidFill>
                <a:latin typeface="Balsamiq Sans"/>
                <a:ea typeface="Balsamiq Sans"/>
                <a:sym typeface="Balsamiq Sans"/>
              </a:rPr>
              <a:t>Award Expenditure?</a:t>
            </a:r>
          </a:p>
        </p:txBody>
      </p:sp>
      <p:pic>
        <p:nvPicPr>
          <p:cNvPr id="7" name="Picture 6">
            <a:extLst>
              <a:ext uri="{FF2B5EF4-FFF2-40B4-BE49-F238E27FC236}">
                <a16:creationId xmlns:a16="http://schemas.microsoft.com/office/drawing/2014/main" id="{509F6E46-6E6E-DF49-56C6-C8794EFBA6CB}"/>
              </a:ext>
            </a:extLst>
          </p:cNvPr>
          <p:cNvPicPr>
            <a:picLocks noChangeAspect="1"/>
          </p:cNvPicPr>
          <p:nvPr/>
        </p:nvPicPr>
        <p:blipFill>
          <a:blip r:embed="rId3"/>
          <a:stretch>
            <a:fillRect/>
          </a:stretch>
        </p:blipFill>
        <p:spPr>
          <a:xfrm>
            <a:off x="5185835" y="944137"/>
            <a:ext cx="3562112" cy="3472781"/>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BEAC730B-259F-D98A-32DC-49703E2B9061}"/>
              </a:ext>
            </a:extLst>
          </p:cNvPr>
          <p:cNvSpPr txBox="1"/>
          <p:nvPr/>
        </p:nvSpPr>
        <p:spPr>
          <a:xfrm>
            <a:off x="396053" y="1063083"/>
            <a:ext cx="4688903" cy="3416320"/>
          </a:xfrm>
          <a:prstGeom prst="rect">
            <a:avLst/>
          </a:prstGeom>
          <a:noFill/>
        </p:spPr>
        <p:txBody>
          <a:bodyPr wrap="square">
            <a:spAutoFit/>
          </a:bodyPr>
          <a:lstStyle/>
          <a:p>
            <a:r>
              <a:rPr lang="en-US" sz="1200" b="1" dirty="0">
                <a:solidFill>
                  <a:schemeClr val="lt2"/>
                </a:solidFill>
                <a:latin typeface="Balsamiq Sans"/>
                <a:ea typeface="Balsamiq Sans"/>
              </a:rPr>
              <a:t>The image presents a histogram titled "Distribution of Expenditure on Awards for Colleges." The horizontal axis represents the expenditure on awards, ranging from 0 to 5 million units (the units are not specified). The vertical axis represents the frequency, indicating how many colleges fall into each expenditure range. The histogram shows a distribution that is highly skewed to the right, with a long tail extending towards higher expenditure values. This suggests that a majority of colleges spend relatively small amounts on awards, while a smaller number of colleges spend significantly larger amounts.</a:t>
            </a:r>
          </a:p>
          <a:p>
            <a:endParaRPr lang="en-US" sz="1200" b="1" dirty="0">
              <a:solidFill>
                <a:schemeClr val="lt2"/>
              </a:solidFill>
              <a:latin typeface="Balsamiq Sans"/>
              <a:ea typeface="Balsamiq Sans"/>
            </a:endParaRPr>
          </a:p>
          <a:p>
            <a:r>
              <a:rPr lang="en-US" sz="1200" b="1" dirty="0">
                <a:solidFill>
                  <a:schemeClr val="lt2"/>
                </a:solidFill>
                <a:latin typeface="Balsamiq Sans"/>
                <a:ea typeface="Balsamiq Sans"/>
              </a:rPr>
              <a:t>The distribution is characterized by a sharp peak near the lower end of the expenditure range, indicating a high frequency of colleges with minimal expenditure on awards. As the expenditure increases, the frequency gradually decreases, forming the long tail. This pattern suggests that the allocation of funds for awards varies considerably among colleges, with some institutions investing substantially more than others.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63"/>
        <p:cNvGrpSpPr/>
        <p:nvPr/>
      </p:nvGrpSpPr>
      <p:grpSpPr>
        <a:xfrm>
          <a:off x="0" y="0"/>
          <a:ext cx="0" cy="0"/>
          <a:chOff x="0" y="0"/>
          <a:chExt cx="0" cy="0"/>
        </a:xfrm>
      </p:grpSpPr>
      <p:sp>
        <p:nvSpPr>
          <p:cNvPr id="12" name="Google Shape;5460;p77">
            <a:extLst>
              <a:ext uri="{FF2B5EF4-FFF2-40B4-BE49-F238E27FC236}">
                <a16:creationId xmlns:a16="http://schemas.microsoft.com/office/drawing/2014/main" id="{426DCC67-D968-EC3C-7F8A-F6094CD982EC}"/>
              </a:ext>
            </a:extLst>
          </p:cNvPr>
          <p:cNvSpPr/>
          <p:nvPr/>
        </p:nvSpPr>
        <p:spPr>
          <a:xfrm>
            <a:off x="1719539" y="66095"/>
            <a:ext cx="5661461"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EE07C599-85D5-FBC4-58A6-F485E627BEB7}"/>
              </a:ext>
            </a:extLst>
          </p:cNvPr>
          <p:cNvSpPr txBox="1"/>
          <p:nvPr/>
        </p:nvSpPr>
        <p:spPr>
          <a:xfrm>
            <a:off x="1790988" y="52396"/>
            <a:ext cx="5562025" cy="646331"/>
          </a:xfrm>
          <a:prstGeom prst="rect">
            <a:avLst/>
          </a:prstGeom>
          <a:noFill/>
        </p:spPr>
        <p:txBody>
          <a:bodyPr wrap="square">
            <a:spAutoFit/>
          </a:bodyPr>
          <a:lstStyle/>
          <a:p>
            <a:pPr algn="ctr">
              <a:buClr>
                <a:schemeClr val="dk2"/>
              </a:buClr>
              <a:buSzPts val="3600"/>
            </a:pPr>
            <a:r>
              <a:rPr lang="en-IN" sz="3600" b="1" dirty="0">
                <a:solidFill>
                  <a:schemeClr val="lt1"/>
                </a:solidFill>
                <a:latin typeface="Balsamiq Sans"/>
                <a:ea typeface="Balsamiq Sans"/>
                <a:sym typeface="Balsamiq Sans"/>
              </a:rPr>
              <a:t>Full-Time vs. Graduation?</a:t>
            </a:r>
          </a:p>
        </p:txBody>
      </p:sp>
      <p:pic>
        <p:nvPicPr>
          <p:cNvPr id="15" name="Picture 14">
            <a:extLst>
              <a:ext uri="{FF2B5EF4-FFF2-40B4-BE49-F238E27FC236}">
                <a16:creationId xmlns:a16="http://schemas.microsoft.com/office/drawing/2014/main" id="{6CD52339-010E-0865-D67F-9C7871795FCC}"/>
              </a:ext>
            </a:extLst>
          </p:cNvPr>
          <p:cNvPicPr>
            <a:picLocks noChangeAspect="1"/>
          </p:cNvPicPr>
          <p:nvPr/>
        </p:nvPicPr>
        <p:blipFill>
          <a:blip r:embed="rId3"/>
          <a:stretch>
            <a:fillRect/>
          </a:stretch>
        </p:blipFill>
        <p:spPr>
          <a:xfrm>
            <a:off x="156117" y="1263804"/>
            <a:ext cx="3892381" cy="2884449"/>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C397F31B-1FEF-66CF-D2B3-8F5749B48347}"/>
              </a:ext>
            </a:extLst>
          </p:cNvPr>
          <p:cNvSpPr txBox="1"/>
          <p:nvPr/>
        </p:nvSpPr>
        <p:spPr>
          <a:xfrm>
            <a:off x="4118517" y="1048575"/>
            <a:ext cx="4869366" cy="3785652"/>
          </a:xfrm>
          <a:prstGeom prst="rect">
            <a:avLst/>
          </a:prstGeom>
          <a:noFill/>
        </p:spPr>
        <p:txBody>
          <a:bodyPr wrap="square">
            <a:spAutoFit/>
          </a:bodyPr>
          <a:lstStyle/>
          <a:p>
            <a:r>
              <a:rPr lang="en-US" sz="1200" b="1" dirty="0">
                <a:solidFill>
                  <a:schemeClr val="lt2"/>
                </a:solidFill>
                <a:latin typeface="Balsamiq Sans"/>
                <a:ea typeface="Balsamiq Sans"/>
              </a:rPr>
              <a:t>The provided image displays a scatter plot titled "Relationship between Percentage of Full-Time Students and On-Time Graduation Rate." The horizontal axis represents the percentage of full-time students, ranging from 0 to 100%. The vertical axis represents the on-time graduation rate, also ranging from 0 to 100%. Each green dot on the plot represents a data point, where the x-coordinate corresponds to the percentage of full-time students at a particular institution, and the y-coordinate corresponds to its on-time graduation rate.</a:t>
            </a:r>
          </a:p>
          <a:p>
            <a:endParaRPr lang="en-US" sz="1200" b="1" dirty="0">
              <a:solidFill>
                <a:schemeClr val="lt2"/>
              </a:solidFill>
              <a:latin typeface="Balsamiq Sans"/>
              <a:ea typeface="Balsamiq Sans"/>
            </a:endParaRPr>
          </a:p>
          <a:p>
            <a:r>
              <a:rPr lang="en-US" sz="1200" b="1" dirty="0">
                <a:solidFill>
                  <a:schemeClr val="lt2"/>
                </a:solidFill>
                <a:latin typeface="Balsamiq Sans"/>
                <a:ea typeface="Balsamiq Sans"/>
              </a:rPr>
              <a:t>The scatter plot suggests a potential positive correlation between the percentage of full-time students and the on-time graduation rate. As the percentage of full-time students increases, there seems to be a general upward trend in the on-time graduation rate. This could indicate that institutions with a higher proportion of full-time students may have an advantage in terms of student success and timely degree completion. However, it's important to note that this is just a visual observation, and further statistical analysis would be required to confirm the strength and significance of this correlation.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TEM Education Workshop for Teachers by Slidesgo">
  <a:themeElements>
    <a:clrScheme name="Simple Light">
      <a:dk1>
        <a:srgbClr val="060607"/>
      </a:dk1>
      <a:lt1>
        <a:srgbClr val="FFFFFF"/>
      </a:lt1>
      <a:dk2>
        <a:srgbClr val="2E3B46"/>
      </a:dk2>
      <a:lt2>
        <a:srgbClr val="465557"/>
      </a:lt2>
      <a:accent1>
        <a:srgbClr val="AAB18E"/>
      </a:accent1>
      <a:accent2>
        <a:srgbClr val="C0D6C2"/>
      </a:accent2>
      <a:accent3>
        <a:srgbClr val="E3E5D2"/>
      </a:accent3>
      <a:accent4>
        <a:srgbClr val="CDAE46"/>
      </a:accent4>
      <a:accent5>
        <a:srgbClr val="BB8A59"/>
      </a:accent5>
      <a:accent6>
        <a:srgbClr val="9E663A"/>
      </a:accent6>
      <a:hlink>
        <a:srgbClr val="0606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60607"/>
    </a:dk1>
    <a:lt1>
      <a:srgbClr val="FFFFFF"/>
    </a:lt1>
    <a:dk2>
      <a:srgbClr val="2E3B46"/>
    </a:dk2>
    <a:lt2>
      <a:srgbClr val="465557"/>
    </a:lt2>
    <a:accent1>
      <a:srgbClr val="AAB18E"/>
    </a:accent1>
    <a:accent2>
      <a:srgbClr val="C0D6C2"/>
    </a:accent2>
    <a:accent3>
      <a:srgbClr val="E3E5D2"/>
    </a:accent3>
    <a:accent4>
      <a:srgbClr val="CDAE46"/>
    </a:accent4>
    <a:accent5>
      <a:srgbClr val="BB8A59"/>
    </a:accent5>
    <a:accent6>
      <a:srgbClr val="9E663A"/>
    </a:accent6>
    <a:hlink>
      <a:srgbClr val="06060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90</TotalTime>
  <Words>2530</Words>
  <Application>Microsoft Office PowerPoint</Application>
  <PresentationFormat>On-screen Show (16:9)</PresentationFormat>
  <Paragraphs>66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Open Sans</vt:lpstr>
      <vt:lpstr>Balsamiq Sans</vt:lpstr>
      <vt:lpstr>Arial</vt:lpstr>
      <vt:lpstr>STEM Education Workshop for Teachers by Slidesgo</vt:lpstr>
      <vt:lpstr>COLLEGE COMPLETION Dataset analysis</vt:lpstr>
      <vt:lpstr>Introduction</vt:lpstr>
      <vt:lpstr>Download the CSV file from the website and upload it to Google Colab. Begin the data cleaning process by removing any unnecessary columns in the file. Next, identify any null values and address them appropriately. Check for outliers in the data set. Finally, analyse the dataset to extract key findings and create visual charts to represent your analysis.</vt:lpstr>
      <vt:lpstr>Key Question</vt:lpstr>
      <vt:lpstr>This bar graph is titled "Average Graduation Rate Across All Colleges." The vertical axis represents the graduation rate, ranging from 0 to 100 per cent, while the horizontal axis indicates a single category labelled "Average." A single bar extends from the horizontal axis to a height of 27.85%, visually representing the average graduation rate across all colleges. This suggests that, on average, approximately 27.85% of students enrolled in these colleges complete their degree programs.   The bar graph's simplicity highlights the stark reality of the average graduation rate. The relatively low percentage underscores the challenges many students face in completing their higher education, emphasising the need for interventions and support systems to improve graduation rates and ensure greater access to educational opportunities.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so much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Shubham Upadhyay</cp:lastModifiedBy>
  <cp:revision>3</cp:revision>
  <dcterms:modified xsi:type="dcterms:W3CDTF">2025-01-21T08:01:16Z</dcterms:modified>
</cp:coreProperties>
</file>