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4"/>
  </p:notesMasterIdLst>
  <p:sldIdLst>
    <p:sldId id="256" r:id="rId3"/>
    <p:sldId id="257" r:id="rId4"/>
    <p:sldId id="258"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100"/>
    <a:srgbClr val="FFFFFF"/>
    <a:srgbClr val="CC1724"/>
    <a:srgbClr val="E94757"/>
    <a:srgbClr val="FDEA7A"/>
    <a:srgbClr val="F1526F"/>
    <a:srgbClr val="58233D"/>
    <a:srgbClr val="491C39"/>
    <a:srgbClr val="1B10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C071A-7896-45BC-813F-39F4E770962F}" v="326" dt="2024-12-22T13:04:29.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Upadhyay" userId="81524304bdfcd0d1" providerId="LiveId" clId="{D67C071A-7896-45BC-813F-39F4E770962F}"/>
    <pc:docChg chg="undo redo custSel addSld delSld modSld modMainMaster">
      <pc:chgData name="Shubham Upadhyay" userId="81524304bdfcd0d1" providerId="LiveId" clId="{D67C071A-7896-45BC-813F-39F4E770962F}" dt="2024-12-22T13:07:58.140" v="726" actId="1076"/>
      <pc:docMkLst>
        <pc:docMk/>
      </pc:docMkLst>
      <pc:sldChg chg="addSp modSp mod modTransition">
        <pc:chgData name="Shubham Upadhyay" userId="81524304bdfcd0d1" providerId="LiveId" clId="{D67C071A-7896-45BC-813F-39F4E770962F}" dt="2024-12-22T13:07:58.140" v="726" actId="1076"/>
        <pc:sldMkLst>
          <pc:docMk/>
          <pc:sldMk cId="266169169" sldId="256"/>
        </pc:sldMkLst>
        <pc:spChg chg="mod">
          <ac:chgData name="Shubham Upadhyay" userId="81524304bdfcd0d1" providerId="LiveId" clId="{D67C071A-7896-45BC-813F-39F4E770962F}" dt="2024-12-22T13:07:58.140" v="726" actId="1076"/>
          <ac:spMkLst>
            <pc:docMk/>
            <pc:sldMk cId="266169169" sldId="256"/>
            <ac:spMk id="4" creationId="{0EAF2C2F-2BDA-8FCF-5642-8D8A16477B66}"/>
          </ac:spMkLst>
        </pc:spChg>
        <pc:spChg chg="mod">
          <ac:chgData name="Shubham Upadhyay" userId="81524304bdfcd0d1" providerId="LiveId" clId="{D67C071A-7896-45BC-813F-39F4E770962F}" dt="2024-12-22T12:50:14.741" v="531" actId="1036"/>
          <ac:spMkLst>
            <pc:docMk/>
            <pc:sldMk cId="266169169" sldId="256"/>
            <ac:spMk id="26" creationId="{FB3A3CCF-9E62-A564-B0F0-BAE59D3EA178}"/>
          </ac:spMkLst>
        </pc:spChg>
        <pc:picChg chg="add mod">
          <ac:chgData name="Shubham Upadhyay" userId="81524304bdfcd0d1" providerId="LiveId" clId="{D67C071A-7896-45BC-813F-39F4E770962F}" dt="2024-12-22T12:51:05.095" v="545" actId="1036"/>
          <ac:picMkLst>
            <pc:docMk/>
            <pc:sldMk cId="266169169" sldId="256"/>
            <ac:picMk id="5" creationId="{E15E7844-BA99-7C7A-E2C9-01B08E4EF2B1}"/>
          </ac:picMkLst>
        </pc:picChg>
      </pc:sldChg>
      <pc:sldChg chg="modTransition">
        <pc:chgData name="Shubham Upadhyay" userId="81524304bdfcd0d1" providerId="LiveId" clId="{D67C071A-7896-45BC-813F-39F4E770962F}" dt="2024-12-22T12:44:10.948" v="525"/>
        <pc:sldMkLst>
          <pc:docMk/>
          <pc:sldMk cId="942807295" sldId="257"/>
        </pc:sldMkLst>
      </pc:sldChg>
      <pc:sldChg chg="modTransition">
        <pc:chgData name="Shubham Upadhyay" userId="81524304bdfcd0d1" providerId="LiveId" clId="{D67C071A-7896-45BC-813F-39F4E770962F}" dt="2024-12-22T12:44:10.948" v="525"/>
        <pc:sldMkLst>
          <pc:docMk/>
          <pc:sldMk cId="1873101350" sldId="258"/>
        </pc:sldMkLst>
      </pc:sldChg>
      <pc:sldChg chg="del modTransition">
        <pc:chgData name="Shubham Upadhyay" userId="81524304bdfcd0d1" providerId="LiveId" clId="{D67C071A-7896-45BC-813F-39F4E770962F}" dt="2024-12-22T12:59:26.469" v="592" actId="47"/>
        <pc:sldMkLst>
          <pc:docMk/>
          <pc:sldMk cId="62400072" sldId="259"/>
        </pc:sldMkLst>
      </pc:sldChg>
      <pc:sldChg chg="addSp delSp modSp mod modTransition setBg">
        <pc:chgData name="Shubham Upadhyay" userId="81524304bdfcd0d1" providerId="LiveId" clId="{D67C071A-7896-45BC-813F-39F4E770962F}" dt="2024-12-22T13:00:20.378" v="600"/>
        <pc:sldMkLst>
          <pc:docMk/>
          <pc:sldMk cId="1168784899" sldId="260"/>
        </pc:sldMkLst>
        <pc:spChg chg="mod">
          <ac:chgData name="Shubham Upadhyay" userId="81524304bdfcd0d1" providerId="LiveId" clId="{D67C071A-7896-45BC-813F-39F4E770962F}" dt="2024-12-22T12:14:50.042" v="7" actId="255"/>
          <ac:spMkLst>
            <pc:docMk/>
            <pc:sldMk cId="1168784899" sldId="260"/>
            <ac:spMk id="6" creationId="{B42E502F-306F-4039-B01F-4BDF106E90B9}"/>
          </ac:spMkLst>
        </pc:spChg>
        <pc:spChg chg="del">
          <ac:chgData name="Shubham Upadhyay" userId="81524304bdfcd0d1" providerId="LiveId" clId="{D67C071A-7896-45BC-813F-39F4E770962F}" dt="2024-12-22T12:15:06.391" v="9" actId="478"/>
          <ac:spMkLst>
            <pc:docMk/>
            <pc:sldMk cId="1168784899" sldId="260"/>
            <ac:spMk id="7" creationId="{971A0433-7F03-434E-BA84-854B5C94372D}"/>
          </ac:spMkLst>
        </pc:spChg>
        <pc:spChg chg="del">
          <ac:chgData name="Shubham Upadhyay" userId="81524304bdfcd0d1" providerId="LiveId" clId="{D67C071A-7896-45BC-813F-39F4E770962F}" dt="2024-12-22T12:15:06.391" v="9" actId="478"/>
          <ac:spMkLst>
            <pc:docMk/>
            <pc:sldMk cId="1168784899" sldId="260"/>
            <ac:spMk id="8" creationId="{78C55191-626E-4D0D-92A8-90DEF02FFB5C}"/>
          </ac:spMkLst>
        </pc:spChg>
        <pc:spChg chg="del">
          <ac:chgData name="Shubham Upadhyay" userId="81524304bdfcd0d1" providerId="LiveId" clId="{D67C071A-7896-45BC-813F-39F4E770962F}" dt="2024-12-22T12:15:06.391" v="9" actId="478"/>
          <ac:spMkLst>
            <pc:docMk/>
            <pc:sldMk cId="1168784899" sldId="260"/>
            <ac:spMk id="9" creationId="{4F09ED7D-3DEF-4F43-8938-65F80DECF850}"/>
          </ac:spMkLst>
        </pc:spChg>
        <pc:spChg chg="del">
          <ac:chgData name="Shubham Upadhyay" userId="81524304bdfcd0d1" providerId="LiveId" clId="{D67C071A-7896-45BC-813F-39F4E770962F}" dt="2024-12-22T12:15:06.391" v="9" actId="478"/>
          <ac:spMkLst>
            <pc:docMk/>
            <pc:sldMk cId="1168784899" sldId="260"/>
            <ac:spMk id="10" creationId="{DA8943C2-7926-421D-B849-56EAD8C47AEF}"/>
          </ac:spMkLst>
        </pc:spChg>
        <pc:spChg chg="del mod">
          <ac:chgData name="Shubham Upadhyay" userId="81524304bdfcd0d1" providerId="LiveId" clId="{D67C071A-7896-45BC-813F-39F4E770962F}" dt="2024-12-22T12:16:12.373" v="19" actId="478"/>
          <ac:spMkLst>
            <pc:docMk/>
            <pc:sldMk cId="1168784899" sldId="260"/>
            <ac:spMk id="11" creationId="{0375A26B-26CC-46A3-9655-2F0D80A54D4E}"/>
          </ac:spMkLst>
        </pc:spChg>
        <pc:spChg chg="del mod">
          <ac:chgData name="Shubham Upadhyay" userId="81524304bdfcd0d1" providerId="LiveId" clId="{D67C071A-7896-45BC-813F-39F4E770962F}" dt="2024-12-22T12:16:26.975" v="22" actId="478"/>
          <ac:spMkLst>
            <pc:docMk/>
            <pc:sldMk cId="1168784899" sldId="260"/>
            <ac:spMk id="12" creationId="{264C7391-2BF9-4AAC-804E-B424FA5B8EB7}"/>
          </ac:spMkLst>
        </pc:spChg>
        <pc:spChg chg="del mod">
          <ac:chgData name="Shubham Upadhyay" userId="81524304bdfcd0d1" providerId="LiveId" clId="{D67C071A-7896-45BC-813F-39F4E770962F}" dt="2024-12-22T12:16:26.975" v="22" actId="478"/>
          <ac:spMkLst>
            <pc:docMk/>
            <pc:sldMk cId="1168784899" sldId="260"/>
            <ac:spMk id="13" creationId="{4D47C94A-F6E3-42FB-94AE-F0F650FF4DDB}"/>
          </ac:spMkLst>
        </pc:spChg>
        <pc:spChg chg="del">
          <ac:chgData name="Shubham Upadhyay" userId="81524304bdfcd0d1" providerId="LiveId" clId="{D67C071A-7896-45BC-813F-39F4E770962F}" dt="2024-12-22T12:16:26.975" v="22" actId="478"/>
          <ac:spMkLst>
            <pc:docMk/>
            <pc:sldMk cId="1168784899" sldId="260"/>
            <ac:spMk id="14" creationId="{CDADB01A-B0F1-4EFD-B71D-F6F37C23360D}"/>
          </ac:spMkLst>
        </pc:spChg>
        <pc:spChg chg="del">
          <ac:chgData name="Shubham Upadhyay" userId="81524304bdfcd0d1" providerId="LiveId" clId="{D67C071A-7896-45BC-813F-39F4E770962F}" dt="2024-12-22T12:16:26.975" v="22" actId="478"/>
          <ac:spMkLst>
            <pc:docMk/>
            <pc:sldMk cId="1168784899" sldId="260"/>
            <ac:spMk id="15" creationId="{5407DDE7-35FA-41E9-BA29-EB672C17C2CD}"/>
          </ac:spMkLst>
        </pc:spChg>
        <pc:spChg chg="del">
          <ac:chgData name="Shubham Upadhyay" userId="81524304bdfcd0d1" providerId="LiveId" clId="{D67C071A-7896-45BC-813F-39F4E770962F}" dt="2024-12-22T12:16:26.975" v="22" actId="478"/>
          <ac:spMkLst>
            <pc:docMk/>
            <pc:sldMk cId="1168784899" sldId="260"/>
            <ac:spMk id="16" creationId="{BAA91962-842E-4FAF-B703-A5A0B8CAC93A}"/>
          </ac:spMkLst>
        </pc:spChg>
        <pc:spChg chg="del">
          <ac:chgData name="Shubham Upadhyay" userId="81524304bdfcd0d1" providerId="LiveId" clId="{D67C071A-7896-45BC-813F-39F4E770962F}" dt="2024-12-22T12:16:26.975" v="22" actId="478"/>
          <ac:spMkLst>
            <pc:docMk/>
            <pc:sldMk cId="1168784899" sldId="260"/>
            <ac:spMk id="17" creationId="{2A6E1899-DD7C-43AB-90E4-8EC988D8E760}"/>
          </ac:spMkLst>
        </pc:spChg>
        <pc:spChg chg="del">
          <ac:chgData name="Shubham Upadhyay" userId="81524304bdfcd0d1" providerId="LiveId" clId="{D67C071A-7896-45BC-813F-39F4E770962F}" dt="2024-12-22T12:16:26.975" v="22" actId="478"/>
          <ac:spMkLst>
            <pc:docMk/>
            <pc:sldMk cId="1168784899" sldId="260"/>
            <ac:spMk id="18" creationId="{62575C1C-3800-4318-9BE5-5AE4E8D1E77D}"/>
          </ac:spMkLst>
        </pc:spChg>
        <pc:spChg chg="add mod">
          <ac:chgData name="Shubham Upadhyay" userId="81524304bdfcd0d1" providerId="LiveId" clId="{D67C071A-7896-45BC-813F-39F4E770962F}" dt="2024-12-22T12:35:29.035" v="404" actId="1076"/>
          <ac:spMkLst>
            <pc:docMk/>
            <pc:sldMk cId="1168784899" sldId="260"/>
            <ac:spMk id="22" creationId="{1849E83F-E15B-F1BA-92A8-E187A1D630BA}"/>
          </ac:spMkLst>
        </pc:spChg>
        <pc:spChg chg="add mod">
          <ac:chgData name="Shubham Upadhyay" userId="81524304bdfcd0d1" providerId="LiveId" clId="{D67C071A-7896-45BC-813F-39F4E770962F}" dt="2024-12-22T12:43:38.453" v="518"/>
          <ac:spMkLst>
            <pc:docMk/>
            <pc:sldMk cId="1168784899" sldId="260"/>
            <ac:spMk id="23" creationId="{BD12A42C-1D2F-922F-3518-7308DFF90635}"/>
          </ac:spMkLst>
        </pc:spChg>
        <pc:spChg chg="add mod">
          <ac:chgData name="Shubham Upadhyay" userId="81524304bdfcd0d1" providerId="LiveId" clId="{D67C071A-7896-45BC-813F-39F4E770962F}" dt="2024-12-22T13:00:20.378" v="600"/>
          <ac:spMkLst>
            <pc:docMk/>
            <pc:sldMk cId="1168784899" sldId="260"/>
            <ac:spMk id="24" creationId="{CEC9AD57-1930-E86B-AB37-97461A81A47E}"/>
          </ac:spMkLst>
        </pc:spChg>
        <pc:graphicFrameChg chg="del">
          <ac:chgData name="Shubham Upadhyay" userId="81524304bdfcd0d1" providerId="LiveId" clId="{D67C071A-7896-45BC-813F-39F4E770962F}" dt="2024-12-22T12:14:57.901" v="8" actId="478"/>
          <ac:graphicFrameMkLst>
            <pc:docMk/>
            <pc:sldMk cId="1168784899" sldId="260"/>
            <ac:graphicFrameMk id="2"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3"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4"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5" creationId="{00000000-0000-0000-0000-000000000000}"/>
          </ac:graphicFrameMkLst>
        </pc:graphicFrameChg>
        <pc:picChg chg="add mod modCrop">
          <ac:chgData name="Shubham Upadhyay" userId="81524304bdfcd0d1" providerId="LiveId" clId="{D67C071A-7896-45BC-813F-39F4E770962F}" dt="2024-12-22T12:26:03.522" v="377" actId="1076"/>
          <ac:picMkLst>
            <pc:docMk/>
            <pc:sldMk cId="1168784899" sldId="260"/>
            <ac:picMk id="20" creationId="{A7F2317F-F5EF-E91A-573E-F1286D6CDD35}"/>
          </ac:picMkLst>
        </pc:picChg>
        <pc:picChg chg="add del mod">
          <ac:chgData name="Shubham Upadhyay" userId="81524304bdfcd0d1" providerId="LiveId" clId="{D67C071A-7896-45BC-813F-39F4E770962F}" dt="2024-12-22T12:19:19.119" v="55" actId="21"/>
          <ac:picMkLst>
            <pc:docMk/>
            <pc:sldMk cId="1168784899" sldId="260"/>
            <ac:picMk id="21" creationId="{B6497134-F9ED-3FE5-CDC8-43685C3989AF}"/>
          </ac:picMkLst>
        </pc:picChg>
      </pc:sldChg>
      <pc:sldChg chg="addSp delSp modSp del mod modTransition">
        <pc:chgData name="Shubham Upadhyay" userId="81524304bdfcd0d1" providerId="LiveId" clId="{D67C071A-7896-45BC-813F-39F4E770962F}" dt="2024-12-22T12:59:24.983" v="591" actId="47"/>
        <pc:sldMkLst>
          <pc:docMk/>
          <pc:sldMk cId="1718212053" sldId="261"/>
        </pc:sldMkLst>
        <pc:spChg chg="del">
          <ac:chgData name="Shubham Upadhyay" userId="81524304bdfcd0d1" providerId="LiveId" clId="{D67C071A-7896-45BC-813F-39F4E770962F}" dt="2024-12-22T12:52:17.313" v="546" actId="478"/>
          <ac:spMkLst>
            <pc:docMk/>
            <pc:sldMk cId="1718212053" sldId="261"/>
            <ac:spMk id="3" creationId="{00000000-0000-0000-0000-000000000000}"/>
          </ac:spMkLst>
        </pc:spChg>
        <pc:spChg chg="del">
          <ac:chgData name="Shubham Upadhyay" userId="81524304bdfcd0d1" providerId="LiveId" clId="{D67C071A-7896-45BC-813F-39F4E770962F}" dt="2024-12-22T12:52:17.313" v="546" actId="478"/>
          <ac:spMkLst>
            <pc:docMk/>
            <pc:sldMk cId="1718212053" sldId="261"/>
            <ac:spMk id="4" creationId="{00000000-0000-0000-0000-000000000000}"/>
          </ac:spMkLst>
        </pc:spChg>
        <pc:spChg chg="del">
          <ac:chgData name="Shubham Upadhyay" userId="81524304bdfcd0d1" providerId="LiveId" clId="{D67C071A-7896-45BC-813F-39F4E770962F}" dt="2024-12-22T12:52:17.313" v="546" actId="478"/>
          <ac:spMkLst>
            <pc:docMk/>
            <pc:sldMk cId="1718212053" sldId="261"/>
            <ac:spMk id="5" creationId="{00000000-0000-0000-0000-000000000000}"/>
          </ac:spMkLst>
        </pc:spChg>
        <pc:spChg chg="add del mod">
          <ac:chgData name="Shubham Upadhyay" userId="81524304bdfcd0d1" providerId="LiveId" clId="{D67C071A-7896-45BC-813F-39F4E770962F}" dt="2024-12-22T12:56:22.694" v="577"/>
          <ac:spMkLst>
            <pc:docMk/>
            <pc:sldMk cId="1718212053" sldId="261"/>
            <ac:spMk id="8" creationId="{392F9013-A98E-41BF-CB1D-DB8C10221629}"/>
          </ac:spMkLst>
        </pc:spChg>
        <pc:spChg chg="add del mod">
          <ac:chgData name="Shubham Upadhyay" userId="81524304bdfcd0d1" providerId="LiveId" clId="{D67C071A-7896-45BC-813F-39F4E770962F}" dt="2024-12-22T12:56:22.694" v="577"/>
          <ac:spMkLst>
            <pc:docMk/>
            <pc:sldMk cId="1718212053" sldId="261"/>
            <ac:spMk id="9" creationId="{CED3BDF1-C41E-73D6-AEEA-1A0DC0FB17FF}"/>
          </ac:spMkLst>
        </pc:spChg>
        <pc:spChg chg="del mod">
          <ac:chgData name="Shubham Upadhyay" userId="81524304bdfcd0d1" providerId="LiveId" clId="{D67C071A-7896-45BC-813F-39F4E770962F}" dt="2024-12-22T12:59:17.095" v="587" actId="478"/>
          <ac:spMkLst>
            <pc:docMk/>
            <pc:sldMk cId="1718212053" sldId="261"/>
            <ac:spMk id="11" creationId="{D52AA0EB-AAAB-69FC-46EC-D4992017876B}"/>
          </ac:spMkLst>
        </pc:spChg>
        <pc:grpChg chg="add mod">
          <ac:chgData name="Shubham Upadhyay" userId="81524304bdfcd0d1" providerId="LiveId" clId="{D67C071A-7896-45BC-813F-39F4E770962F}" dt="2024-12-22T12:56:17.629" v="576" actId="164"/>
          <ac:grpSpMkLst>
            <pc:docMk/>
            <pc:sldMk cId="1718212053" sldId="261"/>
            <ac:grpSpMk id="10" creationId="{583031D4-BCF7-E509-7F7A-05A2FDEF6208}"/>
          </ac:grpSpMkLst>
        </pc:grpChg>
        <pc:graphicFrameChg chg="del">
          <ac:chgData name="Shubham Upadhyay" userId="81524304bdfcd0d1" providerId="LiveId" clId="{D67C071A-7896-45BC-813F-39F4E770962F}" dt="2024-12-22T12:52:17.313" v="546" actId="478"/>
          <ac:graphicFrameMkLst>
            <pc:docMk/>
            <pc:sldMk cId="1718212053" sldId="261"/>
            <ac:graphicFrameMk id="2" creationId="{00000000-0000-0000-0000-000000000000}"/>
          </ac:graphicFrameMkLst>
        </pc:graphicFrameChg>
        <pc:picChg chg="add del mod">
          <ac:chgData name="Shubham Upadhyay" userId="81524304bdfcd0d1" providerId="LiveId" clId="{D67C071A-7896-45BC-813F-39F4E770962F}" dt="2024-12-22T12:59:19.309" v="588" actId="478"/>
          <ac:picMkLst>
            <pc:docMk/>
            <pc:sldMk cId="1718212053" sldId="261"/>
            <ac:picMk id="7" creationId="{54073DA5-8836-A0E9-429D-A787377580BF}"/>
          </ac:picMkLst>
        </pc:picChg>
      </pc:sldChg>
      <pc:sldChg chg="del modTransition">
        <pc:chgData name="Shubham Upadhyay" userId="81524304bdfcd0d1" providerId="LiveId" clId="{D67C071A-7896-45BC-813F-39F4E770962F}" dt="2024-12-22T12:59:22.704" v="590" actId="47"/>
        <pc:sldMkLst>
          <pc:docMk/>
          <pc:sldMk cId="2354000540" sldId="262"/>
        </pc:sldMkLst>
      </pc:sldChg>
      <pc:sldChg chg="addSp delSp modSp add mod modTransition setBg">
        <pc:chgData name="Shubham Upadhyay" userId="81524304bdfcd0d1" providerId="LiveId" clId="{D67C071A-7896-45BC-813F-39F4E770962F}" dt="2024-12-22T13:00:17.448" v="599"/>
        <pc:sldMkLst>
          <pc:docMk/>
          <pc:sldMk cId="3155222466" sldId="263"/>
        </pc:sldMkLst>
        <pc:spChg chg="mod">
          <ac:chgData name="Shubham Upadhyay" userId="81524304bdfcd0d1" providerId="LiveId" clId="{D67C071A-7896-45BC-813F-39F4E770962F}" dt="2024-12-22T12:17:43.441" v="43" actId="20577"/>
          <ac:spMkLst>
            <pc:docMk/>
            <pc:sldMk cId="3155222466" sldId="263"/>
            <ac:spMk id="6" creationId="{03D0FB22-32F3-71DC-2F0A-DBC4B065F0BB}"/>
          </ac:spMkLst>
        </pc:spChg>
        <pc:spChg chg="add mod">
          <ac:chgData name="Shubham Upadhyay" userId="81524304bdfcd0d1" providerId="LiveId" clId="{D67C071A-7896-45BC-813F-39F4E770962F}" dt="2024-12-22T12:40:28.524" v="473" actId="20577"/>
          <ac:spMkLst>
            <pc:docMk/>
            <pc:sldMk cId="3155222466" sldId="263"/>
            <ac:spMk id="7" creationId="{6FF8EC13-C08B-C3C0-7112-0B1CC9B987DE}"/>
          </ac:spMkLst>
        </pc:spChg>
        <pc:spChg chg="add mod">
          <ac:chgData name="Shubham Upadhyay" userId="81524304bdfcd0d1" providerId="LiveId" clId="{D67C071A-7896-45BC-813F-39F4E770962F}" dt="2024-12-22T12:43:41.524" v="519"/>
          <ac:spMkLst>
            <pc:docMk/>
            <pc:sldMk cId="3155222466" sldId="263"/>
            <ac:spMk id="8" creationId="{6AB67E46-51F3-9564-4D10-E24F1942DC9C}"/>
          </ac:spMkLst>
        </pc:spChg>
        <pc:spChg chg="add mod">
          <ac:chgData name="Shubham Upadhyay" userId="81524304bdfcd0d1" providerId="LiveId" clId="{D67C071A-7896-45BC-813F-39F4E770962F}" dt="2024-12-22T13:00:17.448" v="599"/>
          <ac:spMkLst>
            <pc:docMk/>
            <pc:sldMk cId="3155222466" sldId="263"/>
            <ac:spMk id="9" creationId="{3A8E642C-07FF-EEEC-1EFF-A92A0214BE6F}"/>
          </ac:spMkLst>
        </pc:spChg>
        <pc:picChg chg="add del mod">
          <ac:chgData name="Shubham Upadhyay" userId="81524304bdfcd0d1" providerId="LiveId" clId="{D67C071A-7896-45BC-813F-39F4E770962F}" dt="2024-12-22T12:18:14.076" v="45" actId="21"/>
          <ac:picMkLst>
            <pc:docMk/>
            <pc:sldMk cId="3155222466" sldId="263"/>
            <ac:picMk id="3" creationId="{B6497134-F9ED-3FE5-CDC8-43685C3989AF}"/>
          </ac:picMkLst>
        </pc:picChg>
        <pc:picChg chg="add del mod">
          <ac:chgData name="Shubham Upadhyay" userId="81524304bdfcd0d1" providerId="LiveId" clId="{D67C071A-7896-45BC-813F-39F4E770962F}" dt="2024-12-22T12:19:26.537" v="58" actId="478"/>
          <ac:picMkLst>
            <pc:docMk/>
            <pc:sldMk cId="3155222466" sldId="263"/>
            <ac:picMk id="5" creationId="{2352864E-81AD-5757-CD8A-E5F9EB33843B}"/>
          </ac:picMkLst>
        </pc:picChg>
        <pc:picChg chg="del">
          <ac:chgData name="Shubham Upadhyay" userId="81524304bdfcd0d1" providerId="LiveId" clId="{D67C071A-7896-45BC-813F-39F4E770962F}" dt="2024-12-22T12:18:38.743" v="52" actId="478"/>
          <ac:picMkLst>
            <pc:docMk/>
            <pc:sldMk cId="3155222466" sldId="263"/>
            <ac:picMk id="20" creationId="{9C02721C-E7A3-1440-BFFA-297309D40276}"/>
          </ac:picMkLst>
        </pc:picChg>
        <pc:picChg chg="add mod">
          <ac:chgData name="Shubham Upadhyay" userId="81524304bdfcd0d1" providerId="LiveId" clId="{D67C071A-7896-45BC-813F-39F4E770962F}" dt="2024-12-22T12:26:00.787" v="376" actId="1076"/>
          <ac:picMkLst>
            <pc:docMk/>
            <pc:sldMk cId="3155222466" sldId="263"/>
            <ac:picMk id="21" creationId="{B6497134-F9ED-3FE5-CDC8-43685C3989AF}"/>
          </ac:picMkLst>
        </pc:picChg>
      </pc:sldChg>
      <pc:sldChg chg="addSp modSp add mod modTransition setBg">
        <pc:chgData name="Shubham Upadhyay" userId="81524304bdfcd0d1" providerId="LiveId" clId="{D67C071A-7896-45BC-813F-39F4E770962F}" dt="2024-12-22T13:00:15.182" v="598"/>
        <pc:sldMkLst>
          <pc:docMk/>
          <pc:sldMk cId="469301092" sldId="264"/>
        </pc:sldMkLst>
        <pc:spChg chg="add mod">
          <ac:chgData name="Shubham Upadhyay" userId="81524304bdfcd0d1" providerId="LiveId" clId="{D67C071A-7896-45BC-813F-39F4E770962F}" dt="2024-12-22T12:36:57.181" v="418" actId="20577"/>
          <ac:spMkLst>
            <pc:docMk/>
            <pc:sldMk cId="469301092" sldId="264"/>
            <ac:spMk id="2" creationId="{B6826C78-27CC-C171-37B7-9C3166F5880D}"/>
          </ac:spMkLst>
        </pc:spChg>
        <pc:spChg chg="add mod">
          <ac:chgData name="Shubham Upadhyay" userId="81524304bdfcd0d1" providerId="LiveId" clId="{D67C071A-7896-45BC-813F-39F4E770962F}" dt="2024-12-22T12:43:44.585" v="520"/>
          <ac:spMkLst>
            <pc:docMk/>
            <pc:sldMk cId="469301092" sldId="264"/>
            <ac:spMk id="3" creationId="{1D765EC5-7FEA-2E41-8B95-4D06DDD717F6}"/>
          </ac:spMkLst>
        </pc:spChg>
        <pc:spChg chg="add mod">
          <ac:chgData name="Shubham Upadhyay" userId="81524304bdfcd0d1" providerId="LiveId" clId="{D67C071A-7896-45BC-813F-39F4E770962F}" dt="2024-12-22T13:00:15.182" v="598"/>
          <ac:spMkLst>
            <pc:docMk/>
            <pc:sldMk cId="469301092" sldId="264"/>
            <ac:spMk id="4" creationId="{388516AE-59FF-6292-52A3-ABD59A320E9E}"/>
          </ac:spMkLst>
        </pc:spChg>
        <pc:spChg chg="mod">
          <ac:chgData name="Shubham Upadhyay" userId="81524304bdfcd0d1" providerId="LiveId" clId="{D67C071A-7896-45BC-813F-39F4E770962F}" dt="2024-12-22T12:19:46.741" v="64"/>
          <ac:spMkLst>
            <pc:docMk/>
            <pc:sldMk cId="469301092" sldId="264"/>
            <ac:spMk id="6" creationId="{9E982B67-C8FA-0FFF-B389-15DADE721BC5}"/>
          </ac:spMkLst>
        </pc:spChg>
        <pc:picChg chg="mod">
          <ac:chgData name="Shubham Upadhyay" userId="81524304bdfcd0d1" providerId="LiveId" clId="{D67C071A-7896-45BC-813F-39F4E770962F}" dt="2024-12-22T12:26:08.699" v="378" actId="1076"/>
          <ac:picMkLst>
            <pc:docMk/>
            <pc:sldMk cId="469301092" sldId="264"/>
            <ac:picMk id="5" creationId="{E102C23D-FAA3-B810-8EFA-F1797BF5E0B0}"/>
          </ac:picMkLst>
        </pc:picChg>
      </pc:sldChg>
      <pc:sldChg chg="addSp delSp modSp add mod modTransition setBg">
        <pc:chgData name="Shubham Upadhyay" userId="81524304bdfcd0d1" providerId="LiveId" clId="{D67C071A-7896-45BC-813F-39F4E770962F}" dt="2024-12-22T13:00:12.058" v="597"/>
        <pc:sldMkLst>
          <pc:docMk/>
          <pc:sldMk cId="1122575079" sldId="265"/>
        </pc:sldMkLst>
        <pc:spChg chg="add mod">
          <ac:chgData name="Shubham Upadhyay" userId="81524304bdfcd0d1" providerId="LiveId" clId="{D67C071A-7896-45BC-813F-39F4E770962F}" dt="2024-12-22T12:43:20.952" v="517" actId="20577"/>
          <ac:spMkLst>
            <pc:docMk/>
            <pc:sldMk cId="1122575079" sldId="265"/>
            <ac:spMk id="4" creationId="{E94EED8A-326E-0911-7165-20ABC3C8A153}"/>
          </ac:spMkLst>
        </pc:spChg>
        <pc:spChg chg="mod">
          <ac:chgData name="Shubham Upadhyay" userId="81524304bdfcd0d1" providerId="LiveId" clId="{D67C071A-7896-45BC-813F-39F4E770962F}" dt="2024-12-22T12:20:19.761" v="71" actId="20577"/>
          <ac:spMkLst>
            <pc:docMk/>
            <pc:sldMk cId="1122575079" sldId="265"/>
            <ac:spMk id="6" creationId="{809545F2-4FBE-0737-71C6-90C89238D5E5}"/>
          </ac:spMkLst>
        </pc:spChg>
        <pc:spChg chg="add mod">
          <ac:chgData name="Shubham Upadhyay" userId="81524304bdfcd0d1" providerId="LiveId" clId="{D67C071A-7896-45BC-813F-39F4E770962F}" dt="2024-12-22T12:43:47.104" v="521"/>
          <ac:spMkLst>
            <pc:docMk/>
            <pc:sldMk cId="1122575079" sldId="265"/>
            <ac:spMk id="7" creationId="{FC55349A-1E2D-7257-3B5C-9AFFD9E22ADC}"/>
          </ac:spMkLst>
        </pc:spChg>
        <pc:spChg chg="add mod">
          <ac:chgData name="Shubham Upadhyay" userId="81524304bdfcd0d1" providerId="LiveId" clId="{D67C071A-7896-45BC-813F-39F4E770962F}" dt="2024-12-22T13:00:12.058" v="597"/>
          <ac:spMkLst>
            <pc:docMk/>
            <pc:sldMk cId="1122575079" sldId="265"/>
            <ac:spMk id="8" creationId="{2A031592-C12D-2769-B6E1-EDD3D0A54AAA}"/>
          </ac:spMkLst>
        </pc:spChg>
        <pc:picChg chg="add mod">
          <ac:chgData name="Shubham Upadhyay" userId="81524304bdfcd0d1" providerId="LiveId" clId="{D67C071A-7896-45BC-813F-39F4E770962F}" dt="2024-12-22T12:26:13.411" v="379" actId="1076"/>
          <ac:picMkLst>
            <pc:docMk/>
            <pc:sldMk cId="1122575079" sldId="265"/>
            <ac:picMk id="3" creationId="{161C97DB-C058-ADC7-363A-CD5502B52618}"/>
          </ac:picMkLst>
        </pc:picChg>
        <pc:picChg chg="del">
          <ac:chgData name="Shubham Upadhyay" userId="81524304bdfcd0d1" providerId="LiveId" clId="{D67C071A-7896-45BC-813F-39F4E770962F}" dt="2024-12-22T12:20:27.761" v="72" actId="478"/>
          <ac:picMkLst>
            <pc:docMk/>
            <pc:sldMk cId="1122575079" sldId="265"/>
            <ac:picMk id="5" creationId="{C2D708F6-CA58-8395-93F7-2BA5BD333E58}"/>
          </ac:picMkLst>
        </pc:picChg>
      </pc:sldChg>
      <pc:sldChg chg="addSp delSp modSp add mod modTransition setBg">
        <pc:chgData name="Shubham Upadhyay" userId="81524304bdfcd0d1" providerId="LiveId" clId="{D67C071A-7896-45BC-813F-39F4E770962F}" dt="2024-12-22T13:00:08.209" v="596" actId="1076"/>
        <pc:sldMkLst>
          <pc:docMk/>
          <pc:sldMk cId="248016138" sldId="266"/>
        </pc:sldMkLst>
        <pc:spChg chg="mod">
          <ac:chgData name="Shubham Upadhyay" userId="81524304bdfcd0d1" providerId="LiveId" clId="{D67C071A-7896-45BC-813F-39F4E770962F}" dt="2024-12-22T12:21:07.299" v="80"/>
          <ac:spMkLst>
            <pc:docMk/>
            <pc:sldMk cId="248016138" sldId="266"/>
            <ac:spMk id="6" creationId="{5B48C62A-7CB5-6088-5028-4FD6E5237D98}"/>
          </ac:spMkLst>
        </pc:spChg>
        <pc:spChg chg="add mod">
          <ac:chgData name="Shubham Upadhyay" userId="81524304bdfcd0d1" providerId="LiveId" clId="{D67C071A-7896-45BC-813F-39F4E770962F}" dt="2024-12-22T12:41:41.033" v="480" actId="20577"/>
          <ac:spMkLst>
            <pc:docMk/>
            <pc:sldMk cId="248016138" sldId="266"/>
            <ac:spMk id="8" creationId="{2FD9C2F8-8683-A713-6267-41534DD0B23D}"/>
          </ac:spMkLst>
        </pc:spChg>
        <pc:spChg chg="add mod">
          <ac:chgData name="Shubham Upadhyay" userId="81524304bdfcd0d1" providerId="LiveId" clId="{D67C071A-7896-45BC-813F-39F4E770962F}" dt="2024-12-22T12:43:49.197" v="522"/>
          <ac:spMkLst>
            <pc:docMk/>
            <pc:sldMk cId="248016138" sldId="266"/>
            <ac:spMk id="9" creationId="{28243398-7A6F-5552-2D5B-F408E7D4B7D0}"/>
          </ac:spMkLst>
        </pc:spChg>
        <pc:spChg chg="add mod">
          <ac:chgData name="Shubham Upadhyay" userId="81524304bdfcd0d1" providerId="LiveId" clId="{D67C071A-7896-45BC-813F-39F4E770962F}" dt="2024-12-22T13:00:08.209" v="596" actId="1076"/>
          <ac:spMkLst>
            <pc:docMk/>
            <pc:sldMk cId="248016138" sldId="266"/>
            <ac:spMk id="10" creationId="{978B7153-BD63-36BB-517D-F2E580B28DF7}"/>
          </ac:spMkLst>
        </pc:spChg>
        <pc:picChg chg="del">
          <ac:chgData name="Shubham Upadhyay" userId="81524304bdfcd0d1" providerId="LiveId" clId="{D67C071A-7896-45BC-813F-39F4E770962F}" dt="2024-12-22T12:21:42.084" v="82" actId="478"/>
          <ac:picMkLst>
            <pc:docMk/>
            <pc:sldMk cId="248016138" sldId="266"/>
            <ac:picMk id="3" creationId="{35E3A865-087C-6911-B350-5DF177790542}"/>
          </ac:picMkLst>
        </pc:picChg>
        <pc:picChg chg="add del mod">
          <ac:chgData name="Shubham Upadhyay" userId="81524304bdfcd0d1" providerId="LiveId" clId="{D67C071A-7896-45BC-813F-39F4E770962F}" dt="2024-12-22T12:23:34.273" v="99" actId="478"/>
          <ac:picMkLst>
            <pc:docMk/>
            <pc:sldMk cId="248016138" sldId="266"/>
            <ac:picMk id="4" creationId="{677B834E-3BD0-755F-BE16-C9D1AEEB372E}"/>
          </ac:picMkLst>
        </pc:picChg>
        <pc:picChg chg="add mod">
          <ac:chgData name="Shubham Upadhyay" userId="81524304bdfcd0d1" providerId="LiveId" clId="{D67C071A-7896-45BC-813F-39F4E770962F}" dt="2024-12-22T12:26:28.406" v="383" actId="1076"/>
          <ac:picMkLst>
            <pc:docMk/>
            <pc:sldMk cId="248016138" sldId="266"/>
            <ac:picMk id="7" creationId="{43F12AF0-B71C-CF9C-39B2-063E4FDD1FFE}"/>
          </ac:picMkLst>
        </pc:picChg>
      </pc:sldChg>
      <pc:sldChg chg="addSp delSp modSp add mod modTransition setBg">
        <pc:chgData name="Shubham Upadhyay" userId="81524304bdfcd0d1" providerId="LiveId" clId="{D67C071A-7896-45BC-813F-39F4E770962F}" dt="2024-12-22T12:59:53.377" v="594" actId="207"/>
        <pc:sldMkLst>
          <pc:docMk/>
          <pc:sldMk cId="1373054215" sldId="267"/>
        </pc:sldMkLst>
        <pc:spChg chg="mod">
          <ac:chgData name="Shubham Upadhyay" userId="81524304bdfcd0d1" providerId="LiveId" clId="{D67C071A-7896-45BC-813F-39F4E770962F}" dt="2024-12-22T12:22:35.846" v="90"/>
          <ac:spMkLst>
            <pc:docMk/>
            <pc:sldMk cId="1373054215" sldId="267"/>
            <ac:spMk id="6" creationId="{137938A5-4983-F4DE-6E3D-805DE0029B9C}"/>
          </ac:spMkLst>
        </pc:spChg>
        <pc:spChg chg="add mod">
          <ac:chgData name="Shubham Upadhyay" userId="81524304bdfcd0d1" providerId="LiveId" clId="{D67C071A-7896-45BC-813F-39F4E770962F}" dt="2024-12-22T12:42:44.699" v="511" actId="1036"/>
          <ac:spMkLst>
            <pc:docMk/>
            <pc:sldMk cId="1373054215" sldId="267"/>
            <ac:spMk id="8" creationId="{4C672930-EF47-448A-45B0-8FFA1B533BC1}"/>
          </ac:spMkLst>
        </pc:spChg>
        <pc:spChg chg="add mod">
          <ac:chgData name="Shubham Upadhyay" userId="81524304bdfcd0d1" providerId="LiveId" clId="{D67C071A-7896-45BC-813F-39F4E770962F}" dt="2024-12-22T12:59:53.377" v="594" actId="207"/>
          <ac:spMkLst>
            <pc:docMk/>
            <pc:sldMk cId="1373054215" sldId="267"/>
            <ac:spMk id="9" creationId="{C4813801-DCA6-BFE2-17A6-CCAC744E9BC6}"/>
          </ac:spMkLst>
        </pc:spChg>
        <pc:picChg chg="del">
          <ac:chgData name="Shubham Upadhyay" userId="81524304bdfcd0d1" providerId="LiveId" clId="{D67C071A-7896-45BC-813F-39F4E770962F}" dt="2024-12-22T12:22:44.725" v="91" actId="478"/>
          <ac:picMkLst>
            <pc:docMk/>
            <pc:sldMk cId="1373054215" sldId="267"/>
            <ac:picMk id="3" creationId="{D1B7910E-87F8-52B2-C535-B06377F4299F}"/>
          </ac:picMkLst>
        </pc:picChg>
        <pc:picChg chg="add del mod">
          <ac:chgData name="Shubham Upadhyay" userId="81524304bdfcd0d1" providerId="LiveId" clId="{D67C071A-7896-45BC-813F-39F4E770962F}" dt="2024-12-22T12:23:25.093" v="97" actId="478"/>
          <ac:picMkLst>
            <pc:docMk/>
            <pc:sldMk cId="1373054215" sldId="267"/>
            <ac:picMk id="4" creationId="{84D44DAC-F78C-3711-EA1C-AB74B659B82B}"/>
          </ac:picMkLst>
        </pc:picChg>
        <pc:picChg chg="add mod">
          <ac:chgData name="Shubham Upadhyay" userId="81524304bdfcd0d1" providerId="LiveId" clId="{D67C071A-7896-45BC-813F-39F4E770962F}" dt="2024-12-22T12:26:36.745" v="385" actId="14100"/>
          <ac:picMkLst>
            <pc:docMk/>
            <pc:sldMk cId="1373054215" sldId="267"/>
            <ac:picMk id="7" creationId="{D92BBAE4-1B87-AF9E-980A-6EB165641822}"/>
          </ac:picMkLst>
        </pc:picChg>
      </pc:sldChg>
      <pc:sldChg chg="modSp add del mod">
        <pc:chgData name="Shubham Upadhyay" userId="81524304bdfcd0d1" providerId="LiveId" clId="{D67C071A-7896-45BC-813F-39F4E770962F}" dt="2024-12-22T12:59:21.150" v="589" actId="47"/>
        <pc:sldMkLst>
          <pc:docMk/>
          <pc:sldMk cId="1460362030" sldId="268"/>
        </pc:sldMkLst>
        <pc:spChg chg="mod">
          <ac:chgData name="Shubham Upadhyay" userId="81524304bdfcd0d1" providerId="LiveId" clId="{D67C071A-7896-45BC-813F-39F4E770962F}" dt="2024-12-22T12:57:55.038" v="586" actId="14100"/>
          <ac:spMkLst>
            <pc:docMk/>
            <pc:sldMk cId="1460362030" sldId="268"/>
            <ac:spMk id="11" creationId="{D231FEC4-C03A-C4A7-BEDE-7AAAF8EBFE3E}"/>
          </ac:spMkLst>
        </pc:spChg>
      </pc:sldChg>
      <pc:sldChg chg="addSp modSp new mod setBg">
        <pc:chgData name="Shubham Upadhyay" userId="81524304bdfcd0d1" providerId="LiveId" clId="{D67C071A-7896-45BC-813F-39F4E770962F}" dt="2024-12-22T13:06:17.461" v="655" actId="1076"/>
        <pc:sldMkLst>
          <pc:docMk/>
          <pc:sldMk cId="3928306155" sldId="268"/>
        </pc:sldMkLst>
        <pc:spChg chg="add mod">
          <ac:chgData name="Shubham Upadhyay" userId="81524304bdfcd0d1" providerId="LiveId" clId="{D67C071A-7896-45BC-813F-39F4E770962F}" dt="2024-12-22T13:01:31.454" v="604" actId="207"/>
          <ac:spMkLst>
            <pc:docMk/>
            <pc:sldMk cId="3928306155" sldId="268"/>
            <ac:spMk id="2" creationId="{B16B3BA5-E36E-008E-FFB8-89EF4228FB11}"/>
          </ac:spMkLst>
        </pc:spChg>
        <pc:spChg chg="add mod">
          <ac:chgData name="Shubham Upadhyay" userId="81524304bdfcd0d1" providerId="LiveId" clId="{D67C071A-7896-45BC-813F-39F4E770962F}" dt="2024-12-22T13:02:58.047" v="629" actId="1076"/>
          <ac:spMkLst>
            <pc:docMk/>
            <pc:sldMk cId="3928306155" sldId="268"/>
            <ac:spMk id="3" creationId="{620876DD-C363-42A0-E7E7-C808DD9CE021}"/>
          </ac:spMkLst>
        </pc:spChg>
        <pc:spChg chg="add mod">
          <ac:chgData name="Shubham Upadhyay" userId="81524304bdfcd0d1" providerId="LiveId" clId="{D67C071A-7896-45BC-813F-39F4E770962F}" dt="2024-12-22T13:06:17.461" v="655" actId="1076"/>
          <ac:spMkLst>
            <pc:docMk/>
            <pc:sldMk cId="3928306155" sldId="268"/>
            <ac:spMk id="4" creationId="{1D6999CD-CA6D-67EE-E18E-516F57E7BFE7}"/>
          </ac:spMkLst>
        </pc:spChg>
      </pc:sldChg>
      <pc:sldChg chg="delSp modSp add mod">
        <pc:chgData name="Shubham Upadhyay" userId="81524304bdfcd0d1" providerId="LiveId" clId="{D67C071A-7896-45BC-813F-39F4E770962F}" dt="2024-12-22T13:07:01.025" v="688" actId="12788"/>
        <pc:sldMkLst>
          <pc:docMk/>
          <pc:sldMk cId="15933439" sldId="269"/>
        </pc:sldMkLst>
        <pc:spChg chg="mod">
          <ac:chgData name="Shubham Upadhyay" userId="81524304bdfcd0d1" providerId="LiveId" clId="{D67C071A-7896-45BC-813F-39F4E770962F}" dt="2024-12-22T13:07:01.025" v="688" actId="12788"/>
          <ac:spMkLst>
            <pc:docMk/>
            <pc:sldMk cId="15933439" sldId="269"/>
            <ac:spMk id="3" creationId="{98547B09-1863-7514-6435-24B62C4AA396}"/>
          </ac:spMkLst>
        </pc:spChg>
        <pc:spChg chg="del">
          <ac:chgData name="Shubham Upadhyay" userId="81524304bdfcd0d1" providerId="LiveId" clId="{D67C071A-7896-45BC-813F-39F4E770962F}" dt="2024-12-22T13:06:33.359" v="657" actId="478"/>
          <ac:spMkLst>
            <pc:docMk/>
            <pc:sldMk cId="15933439" sldId="269"/>
            <ac:spMk id="4" creationId="{5B9E425D-C7DD-5033-C896-57A37FC33B45}"/>
          </ac:spMkLst>
        </pc:spChg>
      </pc:sldChg>
      <pc:sldMasterChg chg="modTransition modSldLayout">
        <pc:chgData name="Shubham Upadhyay" userId="81524304bdfcd0d1" providerId="LiveId" clId="{D67C071A-7896-45BC-813F-39F4E770962F}" dt="2024-12-22T12:44:10.948" v="525"/>
        <pc:sldMasterMkLst>
          <pc:docMk/>
          <pc:sldMasterMk cId="1176425445" sldId="2147483648"/>
        </pc:sldMasterMkLst>
        <pc:sldLayoutChg chg="modTransition">
          <pc:chgData name="Shubham Upadhyay" userId="81524304bdfcd0d1" providerId="LiveId" clId="{D67C071A-7896-45BC-813F-39F4E770962F}" dt="2024-12-22T12:44:10.948" v="525"/>
          <pc:sldLayoutMkLst>
            <pc:docMk/>
            <pc:sldMasterMk cId="1176425445" sldId="2147483648"/>
            <pc:sldLayoutMk cId="238336554" sldId="2147483649"/>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431294723" sldId="2147483650"/>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86350522" sldId="2147483651"/>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018272186" sldId="2147483652"/>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491384205" sldId="2147483653"/>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699707" sldId="2147483654"/>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0132142" sldId="2147483655"/>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894504953" sldId="2147483656"/>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917306610" sldId="2147483657"/>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9953356" sldId="2147483658"/>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519606824" sldId="2147483659"/>
          </pc:sldLayoutMkLst>
        </pc:sldLayoutChg>
      </pc:sldMasterChg>
      <pc:sldMasterChg chg="modTransition modSldLayout">
        <pc:chgData name="Shubham Upadhyay" userId="81524304bdfcd0d1" providerId="LiveId" clId="{D67C071A-7896-45BC-813F-39F4E770962F}" dt="2024-12-22T12:44:10.948" v="525"/>
        <pc:sldMasterMkLst>
          <pc:docMk/>
          <pc:sldMasterMk cId="3486867614" sldId="2147483793"/>
        </pc:sldMasterMkLst>
        <pc:sldLayoutChg chg="modTransition">
          <pc:chgData name="Shubham Upadhyay" userId="81524304bdfcd0d1" providerId="LiveId" clId="{D67C071A-7896-45BC-813F-39F4E770962F}" dt="2024-12-22T12:44:10.948" v="525"/>
          <pc:sldLayoutMkLst>
            <pc:docMk/>
            <pc:sldMasterMk cId="3486867614" sldId="2147483793"/>
            <pc:sldLayoutMk cId="3058191141" sldId="214748379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468423360" sldId="2147483805"/>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487492027" sldId="2147483809"/>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553435568" sldId="214748381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300104657" sldId="214748381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237106332" sldId="2147483817"/>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232986734" sldId="214748383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951271463" sldId="2147483850"/>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644184109" sldId="214748385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578217723" sldId="2147483852"/>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009883859"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973B8-71FB-49EB-9B97-E4B07E0E9A25}"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A6BF-3E8A-40BF-B493-A87FF54BCC6C}" type="slidenum">
              <a:rPr lang="en-IN" smtClean="0"/>
              <a:t>‹#›</a:t>
            </a:fld>
            <a:endParaRPr lang="en-IN"/>
          </a:p>
        </p:txBody>
      </p:sp>
    </p:spTree>
    <p:extLst>
      <p:ext uri="{BB962C8B-B14F-4D97-AF65-F5344CB8AC3E}">
        <p14:creationId xmlns:p14="http://schemas.microsoft.com/office/powerpoint/2010/main" val="2814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262FA-4070-F347-6C0E-32FC2A308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97ADD-7B4C-17AF-3DBD-6C6276E43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26B6A-9300-4CD1-993D-5C912392E6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1CB6-9DF6-5045-77A0-D30F1EB3A8FC}"/>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9588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2C94E-E007-101E-A809-866E4E154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B9503-0866-5CC1-B77A-40BAFC397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E3145-E9DB-4CFA-72EC-FFA14E66F2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B601FE-F203-F000-4255-9317726ED02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428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A1D-DC0B-1B4A-4AE1-35EBC0D9A3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74A4F-CB0C-9C81-70A3-7DC3AFD5E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8E95F-D5AC-479E-4DAE-FC9ED4AAA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327F64-1A95-DBEE-3D43-6A0834CD992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391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7DC3-A08A-9305-505F-A27C2D687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08B65-3058-48AA-768A-3FD179480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58AF0-EA53-5B7B-2DA8-F7E133ADDD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A67824-C9C7-F816-0677-C53E0576EA2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8981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FDA1-C226-A106-1A0A-D24E1C26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CFF71-6BC4-0718-9DB1-8AE859E39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6ADCB-D7EA-C4DA-729F-844637B70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BA0BC-C2DD-3F1D-DDA3-AD867AF670A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3371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927-E3B0-DDDB-7947-F692FDB1A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DA34E-8630-0955-7EA8-3193559D7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9AC1E5-1226-F1E9-ED15-85B2A5B8D559}"/>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AE4E82E1-4867-D049-2025-1AA430CBF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12C6-E49F-984E-638F-01AE959FF38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3833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A5AF-F229-5920-C6FF-0812482DD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83AF7-BB4B-9CEF-DAF7-ACFEB3749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0259-B57C-89CA-9228-68C75FD5642E}"/>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F521E727-7015-1B7E-0A84-A0028776F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BABBF-B84F-F7D0-D80A-1B1EDB19C23D}"/>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99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EFBFD-3968-37DC-430D-4BAB7D7A0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FDA0-E2D5-5C10-6ADF-2BE4C34D0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EFA69-65E6-E6D8-94A2-66102BA1D31B}"/>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AD14F7BA-3E6C-797D-E821-A582C4AC0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0DFD5-AFD1-81CC-953C-772464D28206}"/>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51960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23C3-0CAB-E664-10B8-E319C3D1A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BF1DE-5B96-1630-E32B-AB3D57548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B4E2C-DAFA-91BA-2C6C-39CAA1C11093}"/>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5DFC253E-FD01-4C39-E1DA-6A994081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6F6A8-5424-E406-6232-991A204DADDB}"/>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43129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21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8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1359-AE33-6538-5B60-DDD89B6C0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559B2D-16EF-D61E-F355-A031E3825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7774-7783-C643-CC04-90D82AD3199A}"/>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4CBD386F-0078-42AE-9958-878300523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68AEC-3804-FDC2-06DD-CCA62A0CE9A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86350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2A15-2753-8634-F370-7C811D67A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9B59E-FE4B-9C17-F68E-82AD457F6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7AD79-6A6E-4CBE-C0ED-576014D2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E6BC42-FFE7-F764-FE26-06638A315B52}"/>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6" name="Footer Placeholder 5">
            <a:extLst>
              <a:ext uri="{FF2B5EF4-FFF2-40B4-BE49-F238E27FC236}">
                <a16:creationId xmlns:a16="http://schemas.microsoft.com/office/drawing/2014/main" id="{54B74F68-BF08-0048-82FF-5307EAA71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69276-864F-3460-5E43-94038B674B87}"/>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01827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825C-0471-04DD-6F9D-964520E3D3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3A4A2-FB0B-C696-D780-0A4A348B6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184E2-7412-13C6-6578-96135C51F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FDBD7-1C78-F0FC-49B5-3977CD44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A7409-7FB2-285A-609B-6B3B3AAB9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0257C-CF3B-532C-F77F-74B2B923B6F0}"/>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8" name="Footer Placeholder 7">
            <a:extLst>
              <a:ext uri="{FF2B5EF4-FFF2-40B4-BE49-F238E27FC236}">
                <a16:creationId xmlns:a16="http://schemas.microsoft.com/office/drawing/2014/main" id="{F5459F77-7A17-85A2-7C3E-A2119B5BC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200CC-7671-3096-11E5-13145CDE9DF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49138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015F-4A89-438B-C7C6-80EEC1ABDE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B7886-3F47-0394-4DC7-F66D5445EB52}"/>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4" name="Footer Placeholder 3">
            <a:extLst>
              <a:ext uri="{FF2B5EF4-FFF2-40B4-BE49-F238E27FC236}">
                <a16:creationId xmlns:a16="http://schemas.microsoft.com/office/drawing/2014/main" id="{CA646935-EC77-3CFD-8148-48E17A7645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E030C-13BE-883E-D771-017EE25FE25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699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53BB7-1E10-64C2-DD3D-D870D9D93B75}"/>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3" name="Footer Placeholder 2">
            <a:extLst>
              <a:ext uri="{FF2B5EF4-FFF2-40B4-BE49-F238E27FC236}">
                <a16:creationId xmlns:a16="http://schemas.microsoft.com/office/drawing/2014/main" id="{1E988859-D7C0-0551-418D-062B2B834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81740-F4FB-5CBD-FA1E-A966ABC58C64}"/>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013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D5A-621F-583B-3B96-AF70A4FF7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831A8-D74A-4FF0-82AF-D091707A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51EFA0-2920-B0F4-EBB9-65C8F5703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4D6EB-1F15-2050-C0BA-4FF1D2DEAD58}"/>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6" name="Footer Placeholder 5">
            <a:extLst>
              <a:ext uri="{FF2B5EF4-FFF2-40B4-BE49-F238E27FC236}">
                <a16:creationId xmlns:a16="http://schemas.microsoft.com/office/drawing/2014/main" id="{A5CBD95F-21FE-89AD-9BBB-DE33F3D34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35AEF-7051-F128-C90E-083F719ED611}"/>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89450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45D-57FC-9D6C-DE3A-8FCBD5CC2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BC0F01-5821-A078-2E76-EA59E9C19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A202D-E055-0C07-A962-8A4ACA3F6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C539C-B499-262F-8985-9C5D05BD7288}"/>
              </a:ext>
            </a:extLst>
          </p:cNvPr>
          <p:cNvSpPr>
            <a:spLocks noGrp="1"/>
          </p:cNvSpPr>
          <p:nvPr>
            <p:ph type="dt" sz="half" idx="10"/>
          </p:nvPr>
        </p:nvSpPr>
        <p:spPr/>
        <p:txBody>
          <a:bodyPr/>
          <a:lstStyle/>
          <a:p>
            <a:fld id="{B50AA7B1-9C39-4EC1-BA82-45B7B9829A3B}" type="datetimeFigureOut">
              <a:rPr lang="en-IN" smtClean="0"/>
              <a:t>22-01-2025</a:t>
            </a:fld>
            <a:endParaRPr lang="en-IN"/>
          </a:p>
        </p:txBody>
      </p:sp>
      <p:sp>
        <p:nvSpPr>
          <p:cNvPr id="6" name="Footer Placeholder 5">
            <a:extLst>
              <a:ext uri="{FF2B5EF4-FFF2-40B4-BE49-F238E27FC236}">
                <a16:creationId xmlns:a16="http://schemas.microsoft.com/office/drawing/2014/main" id="{E8A3B25E-9F04-F508-1986-91AAF61A7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E6F1A-E536-E74E-D940-779830E6A9FF}"/>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91730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9CC3-0F3B-45CB-69E4-E1AB9B693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D650-7389-BACA-0690-6C95D5426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D316A-2239-B66B-4F66-F4CEC2531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A7B1-9C39-4EC1-BA82-45B7B9829A3B}" type="datetimeFigureOut">
              <a:rPr lang="en-IN" smtClean="0"/>
              <a:t>22-01-2025</a:t>
            </a:fld>
            <a:endParaRPr lang="en-IN"/>
          </a:p>
        </p:txBody>
      </p:sp>
      <p:sp>
        <p:nvSpPr>
          <p:cNvPr id="5" name="Footer Placeholder 4">
            <a:extLst>
              <a:ext uri="{FF2B5EF4-FFF2-40B4-BE49-F238E27FC236}">
                <a16:creationId xmlns:a16="http://schemas.microsoft.com/office/drawing/2014/main" id="{1DEE2E78-BC94-BCA7-B7D6-98F8D7616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A5C6-C7FB-28E2-1066-18AF0EF7F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CF666-3E48-4B59-8B4E-F181131DF215}" type="slidenum">
              <a:rPr lang="en-IN" smtClean="0"/>
              <a:t>‹#›</a:t>
            </a:fld>
            <a:endParaRPr lang="en-IN"/>
          </a:p>
        </p:txBody>
      </p:sp>
    </p:spTree>
    <p:extLst>
      <p:ext uri="{BB962C8B-B14F-4D97-AF65-F5344CB8AC3E}">
        <p14:creationId xmlns:p14="http://schemas.microsoft.com/office/powerpoint/2010/main" val="117642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4" name="Picture 3">
            <a:extLst>
              <a:ext uri="{FF2B5EF4-FFF2-40B4-BE49-F238E27FC236}">
                <a16:creationId xmlns:a16="http://schemas.microsoft.com/office/drawing/2014/main" id="{DA60470F-4A20-51BA-5D5E-208524C654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 id="214748385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ab.research.google.com/drive/14J9Q-CjTgVALl9E3dqLGOuimNw5H2n-R" TargetMode="Externa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4545365" y="1359774"/>
            <a:ext cx="6570308" cy="1545252"/>
          </a:xfrm>
        </p:spPr>
        <p:txBody>
          <a:bodyPr>
            <a:noAutofit/>
          </a:bodyPr>
          <a:lstStyle/>
          <a:p>
            <a:r>
              <a:rPr lang="en-US" sz="6000" dirty="0">
                <a:solidFill>
                  <a:srgbClr val="CC1724"/>
                </a:solidFill>
                <a:latin typeface="Eras Bold ITC" panose="020B0907030504020204" pitchFamily="34" charset="0"/>
              </a:rPr>
              <a:t>ZOMATO DATA ANALYSIS</a:t>
            </a:r>
            <a:endParaRPr lang="en-GB" sz="6000" dirty="0">
              <a:solidFill>
                <a:srgbClr val="CC1724"/>
              </a:solidFill>
              <a:latin typeface="Eras Bold ITC" panose="020B0907030504020204" pitchFamily="34" charset="0"/>
            </a:endParaRP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4545365" y="2816287"/>
            <a:ext cx="4893604" cy="373953"/>
          </a:xfrm>
        </p:spPr>
        <p:txBody>
          <a:bodyPr>
            <a:noAutofit/>
          </a:bodyPr>
          <a:lstStyle/>
          <a:p>
            <a:r>
              <a:rPr lang="en-US" dirty="0">
                <a:solidFill>
                  <a:srgbClr val="C00000"/>
                </a:solidFill>
                <a:latin typeface="Eras Bold ITC" panose="020B0907030504020204" pitchFamily="34" charset="0"/>
              </a:rPr>
              <a:t>CREATED BY: SHUBHAM UPADHYAY</a:t>
            </a:r>
          </a:p>
          <a:p>
            <a:r>
              <a:rPr lang="en-US" dirty="0">
                <a:solidFill>
                  <a:srgbClr val="C00000"/>
                </a:solidFill>
                <a:latin typeface="Eras Bold ITC" panose="020B0907030504020204" pitchFamily="34" charset="0"/>
              </a:rPr>
              <a:t>PROJECT FILE: </a:t>
            </a:r>
            <a:r>
              <a:rPr lang="en-US" dirty="0">
                <a:solidFill>
                  <a:srgbClr val="BA0100"/>
                </a:solidFill>
                <a:latin typeface="Eras Bold ITC" panose="020B0907030504020204" pitchFamily="34" charset="0"/>
                <a:hlinkClick r:id="rId2">
                  <a:extLst>
                    <a:ext uri="{A12FA001-AC4F-418D-AE19-62706E023703}">
                      <ahyp:hlinkClr xmlns:ahyp="http://schemas.microsoft.com/office/drawing/2018/hyperlinkcolor" val="tx"/>
                    </a:ext>
                  </a:extLst>
                </a:hlinkClick>
              </a:rPr>
              <a:t>ZOMATO DATA ANALYSIS</a:t>
            </a:r>
            <a:endParaRPr lang="en-US" dirty="0">
              <a:solidFill>
                <a:srgbClr val="BA0100"/>
              </a:solidFill>
              <a:latin typeface="Eras Bold ITC" panose="020B0907030504020204" pitchFamily="34" charset="0"/>
            </a:endParaRPr>
          </a:p>
          <a:p>
            <a:endParaRPr lang="en-GB" dirty="0"/>
          </a:p>
        </p:txBody>
      </p:sp>
      <p:sp>
        <p:nvSpPr>
          <p:cNvPr id="6" name="Rectangle 5">
            <a:extLst>
              <a:ext uri="{FF2B5EF4-FFF2-40B4-BE49-F238E27FC236}">
                <a16:creationId xmlns:a16="http://schemas.microsoft.com/office/drawing/2014/main" id="{F7E2E1D4-636D-EB57-2DBF-C080FCD87BAE}"/>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8FC7C99-8E40-29BB-4BE3-59A40E3367E2}"/>
              </a:ext>
            </a:extLst>
          </p:cNvPr>
          <p:cNvSpPr/>
          <p:nvPr/>
        </p:nvSpPr>
        <p:spPr>
          <a:xfrm>
            <a:off x="558800" y="4929566"/>
            <a:ext cx="3370527" cy="198939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F5D82FDD-CF3D-61E6-A624-BD1EB02517DC}"/>
              </a:ext>
            </a:extLst>
          </p:cNvPr>
          <p:cNvSpPr/>
          <p:nvPr/>
        </p:nvSpPr>
        <p:spPr>
          <a:xfrm>
            <a:off x="560439" y="0"/>
            <a:ext cx="3370527" cy="4115732"/>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Placeholder 23">
            <a:extLst>
              <a:ext uri="{FF2B5EF4-FFF2-40B4-BE49-F238E27FC236}">
                <a16:creationId xmlns:a16="http://schemas.microsoft.com/office/drawing/2014/main" id="{1746FB58-8C84-9097-8C1D-120279998F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8745" r="28745"/>
          <a:stretch>
            <a:fillRect/>
          </a:stretch>
        </p:blipFill>
        <p:spPr>
          <a:xfrm>
            <a:off x="747922" y="199063"/>
            <a:ext cx="3373436" cy="4152900"/>
          </a:xfrm>
        </p:spPr>
      </p:pic>
      <p:sp>
        <p:nvSpPr>
          <p:cNvPr id="26" name="Rectangle 25">
            <a:extLst>
              <a:ext uri="{FF2B5EF4-FFF2-40B4-BE49-F238E27FC236}">
                <a16:creationId xmlns:a16="http://schemas.microsoft.com/office/drawing/2014/main" id="{FB3A3CCF-9E62-A564-B0F0-BAE59D3EA178}"/>
              </a:ext>
            </a:extLst>
          </p:cNvPr>
          <p:cNvSpPr/>
          <p:nvPr/>
        </p:nvSpPr>
        <p:spPr>
          <a:xfrm>
            <a:off x="711200" y="5071149"/>
            <a:ext cx="3370527" cy="184715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15E7844-BA99-7C7A-E2C9-01B08E4EF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53" y="4908716"/>
            <a:ext cx="3283829" cy="1847154"/>
          </a:xfrm>
          <a:prstGeom prst="rect">
            <a:avLst/>
          </a:prstGeom>
        </p:spPr>
      </p:pic>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3BA5-E36E-008E-FFB8-89EF4228FB1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0876DD-C363-42A0-E7E7-C808DD9CE021}"/>
              </a:ext>
            </a:extLst>
          </p:cNvPr>
          <p:cNvSpPr txBox="1"/>
          <p:nvPr/>
        </p:nvSpPr>
        <p:spPr>
          <a:xfrm>
            <a:off x="2103120" y="228600"/>
            <a:ext cx="8910320" cy="1446550"/>
          </a:xfrm>
          <a:prstGeom prst="rect">
            <a:avLst/>
          </a:prstGeom>
          <a:noFill/>
        </p:spPr>
        <p:txBody>
          <a:bodyPr wrap="square" rtlCol="0">
            <a:spAutoFit/>
          </a:bodyPr>
          <a:lstStyle/>
          <a:p>
            <a:r>
              <a:rPr lang="en-US" sz="8800" dirty="0">
                <a:solidFill>
                  <a:schemeClr val="bg1"/>
                </a:solidFill>
                <a:latin typeface="Eras Bold ITC" panose="020B0907030504020204" pitchFamily="34" charset="0"/>
              </a:rPr>
              <a:t>CONCLUSION</a:t>
            </a:r>
            <a:endParaRPr lang="en-IN" sz="8800" dirty="0">
              <a:solidFill>
                <a:schemeClr val="bg1"/>
              </a:solidFill>
              <a:latin typeface="Eras Bold ITC" panose="020B0907030504020204" pitchFamily="34" charset="0"/>
            </a:endParaRPr>
          </a:p>
        </p:txBody>
      </p:sp>
      <p:sp>
        <p:nvSpPr>
          <p:cNvPr id="4" name="TextBox 3">
            <a:extLst>
              <a:ext uri="{FF2B5EF4-FFF2-40B4-BE49-F238E27FC236}">
                <a16:creationId xmlns:a16="http://schemas.microsoft.com/office/drawing/2014/main" id="{1D6999CD-CA6D-67EE-E18E-516F57E7BFE7}"/>
              </a:ext>
            </a:extLst>
          </p:cNvPr>
          <p:cNvSpPr txBox="1"/>
          <p:nvPr/>
        </p:nvSpPr>
        <p:spPr>
          <a:xfrm>
            <a:off x="675640" y="1997839"/>
            <a:ext cx="10840720" cy="2862322"/>
          </a:xfrm>
          <a:prstGeom prst="rect">
            <a:avLst/>
          </a:prstGeom>
          <a:noFill/>
        </p:spPr>
        <p:txBody>
          <a:bodyPr wrap="square" rtlCol="0">
            <a:spAutoFit/>
          </a:bodyPr>
          <a:lstStyle/>
          <a:p>
            <a:r>
              <a:rPr lang="en-US" sz="2000" dirty="0">
                <a:solidFill>
                  <a:schemeClr val="bg1"/>
                </a:solidFill>
                <a:latin typeface="Aptos" panose="020B0004020202020204" pitchFamily="34" charset="0"/>
              </a:rPr>
              <a:t>This analysis of Zomato data has provided valuable insights into the Indian food delivery market. </a:t>
            </a:r>
          </a:p>
          <a:p>
            <a:r>
              <a:rPr lang="en-US" sz="2000" dirty="0">
                <a:solidFill>
                  <a:schemeClr val="bg1"/>
                </a:solidFill>
                <a:latin typeface="Aptos" panose="020B0004020202020204" pitchFamily="34" charset="0"/>
              </a:rPr>
              <a:t>Key findings include:</a:t>
            </a:r>
          </a:p>
          <a:p>
            <a:pPr marL="285750" indent="-285750">
              <a:buFontTx/>
              <a:buChar char="-"/>
            </a:pPr>
            <a:r>
              <a:rPr lang="en-US" sz="2000" dirty="0">
                <a:solidFill>
                  <a:schemeClr val="bg1"/>
                </a:solidFill>
                <a:latin typeface="Aptos" panose="020B0004020202020204" pitchFamily="34" charset="0"/>
              </a:rPr>
              <a:t>The dominance of top-rated restaurants and their impact on customer preference</a:t>
            </a:r>
          </a:p>
          <a:p>
            <a:pPr marL="285750" indent="-285750">
              <a:buFontTx/>
              <a:buChar char="-"/>
            </a:pPr>
            <a:r>
              <a:rPr lang="en-US" sz="2000" dirty="0">
                <a:solidFill>
                  <a:schemeClr val="bg1"/>
                </a:solidFill>
                <a:latin typeface="Aptos" panose="020B0004020202020204" pitchFamily="34" charset="0"/>
              </a:rPr>
              <a:t>The significance of factors like cuisine, location, and pricing on customer choices</a:t>
            </a:r>
          </a:p>
          <a:p>
            <a:pPr marL="285750" indent="-285750">
              <a:buFontTx/>
              <a:buChar char="-"/>
            </a:pPr>
            <a:r>
              <a:rPr lang="en-US" sz="2000" dirty="0">
                <a:solidFill>
                  <a:schemeClr val="bg1"/>
                </a:solidFill>
                <a:latin typeface="Aptos" panose="020B0004020202020204" pitchFamily="34" charset="0"/>
              </a:rPr>
              <a:t>The role of user reviews and ratings in shaping restaurant popularity</a:t>
            </a:r>
          </a:p>
          <a:p>
            <a:r>
              <a:rPr lang="en-US" sz="2000" dirty="0">
                <a:solidFill>
                  <a:schemeClr val="bg1"/>
                </a:solidFill>
                <a:latin typeface="Aptos" panose="020B0004020202020204" pitchFamily="34" charset="0"/>
              </a:rPr>
              <a:t>These insights can inform business strategies for restaurants and food delivery platforms, ultimately enhancing the dining experience for customers. Future analysis can delve deeper into personalized recommendations, demand forecasting, and market segmentation to uncover more nuanced trends and opportunities.</a:t>
            </a:r>
            <a:endParaRPr lang="en-IN" sz="2000" dirty="0">
              <a:solidFill>
                <a:schemeClr val="bg1"/>
              </a:solidFill>
              <a:latin typeface="Aptos" panose="020B0004020202020204" pitchFamily="34" charset="0"/>
            </a:endParaRPr>
          </a:p>
        </p:txBody>
      </p:sp>
    </p:spTree>
    <p:extLst>
      <p:ext uri="{BB962C8B-B14F-4D97-AF65-F5344CB8AC3E}">
        <p14:creationId xmlns:p14="http://schemas.microsoft.com/office/powerpoint/2010/main" val="392830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2BA9B4AB-AE3E-7444-D324-D594294D86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8DC57F-8597-B612-8251-25A616A4F04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547B09-1863-7514-6435-24B62C4AA396}"/>
              </a:ext>
            </a:extLst>
          </p:cNvPr>
          <p:cNvSpPr txBox="1"/>
          <p:nvPr/>
        </p:nvSpPr>
        <p:spPr>
          <a:xfrm>
            <a:off x="2413000" y="2423160"/>
            <a:ext cx="7366000" cy="1446550"/>
          </a:xfrm>
          <a:prstGeom prst="rect">
            <a:avLst/>
          </a:prstGeom>
          <a:noFill/>
        </p:spPr>
        <p:txBody>
          <a:bodyPr wrap="square" rtlCol="0">
            <a:spAutoFit/>
          </a:bodyPr>
          <a:lstStyle/>
          <a:p>
            <a:pPr algn="ctr"/>
            <a:r>
              <a:rPr lang="en-US" sz="8800" dirty="0">
                <a:solidFill>
                  <a:schemeClr val="bg1"/>
                </a:solidFill>
                <a:latin typeface="Eras Bold ITC" panose="020B0907030504020204" pitchFamily="34" charset="0"/>
              </a:rPr>
              <a:t>THANK YOU</a:t>
            </a:r>
            <a:endParaRPr lang="en-IN" sz="88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1593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tial Circle 11">
            <a:extLst>
              <a:ext uri="{FF2B5EF4-FFF2-40B4-BE49-F238E27FC236}">
                <a16:creationId xmlns:a16="http://schemas.microsoft.com/office/drawing/2014/main" id="{83EBFF81-7CD3-D56B-203B-676F3BA12D46}"/>
              </a:ext>
            </a:extLst>
          </p:cNvPr>
          <p:cNvSpPr/>
          <p:nvPr/>
        </p:nvSpPr>
        <p:spPr>
          <a:xfrm>
            <a:off x="-3794151" y="-2409760"/>
            <a:ext cx="7588301" cy="4819520"/>
          </a:xfrm>
          <a:prstGeom prst="pie">
            <a:avLst>
              <a:gd name="adj1" fmla="val 21579712"/>
              <a:gd name="adj2" fmla="val 5406234"/>
            </a:avLst>
          </a:prstGeom>
          <a:solidFill>
            <a:srgbClr val="FDEA7A"/>
          </a:solidFill>
          <a:ln>
            <a:solidFill>
              <a:srgbClr val="FDEA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3B0E3848-00A4-1FC9-2E6D-50B42DBB8148}"/>
              </a:ext>
            </a:extLst>
          </p:cNvPr>
          <p:cNvSpPr>
            <a:spLocks noGrp="1"/>
          </p:cNvSpPr>
          <p:nvPr>
            <p:ph type="title"/>
          </p:nvPr>
        </p:nvSpPr>
        <p:spPr>
          <a:xfrm>
            <a:off x="550862" y="719999"/>
            <a:ext cx="6180138" cy="519521"/>
          </a:xfrm>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id="{81DBE91B-E526-7507-A95D-DE72B2DE77A1}"/>
              </a:ext>
            </a:extLst>
          </p:cNvPr>
          <p:cNvSpPr>
            <a:spLocks noGrp="1"/>
          </p:cNvSpPr>
          <p:nvPr>
            <p:ph type="body" sz="quarter" idx="10"/>
          </p:nvPr>
        </p:nvSpPr>
        <p:spPr>
          <a:xfrm>
            <a:off x="550862" y="3835401"/>
            <a:ext cx="6180138" cy="1208547"/>
          </a:xfrm>
        </p:spPr>
        <p:txBody>
          <a:bodyPr/>
          <a:lstStyle/>
          <a:p>
            <a:r>
              <a:rPr lang="en-US" dirty="0"/>
              <a:t>Develop a comprehensive visualisation based on the provided dataset. In addition to the visual representation, analyse the sales data to summarise key trends, patterns, and insights. Focus on identifying significant metrics that highlight sales performance, such as total revenue, sales growth, and customer demographics, to provide a clearer understanding of the overall sales environment.</a:t>
            </a:r>
            <a:endParaRPr lang="en-IN" dirty="0"/>
          </a:p>
        </p:txBody>
      </p:sp>
      <p:sp>
        <p:nvSpPr>
          <p:cNvPr id="5" name="Text Placeholder 4">
            <a:extLst>
              <a:ext uri="{FF2B5EF4-FFF2-40B4-BE49-F238E27FC236}">
                <a16:creationId xmlns:a16="http://schemas.microsoft.com/office/drawing/2014/main" id="{B8E2C8E4-5019-6A5C-56CB-22B1D2D2A275}"/>
              </a:ext>
            </a:extLst>
          </p:cNvPr>
          <p:cNvSpPr>
            <a:spLocks noGrp="1"/>
          </p:cNvSpPr>
          <p:nvPr>
            <p:ph type="body" sz="quarter" idx="15"/>
          </p:nvPr>
        </p:nvSpPr>
        <p:spPr/>
        <p:txBody>
          <a:bodyPr/>
          <a:lstStyle/>
          <a:p>
            <a:r>
              <a:rPr lang="en-IN" dirty="0"/>
              <a:t>SUMMARIZE THE SALES DATA FORM ZOMATO</a:t>
            </a:r>
          </a:p>
        </p:txBody>
      </p:sp>
      <p:sp>
        <p:nvSpPr>
          <p:cNvPr id="11" name="Rectangle 10">
            <a:extLst>
              <a:ext uri="{FF2B5EF4-FFF2-40B4-BE49-F238E27FC236}">
                <a16:creationId xmlns:a16="http://schemas.microsoft.com/office/drawing/2014/main" id="{9C506D57-8364-4655-F125-95D71B45635A}"/>
              </a:ext>
            </a:extLst>
          </p:cNvPr>
          <p:cNvSpPr/>
          <p:nvPr/>
        </p:nvSpPr>
        <p:spPr>
          <a:xfrm>
            <a:off x="7280910" y="475488"/>
            <a:ext cx="1826513" cy="1785931"/>
          </a:xfrm>
          <a:prstGeom prst="rect">
            <a:avLst/>
          </a:prstGeom>
          <a:solidFill>
            <a:srgbClr val="F152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24F240E0-8460-18F3-CDB3-62E09C5C1D6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8634" r="28634"/>
          <a:stretch>
            <a:fillRect/>
          </a:stretch>
        </p:blipFill>
        <p:spPr>
          <a:xfrm>
            <a:off x="7580416" y="719999"/>
            <a:ext cx="4060722" cy="5560087"/>
          </a:xfrm>
        </p:spPr>
      </p:pic>
      <p:sp>
        <p:nvSpPr>
          <p:cNvPr id="13" name="Rectangle 12">
            <a:extLst>
              <a:ext uri="{FF2B5EF4-FFF2-40B4-BE49-F238E27FC236}">
                <a16:creationId xmlns:a16="http://schemas.microsoft.com/office/drawing/2014/main" id="{65B1AABD-AC01-AF68-2F0A-914C01220759}"/>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280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3E4F24-91BC-240E-C0A9-4E5AA1C2FE7A}"/>
              </a:ext>
            </a:extLst>
          </p:cNvPr>
          <p:cNvSpPr>
            <a:spLocks noGrp="1"/>
          </p:cNvSpPr>
          <p:nvPr>
            <p:ph type="title"/>
          </p:nvPr>
        </p:nvSpPr>
        <p:spPr>
          <a:xfrm>
            <a:off x="528752" y="418129"/>
            <a:ext cx="5545136" cy="688415"/>
          </a:xfrm>
        </p:spPr>
        <p:txBody>
          <a:bodyPr>
            <a:normAutofit fontScale="90000"/>
          </a:bodyPr>
          <a:lstStyle/>
          <a:p>
            <a:r>
              <a:rPr lang="en-IN" dirty="0"/>
              <a:t>KEY QUESTIONS</a:t>
            </a:r>
          </a:p>
        </p:txBody>
      </p:sp>
      <p:pic>
        <p:nvPicPr>
          <p:cNvPr id="16" name="Picture Placeholder 15">
            <a:extLst>
              <a:ext uri="{FF2B5EF4-FFF2-40B4-BE49-F238E27FC236}">
                <a16:creationId xmlns:a16="http://schemas.microsoft.com/office/drawing/2014/main" id="{34B366E5-382A-1934-54D8-2344C5DF5A7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0826" b="10826"/>
          <a:stretch>
            <a:fillRect/>
          </a:stretch>
        </p:blipFill>
        <p:spPr/>
      </p:pic>
      <p:sp>
        <p:nvSpPr>
          <p:cNvPr id="17" name="Partial Circle 16">
            <a:extLst>
              <a:ext uri="{FF2B5EF4-FFF2-40B4-BE49-F238E27FC236}">
                <a16:creationId xmlns:a16="http://schemas.microsoft.com/office/drawing/2014/main" id="{AA124BC7-9185-FF52-9C92-700FF5EF179A}"/>
              </a:ext>
            </a:extLst>
          </p:cNvPr>
          <p:cNvSpPr/>
          <p:nvPr/>
        </p:nvSpPr>
        <p:spPr>
          <a:xfrm>
            <a:off x="-2736113" y="4448240"/>
            <a:ext cx="5472226" cy="4819520"/>
          </a:xfrm>
          <a:prstGeom prst="pie">
            <a:avLst>
              <a:gd name="adj1" fmla="val 16172705"/>
              <a:gd name="adj2" fmla="val 73616"/>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6689330-88CE-89A8-A52A-D86E7845EA3C}"/>
              </a:ext>
            </a:extLst>
          </p:cNvPr>
          <p:cNvSpPr/>
          <p:nvPr/>
        </p:nvSpPr>
        <p:spPr>
          <a:xfrm>
            <a:off x="9467136" y="-2409760"/>
            <a:ext cx="5472226" cy="4819520"/>
          </a:xfrm>
          <a:prstGeom prst="pie">
            <a:avLst>
              <a:gd name="adj1" fmla="val 5335410"/>
              <a:gd name="adj2" fmla="val 10817707"/>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 Placeholder 3">
            <a:extLst>
              <a:ext uri="{FF2B5EF4-FFF2-40B4-BE49-F238E27FC236}">
                <a16:creationId xmlns:a16="http://schemas.microsoft.com/office/drawing/2014/main" id="{0D511EFB-85E8-8478-8AC3-3F16708DC761}"/>
              </a:ext>
            </a:extLst>
          </p:cNvPr>
          <p:cNvSpPr>
            <a:spLocks noGrp="1"/>
          </p:cNvSpPr>
          <p:nvPr>
            <p:ph type="body" sz="quarter" idx="14"/>
          </p:nvPr>
        </p:nvSpPr>
        <p:spPr>
          <a:xfrm>
            <a:off x="5762239" y="898076"/>
            <a:ext cx="5005139" cy="1913680"/>
          </a:xfrm>
        </p:spPr>
        <p:txBody>
          <a:bodyPr>
            <a:noAutofit/>
          </a:bodyPr>
          <a:lstStyle/>
          <a:p>
            <a:r>
              <a:rPr lang="en-US" dirty="0"/>
              <a:t>1. What Type Of Restaurant Do The majority of customers order from?</a:t>
            </a:r>
          </a:p>
          <a:p>
            <a:r>
              <a:rPr lang="en-US" dirty="0"/>
              <a:t>2. How many votes has each type of restaurant received from customers?</a:t>
            </a:r>
          </a:p>
          <a:p>
            <a:r>
              <a:rPr lang="en-US" dirty="0"/>
              <a:t>3. What are the ratings that the majority of restaurants have received?</a:t>
            </a:r>
          </a:p>
          <a:p>
            <a:endParaRPr lang="en-US" dirty="0"/>
          </a:p>
        </p:txBody>
      </p:sp>
      <p:sp>
        <p:nvSpPr>
          <p:cNvPr id="25" name="Text Placeholder 3">
            <a:extLst>
              <a:ext uri="{FF2B5EF4-FFF2-40B4-BE49-F238E27FC236}">
                <a16:creationId xmlns:a16="http://schemas.microsoft.com/office/drawing/2014/main" id="{0814F35B-E9D9-F594-FA1B-8590D1F26A6E}"/>
              </a:ext>
            </a:extLst>
          </p:cNvPr>
          <p:cNvSpPr txBox="1">
            <a:spLocks/>
          </p:cNvSpPr>
          <p:nvPr/>
        </p:nvSpPr>
        <p:spPr>
          <a:xfrm>
            <a:off x="798750" y="4046244"/>
            <a:ext cx="5005139" cy="191368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Zomato has observed that most couples order most of their food online. What is their average spending on each order?</a:t>
            </a:r>
          </a:p>
          <a:p>
            <a:r>
              <a:rPr lang="en-US" dirty="0"/>
              <a:t>5. Which mode (online or offline) has received the maximum rating?</a:t>
            </a:r>
          </a:p>
          <a:p>
            <a:r>
              <a:rPr lang="en-US" dirty="0"/>
              <a:t>6. Which type of restaurant received more offline orders, so that </a:t>
            </a:r>
            <a:r>
              <a:rPr lang="en-US" dirty="0" err="1"/>
              <a:t>zomato</a:t>
            </a:r>
            <a:r>
              <a:rPr lang="en-US" dirty="0"/>
              <a:t> can provide customers with some good offers?</a:t>
            </a:r>
          </a:p>
          <a:p>
            <a:endParaRPr lang="en-US" dirty="0"/>
          </a:p>
        </p:txBody>
      </p:sp>
    </p:spTree>
    <p:extLst>
      <p:ext uri="{BB962C8B-B14F-4D97-AF65-F5344CB8AC3E}">
        <p14:creationId xmlns:p14="http://schemas.microsoft.com/office/powerpoint/2010/main" val="1873101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2E502F-306F-4039-B01F-4BDF106E90B9}"/>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1. What Type Of Restaurant Do The majority of customers order from?</a:t>
            </a:r>
          </a:p>
          <a:p>
            <a:endParaRPr lang="en-IN" sz="4800" dirty="0">
              <a:latin typeface="Montserrat ExtraBold"/>
            </a:endParaRPr>
          </a:p>
        </p:txBody>
      </p:sp>
      <p:pic>
        <p:nvPicPr>
          <p:cNvPr id="20" name="Picture 19">
            <a:extLst>
              <a:ext uri="{FF2B5EF4-FFF2-40B4-BE49-F238E27FC236}">
                <a16:creationId xmlns:a16="http://schemas.microsoft.com/office/drawing/2014/main" id="{A7F2317F-F5EF-E91A-573E-F1286D6CDD35}"/>
              </a:ext>
            </a:extLst>
          </p:cNvPr>
          <p:cNvPicPr>
            <a:picLocks noChangeAspect="1"/>
          </p:cNvPicPr>
          <p:nvPr/>
        </p:nvPicPr>
        <p:blipFill>
          <a:blip r:embed="rId3">
            <a:extLst>
              <a:ext uri="{BEBA8EAE-BF5A-486C-A8C5-ECC9F3942E4B}">
                <a14:imgProps xmlns:a14="http://schemas.microsoft.com/office/drawing/2010/main">
                  <a14:imgLayer r:embed="rId4">
                    <a14:imgEffect>
                      <a14:saturation sat="111000"/>
                    </a14:imgEffect>
                  </a14:imgLayer>
                </a14:imgProps>
              </a:ext>
              <a:ext uri="{28A0092B-C50C-407E-A947-70E740481C1C}">
                <a14:useLocalDpi xmlns:a14="http://schemas.microsoft.com/office/drawing/2010/main" val="0"/>
              </a:ext>
            </a:extLst>
          </a:blip>
          <a:srcRect l="190" t="2733" r="-190" b="2806"/>
          <a:stretch/>
        </p:blipFill>
        <p:spPr>
          <a:xfrm>
            <a:off x="6096000" y="1632154"/>
            <a:ext cx="5496692" cy="4115414"/>
          </a:xfrm>
          <a:prstGeom prst="rect">
            <a:avLst/>
          </a:prstGeom>
        </p:spPr>
      </p:pic>
      <p:sp>
        <p:nvSpPr>
          <p:cNvPr id="22" name="TextBox 21">
            <a:extLst>
              <a:ext uri="{FF2B5EF4-FFF2-40B4-BE49-F238E27FC236}">
                <a16:creationId xmlns:a16="http://schemas.microsoft.com/office/drawing/2014/main" id="{1849E83F-E15B-F1BA-92A8-E187A1D630BA}"/>
              </a:ext>
            </a:extLst>
          </p:cNvPr>
          <p:cNvSpPr txBox="1"/>
          <p:nvPr/>
        </p:nvSpPr>
        <p:spPr>
          <a:xfrm>
            <a:off x="709971" y="1715695"/>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The bar for "Dining" is significantly taller than the others, indicating that it receives the highest number of orders. This suggests that most customers prefer to dine in restaurants rather than other options.</a:t>
            </a:r>
          </a:p>
          <a:p>
            <a:r>
              <a:rPr lang="en-US" sz="1600" dirty="0">
                <a:solidFill>
                  <a:srgbClr val="C00000"/>
                </a:solidFill>
                <a:latin typeface="Aptos" panose="020B0004020202020204" pitchFamily="34" charset="0"/>
              </a:rPr>
              <a:t> * Other Restaurant Types: The bars for "Buffet," "Cafes," and "Other" are relatively shorter, implying that they receive fewer orders compared to "Dining." This suggests that a smaller proportion of customers opt for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selected.</a:t>
            </a:r>
            <a:endParaRPr lang="en-IN" sz="1600" dirty="0">
              <a:solidFill>
                <a:srgbClr val="C00000"/>
              </a:solidFill>
              <a:latin typeface="Aptos" panose="020B0004020202020204" pitchFamily="34" charset="0"/>
            </a:endParaRPr>
          </a:p>
        </p:txBody>
      </p:sp>
      <p:sp>
        <p:nvSpPr>
          <p:cNvPr id="23" name="Rectangle 22">
            <a:extLst>
              <a:ext uri="{FF2B5EF4-FFF2-40B4-BE49-F238E27FC236}">
                <a16:creationId xmlns:a16="http://schemas.microsoft.com/office/drawing/2014/main" id="{BD12A42C-1D2F-922F-3518-7308DFF90635}"/>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EC9AD57-1930-E86B-AB37-97461A81A47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78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13017F-D0CC-56CF-B819-48F835C866B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3D0FB22-32F3-71DC-2F0A-DBC4B065F0BB}"/>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2. How many votes has each type of restaurant received from customers?</a:t>
            </a:r>
          </a:p>
          <a:p>
            <a:endParaRPr lang="en-IN" sz="4800" dirty="0">
              <a:latin typeface="Montserrat ExtraBold"/>
            </a:endParaRPr>
          </a:p>
        </p:txBody>
      </p:sp>
      <p:pic>
        <p:nvPicPr>
          <p:cNvPr id="21" name="Picture 20">
            <a:extLst>
              <a:ext uri="{FF2B5EF4-FFF2-40B4-BE49-F238E27FC236}">
                <a16:creationId xmlns:a16="http://schemas.microsoft.com/office/drawing/2014/main" id="{B6497134-F9ED-3FE5-CDC8-43685C39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897625"/>
            <a:ext cx="5063253" cy="3642568"/>
          </a:xfrm>
          <a:prstGeom prst="rect">
            <a:avLst/>
          </a:prstGeom>
        </p:spPr>
      </p:pic>
      <p:sp>
        <p:nvSpPr>
          <p:cNvPr id="7" name="TextBox 6">
            <a:extLst>
              <a:ext uri="{FF2B5EF4-FFF2-40B4-BE49-F238E27FC236}">
                <a16:creationId xmlns:a16="http://schemas.microsoft.com/office/drawing/2014/main" id="{6FF8EC13-C08B-C3C0-7112-0B1CC9B987DE}"/>
              </a:ext>
            </a:extLst>
          </p:cNvPr>
          <p:cNvSpPr txBox="1"/>
          <p:nvPr/>
        </p:nvSpPr>
        <p:spPr>
          <a:xfrm>
            <a:off x="6110748" y="1702972"/>
            <a:ext cx="4874752" cy="4278094"/>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a:t>
            </a:r>
          </a:p>
          <a:p>
            <a:r>
              <a:rPr lang="en-US" sz="1600" dirty="0">
                <a:solidFill>
                  <a:srgbClr val="C00000"/>
                </a:solidFill>
                <a:latin typeface="Aptos" panose="020B0004020202020204" pitchFamily="34" charset="0"/>
              </a:rPr>
              <a:t>The bar for "Dining" is significantly taller than the others, indicating that it has received the highest number of votes. This suggests that it is the most preferred type of restaurant among customers.</a:t>
            </a:r>
          </a:p>
          <a:p>
            <a:r>
              <a:rPr lang="en-US" sz="1600" dirty="0">
                <a:solidFill>
                  <a:srgbClr val="C00000"/>
                </a:solidFill>
                <a:latin typeface="Aptos" panose="020B0004020202020204" pitchFamily="34" charset="0"/>
              </a:rPr>
              <a:t> * Other Restaurant Types:</a:t>
            </a:r>
          </a:p>
          <a:p>
            <a:r>
              <a:rPr lang="en-US" sz="1600" dirty="0">
                <a:solidFill>
                  <a:srgbClr val="C00000"/>
                </a:solidFill>
                <a:latin typeface="Aptos" panose="020B0004020202020204" pitchFamily="34" charset="0"/>
              </a:rPr>
              <a:t> The bars for "Buffet," "Cafes," and "Other" are relatively shorter, implying that they have received fewer votes compared to "Dining." This suggests that a smaller proportion of customers prefer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chosen.</a:t>
            </a:r>
            <a:endParaRPr lang="en-IN" sz="1600" dirty="0">
              <a:solidFill>
                <a:srgbClr val="C00000"/>
              </a:solidFill>
              <a:latin typeface="Aptos" panose="020B0004020202020204" pitchFamily="34" charset="0"/>
            </a:endParaRPr>
          </a:p>
        </p:txBody>
      </p:sp>
      <p:sp>
        <p:nvSpPr>
          <p:cNvPr id="8" name="Rectangle 7">
            <a:extLst>
              <a:ext uri="{FF2B5EF4-FFF2-40B4-BE49-F238E27FC236}">
                <a16:creationId xmlns:a16="http://schemas.microsoft.com/office/drawing/2014/main" id="{6AB67E46-51F3-9564-4D10-E24F1942DC9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A8E642C-07FF-EEEC-1EFF-A92A0214BE6F}"/>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22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F3417E-4435-4094-6A57-D3EDB3A25C7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E982B67-C8FA-0FFF-B389-15DADE721BC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3. What are the ratings that the majority of restaurants have received?</a:t>
            </a:r>
          </a:p>
          <a:p>
            <a:endParaRPr lang="en-IN" sz="4800" dirty="0">
              <a:latin typeface="Montserrat ExtraBold"/>
            </a:endParaRPr>
          </a:p>
        </p:txBody>
      </p:sp>
      <p:pic>
        <p:nvPicPr>
          <p:cNvPr id="5" name="Picture 4">
            <a:extLst>
              <a:ext uri="{FF2B5EF4-FFF2-40B4-BE49-F238E27FC236}">
                <a16:creationId xmlns:a16="http://schemas.microsoft.com/office/drawing/2014/main" id="{E102C23D-FAA3-B810-8EFA-F1797BF5E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00" y="1513236"/>
            <a:ext cx="5372850" cy="4344006"/>
          </a:xfrm>
          <a:prstGeom prst="rect">
            <a:avLst/>
          </a:prstGeom>
        </p:spPr>
      </p:pic>
      <p:sp>
        <p:nvSpPr>
          <p:cNvPr id="2" name="TextBox 1">
            <a:extLst>
              <a:ext uri="{FF2B5EF4-FFF2-40B4-BE49-F238E27FC236}">
                <a16:creationId xmlns:a16="http://schemas.microsoft.com/office/drawing/2014/main" id="{B6826C78-27CC-C171-37B7-9C3166F5880D}"/>
              </a:ext>
            </a:extLst>
          </p:cNvPr>
          <p:cNvSpPr txBox="1"/>
          <p:nvPr/>
        </p:nvSpPr>
        <p:spPr>
          <a:xfrm>
            <a:off x="546100" y="1669302"/>
            <a:ext cx="4874752" cy="3785652"/>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Majority of Ratings: The bars between 3.75 and 4.50 are taller than the others, indicating that a majority of restaurants have received ratings within this range. This suggests that a large proportion of restaurants are rated highly by customers.</a:t>
            </a:r>
          </a:p>
          <a:p>
            <a:r>
              <a:rPr lang="en-US" sz="1600" dirty="0">
                <a:solidFill>
                  <a:srgbClr val="C00000"/>
                </a:solidFill>
                <a:latin typeface="Aptos" panose="020B0004020202020204" pitchFamily="34" charset="0"/>
              </a:rPr>
              <a:t> * Lower Ratings: The bars for ratings below 3.75 are shorter, implying that fewer restaurants have received lower ratings. This suggests that a smaller proportion of restaurants are rated poorly by customers.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majority of restaurants have received ratings between 3.75 and 4.50, indicating that they are generally well-regarded by customers.</a:t>
            </a:r>
            <a:endParaRPr lang="en-IN" sz="1600" dirty="0">
              <a:solidFill>
                <a:srgbClr val="C00000"/>
              </a:solidFill>
              <a:latin typeface="Aptos" panose="020B0004020202020204" pitchFamily="34" charset="0"/>
            </a:endParaRPr>
          </a:p>
        </p:txBody>
      </p:sp>
      <p:sp>
        <p:nvSpPr>
          <p:cNvPr id="3" name="Rectangle 2">
            <a:extLst>
              <a:ext uri="{FF2B5EF4-FFF2-40B4-BE49-F238E27FC236}">
                <a16:creationId xmlns:a16="http://schemas.microsoft.com/office/drawing/2014/main" id="{1D765EC5-7FEA-2E41-8B95-4D06DDD717F6}"/>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88516AE-59FF-6292-52A3-ABD59A320E9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30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4BE416-6188-EB8F-37C0-7A7DBAF5DE7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09545F2-4FBE-0737-71C6-90C89238D5E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4. Zomato has observed that most couples order their food online. What is their average spending on each order?</a:t>
            </a:r>
          </a:p>
          <a:p>
            <a:endParaRPr lang="en-IN" sz="4800" dirty="0">
              <a:latin typeface="Montserrat ExtraBold"/>
            </a:endParaRPr>
          </a:p>
        </p:txBody>
      </p:sp>
      <p:pic>
        <p:nvPicPr>
          <p:cNvPr id="3" name="Picture 2">
            <a:extLst>
              <a:ext uri="{FF2B5EF4-FFF2-40B4-BE49-F238E27FC236}">
                <a16:creationId xmlns:a16="http://schemas.microsoft.com/office/drawing/2014/main" id="{161C97DB-C058-ADC7-363A-CD5502B5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1" y="1742010"/>
            <a:ext cx="6449325" cy="4239217"/>
          </a:xfrm>
          <a:prstGeom prst="rect">
            <a:avLst/>
          </a:prstGeom>
        </p:spPr>
      </p:pic>
      <p:sp>
        <p:nvSpPr>
          <p:cNvPr id="4" name="TextBox 3">
            <a:extLst>
              <a:ext uri="{FF2B5EF4-FFF2-40B4-BE49-F238E27FC236}">
                <a16:creationId xmlns:a16="http://schemas.microsoft.com/office/drawing/2014/main" id="{E94EED8A-326E-0911-7165-20ABC3C8A153}"/>
              </a:ext>
            </a:extLst>
          </p:cNvPr>
          <p:cNvSpPr txBox="1"/>
          <p:nvPr/>
        </p:nvSpPr>
        <p:spPr>
          <a:xfrm>
            <a:off x="6533126" y="1742010"/>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Most Common Spending Range:</a:t>
            </a:r>
          </a:p>
          <a:p>
            <a:r>
              <a:rPr lang="en-US" sz="1600" dirty="0">
                <a:solidFill>
                  <a:srgbClr val="C00000"/>
                </a:solidFill>
                <a:latin typeface="Aptos" panose="020B0004020202020204" pitchFamily="34" charset="0"/>
              </a:rPr>
              <a:t> The tallest bars are between 150 and 300, indicating that the most common spending range for couples ordering food online is within this range. This suggests that a majority of couples spend between 150 and 300 per order.</a:t>
            </a:r>
          </a:p>
          <a:p>
            <a:r>
              <a:rPr lang="en-US" sz="1600" dirty="0">
                <a:solidFill>
                  <a:srgbClr val="C00000"/>
                </a:solidFill>
                <a:latin typeface="Aptos" panose="020B0004020202020204" pitchFamily="34" charset="0"/>
              </a:rPr>
              <a:t>* Other Spending Ranges:</a:t>
            </a:r>
          </a:p>
          <a:p>
            <a:r>
              <a:rPr lang="en-US" sz="1600" dirty="0">
                <a:solidFill>
                  <a:srgbClr val="C00000"/>
                </a:solidFill>
                <a:latin typeface="Aptos" panose="020B0004020202020204" pitchFamily="34" charset="0"/>
              </a:rPr>
              <a:t> There are also bars for other spending ranges, such as 100-150, 300-350, and 400-450, but they are shorter than the 150-300 bar. This suggests that a smaller proportion of couples spend within these ranges.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average spending on each order for couples ordering food online through Zomato is likely to be around 225, falling within the most common spending range of 150-300.</a:t>
            </a:r>
            <a:endParaRPr lang="en-IN" sz="1600" dirty="0">
              <a:solidFill>
                <a:srgbClr val="C00000"/>
              </a:solidFill>
              <a:latin typeface="Aptos" panose="020B0004020202020204" pitchFamily="34" charset="0"/>
            </a:endParaRPr>
          </a:p>
        </p:txBody>
      </p:sp>
      <p:sp>
        <p:nvSpPr>
          <p:cNvPr id="7" name="Rectangle 6">
            <a:extLst>
              <a:ext uri="{FF2B5EF4-FFF2-40B4-BE49-F238E27FC236}">
                <a16:creationId xmlns:a16="http://schemas.microsoft.com/office/drawing/2014/main" id="{FC55349A-1E2D-7257-3B5C-9AFFD9E22AD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A031592-C12D-2769-B6E1-EDD3D0A54AAA}"/>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257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920F45-2486-6C2F-AB19-9FFDCE14DC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48C62A-7CB5-6088-5028-4FD6E5237D98}"/>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5. Which mode (online or offline) has received the maximum rating?</a:t>
            </a:r>
          </a:p>
          <a:p>
            <a:endParaRPr lang="en-IN" sz="4800" dirty="0">
              <a:latin typeface="Montserrat ExtraBold"/>
            </a:endParaRPr>
          </a:p>
        </p:txBody>
      </p:sp>
      <p:pic>
        <p:nvPicPr>
          <p:cNvPr id="7" name="Picture 6">
            <a:extLst>
              <a:ext uri="{FF2B5EF4-FFF2-40B4-BE49-F238E27FC236}">
                <a16:creationId xmlns:a16="http://schemas.microsoft.com/office/drawing/2014/main" id="{43F12AF0-B71C-CF9C-39B2-063E4FDD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3349"/>
            <a:ext cx="5679514" cy="3926341"/>
          </a:xfrm>
          <a:prstGeom prst="rect">
            <a:avLst/>
          </a:prstGeom>
        </p:spPr>
      </p:pic>
      <p:sp>
        <p:nvSpPr>
          <p:cNvPr id="8" name="TextBox 7">
            <a:extLst>
              <a:ext uri="{FF2B5EF4-FFF2-40B4-BE49-F238E27FC236}">
                <a16:creationId xmlns:a16="http://schemas.microsoft.com/office/drawing/2014/main" id="{2FD9C2F8-8683-A713-6267-41534DD0B23D}"/>
              </a:ext>
            </a:extLst>
          </p:cNvPr>
          <p:cNvSpPr txBox="1"/>
          <p:nvPr/>
        </p:nvSpPr>
        <p:spPr>
          <a:xfrm>
            <a:off x="546100" y="1622485"/>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Higher Ratings for Online Orders: The bars for online orders are taller than the bars for offline orders for each rating category. This indicates that a higher proportion of online orders received higher ratings compared to offline orders.</a:t>
            </a:r>
          </a:p>
          <a:p>
            <a:r>
              <a:rPr lang="en-US" sz="1600" dirty="0">
                <a:solidFill>
                  <a:srgbClr val="C00000"/>
                </a:solidFill>
                <a:latin typeface="Aptos" panose="020B0004020202020204" pitchFamily="34" charset="0"/>
              </a:rPr>
              <a:t> * Distribution of Ratings: The distribution of ratings is similar for both online and offline orders, with a majority of orders receiving ratings between 3.2 and 4.4. However, the proportion of online orders in the higher rating categories (3.6 and 4.4) is greater than that of offline orders.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suggests that online orders have received higher ratings overall compared to offline orders. While both modes have a similar distribution of ratings, a larger proportion of online orders fall into the higher rating categories.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28243398-7A6F-5552-2D5B-F408E7D4B7D0}"/>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78B7153-BD63-36BB-517D-F2E580B28DF7}"/>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1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1BF5CD-63C9-4092-62E9-D16AF459F2C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938A5-4983-F4DE-6E3D-805DE0029B9C}"/>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6. Which type of restaurant received more offline orders so that Zomato could offer customers better offers?</a:t>
            </a:r>
          </a:p>
          <a:p>
            <a:endParaRPr lang="en-IN" sz="4800" dirty="0">
              <a:latin typeface="Montserrat ExtraBold"/>
            </a:endParaRPr>
          </a:p>
        </p:txBody>
      </p:sp>
      <p:pic>
        <p:nvPicPr>
          <p:cNvPr id="7" name="Picture 6">
            <a:extLst>
              <a:ext uri="{FF2B5EF4-FFF2-40B4-BE49-F238E27FC236}">
                <a16:creationId xmlns:a16="http://schemas.microsoft.com/office/drawing/2014/main" id="{D92BBAE4-1B87-AF9E-980A-6EB16564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1" y="1774216"/>
            <a:ext cx="4798646" cy="4056314"/>
          </a:xfrm>
          <a:prstGeom prst="rect">
            <a:avLst/>
          </a:prstGeom>
        </p:spPr>
      </p:pic>
      <p:sp>
        <p:nvSpPr>
          <p:cNvPr id="8" name="TextBox 7">
            <a:extLst>
              <a:ext uri="{FF2B5EF4-FFF2-40B4-BE49-F238E27FC236}">
                <a16:creationId xmlns:a16="http://schemas.microsoft.com/office/drawing/2014/main" id="{4C672930-EF47-448A-45B0-8FFA1B533BC1}"/>
              </a:ext>
            </a:extLst>
          </p:cNvPr>
          <p:cNvSpPr txBox="1"/>
          <p:nvPr/>
        </p:nvSpPr>
        <p:spPr>
          <a:xfrm>
            <a:off x="6248810" y="1874797"/>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Dining Restaurants: The cell for "Dining" restaurants and "No" (offline orders) has the highest value (77), indicating that Dining restaurants received the most offline orders. This suggests that Zomato could focus on offering better offers to customers at Dining restaurants. </a:t>
            </a:r>
          </a:p>
          <a:p>
            <a:r>
              <a:rPr lang="en-US" sz="1600" dirty="0">
                <a:solidFill>
                  <a:srgbClr val="C00000"/>
                </a:solidFill>
                <a:latin typeface="Aptos" panose="020B0004020202020204" pitchFamily="34" charset="0"/>
              </a:rPr>
              <a:t>* Other Restaurant Types: The cells for "Buffet," "Cafes," and "Other" restaurants have lower values for offline orders, suggesting that they received fewer offline orders compared to Dining restaurants.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heatmap demonstrates that Dining restaurants received the most offline orders. Therefore, Zomato could offer better offers to customers at Dining restaurants to encourage more offline orders.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C4813801-DCA6-BFE2-17A6-CCAC744E9BC6}"/>
              </a:ext>
            </a:extLst>
          </p:cNvPr>
          <p:cNvSpPr/>
          <p:nvPr/>
        </p:nvSpPr>
        <p:spPr>
          <a:xfrm>
            <a:off x="8950960"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05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EAF5371-3919-41BE-82CC-ABC7B91C031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BA98E18-AF1A-4A90-8B7E-FEA4F6D815BF}">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8F15AFF-C86B-4A44-91BC-BCE28CF1FDB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103</TotalTime>
  <Words>1175</Words>
  <Application>Microsoft Office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Arial</vt:lpstr>
      <vt:lpstr>Calibri</vt:lpstr>
      <vt:lpstr>Calibri Light</vt:lpstr>
      <vt:lpstr>Eras Bold ITC</vt:lpstr>
      <vt:lpstr>Montserrat ExtraBold</vt:lpstr>
      <vt:lpstr>Open Sans</vt:lpstr>
      <vt:lpstr>Office Theme</vt:lpstr>
      <vt:lpstr>Mint</vt:lpstr>
      <vt:lpstr>ZOMATO DATA ANALYSIS</vt:lpstr>
      <vt:lpstr>OBJECTIVE</vt:lpstr>
      <vt:lpstr>KEY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2</cp:revision>
  <dcterms:created xsi:type="dcterms:W3CDTF">2024-12-21T03:07:26Z</dcterms:created>
  <dcterms:modified xsi:type="dcterms:W3CDTF">2025-01-22T04:57:16Z</dcterms:modified>
</cp:coreProperties>
</file>