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87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6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958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292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9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2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0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0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0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26A875-2C2D-45E2-BAD6-6EFEE311EE40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EBE305-E974-4E42-AA7C-2F4275003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361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463"/>
            <a:ext cx="12340046" cy="1968137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REVERsO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840" y="4569521"/>
            <a:ext cx="3692434" cy="199156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WAY 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ONLINE 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93" y="2211754"/>
            <a:ext cx="2217561" cy="23577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89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769" y="343877"/>
            <a:ext cx="9769231" cy="2033563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DETECTION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69" y="948265"/>
            <a:ext cx="1469292" cy="14291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8073362">
            <a:off x="3309257" y="3021874"/>
            <a:ext cx="1515292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36396">
            <a:off x="6596744" y="3023046"/>
            <a:ext cx="1515292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4093029"/>
            <a:ext cx="3652561" cy="158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 PHOTO OF THE PERSON FROM HEAD TO TOE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2000" y="4093029"/>
            <a:ext cx="3657077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PHOTO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9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524"/>
            <a:ext cx="9144000" cy="1545264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 FEATURE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6422" y="3936274"/>
            <a:ext cx="2821577" cy="18462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SCANNING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10" y="1661678"/>
            <a:ext cx="1381318" cy="4229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567" y="2026070"/>
            <a:ext cx="2200275" cy="180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82" y="1633916"/>
            <a:ext cx="1333686" cy="4248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909" y="1664779"/>
            <a:ext cx="933580" cy="4229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096" y="1716212"/>
            <a:ext cx="1267002" cy="4239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2665" y="5908787"/>
            <a:ext cx="4093029" cy="9200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48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337"/>
            <a:ext cx="9144000" cy="1793966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 ANALYSER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77440"/>
            <a:ext cx="9144000" cy="37795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HEIGHT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FACE CUT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WAIST SIZE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UPPER BODY SIZE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5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1"/>
            <a:ext cx="9144000" cy="1463040"/>
          </a:xfrm>
        </p:spPr>
        <p:txBody>
          <a:bodyPr/>
          <a:lstStyle/>
          <a:p>
            <a:r>
              <a:rPr lang="en-US" dirty="0" smtClean="0"/>
              <a:t>SCISSOR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7046" y="2078893"/>
            <a:ext cx="4867867" cy="47050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is one of the most important feature in this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feature will adjust the outfit and accessories according to the customer requirement.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That is whys it is known as scissor feature to scissor it out the outfits and accessories.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20" y="300423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9" y="3004233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330" y="3004233"/>
            <a:ext cx="2143125" cy="2143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1984" y="3912810"/>
            <a:ext cx="4915" cy="639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0796" y="3326450"/>
            <a:ext cx="191357" cy="531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37340" y="3160093"/>
            <a:ext cx="397245" cy="409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12461" y="3565936"/>
            <a:ext cx="124376" cy="58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95899" y="4129550"/>
            <a:ext cx="189431" cy="477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39796" y="4657407"/>
            <a:ext cx="106178" cy="447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984" y="4607130"/>
            <a:ext cx="200169" cy="37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39"/>
            <a:ext cx="9144000" cy="1406769"/>
          </a:xfrm>
        </p:spPr>
        <p:txBody>
          <a:bodyPr/>
          <a:lstStyle/>
          <a:p>
            <a:r>
              <a:rPr lang="en-US" dirty="0" smtClean="0">
                <a:latin typeface="Times NewT Roman"/>
              </a:rPr>
              <a:t>VIRTUAL TRIAL ROOM</a:t>
            </a:r>
            <a:endParaRPr lang="en-US" dirty="0">
              <a:latin typeface="Times New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7538" y="1946030"/>
            <a:ext cx="8213970" cy="4728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8961" y="1428541"/>
            <a:ext cx="5566452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LET’S GET STARTED</a:t>
            </a:r>
            <a:endParaRPr lang="en-US" sz="3200" dirty="0">
              <a:latin typeface="Times NewT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943" y="2647406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7654" y="4770552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4103" y="4812046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823" y="2701223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34103" y="2687116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1943" y="4722223"/>
            <a:ext cx="1053737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580416" y="2742633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414824" y="4896931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5432529" y="4878297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2567353" y="4813761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5458262" y="2800498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444634" y="2772001"/>
            <a:ext cx="844732" cy="85566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7537" y="6158615"/>
            <a:ext cx="3836909" cy="51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T Roman"/>
              </a:rPr>
              <a:t>SHARE</a:t>
            </a:r>
            <a:endParaRPr lang="en-US" sz="3600" dirty="0">
              <a:latin typeface="Times New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4599" y="6148151"/>
            <a:ext cx="3836909" cy="51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ANALYSE</a:t>
            </a:r>
            <a:endParaRPr lang="en-US" sz="3200" dirty="0">
              <a:latin typeface="Times NewT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755"/>
            <a:ext cx="9144000" cy="17242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T Roman"/>
              </a:rPr>
              <a:t>ANALYSE METER</a:t>
            </a:r>
            <a:endParaRPr lang="en-US" dirty="0">
              <a:latin typeface="Times New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65417" y="1881052"/>
            <a:ext cx="5399314" cy="483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T Roman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5525588" y="2858589"/>
            <a:ext cx="478971" cy="23513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599610" y="5129348"/>
            <a:ext cx="330925" cy="38317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317966" y="2858589"/>
            <a:ext cx="1576251" cy="9731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GOOD</a:t>
            </a:r>
            <a:endParaRPr lang="en-US" sz="3200" dirty="0">
              <a:latin typeface="Times NewT Roman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622867" y="2858589"/>
            <a:ext cx="1576251" cy="9731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NICE</a:t>
            </a:r>
            <a:endParaRPr lang="en-US" sz="3200" dirty="0">
              <a:latin typeface="Times NewT Roman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396341" y="4972504"/>
            <a:ext cx="1741716" cy="9731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WORST</a:t>
            </a:r>
            <a:endParaRPr lang="en-US" sz="3200" dirty="0">
              <a:latin typeface="Times NewT Roman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466112" y="4898572"/>
            <a:ext cx="1998618" cy="9731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T Roman"/>
              </a:rPr>
              <a:t>SUPERB</a:t>
            </a:r>
            <a:endParaRPr lang="en-US" sz="3200" dirty="0">
              <a:latin typeface="Times NewT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1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043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SCISSOR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CAMERA BOTH FRONT AND REAR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INTELLIGENCE(AI)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360 DEGREE SCANNER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0276" y="0"/>
            <a:ext cx="290732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TRIAL OF OUTFIT AND ACCESSORIES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CLOTHES DOESN’T FIT VERY WELL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3569" y="-2"/>
            <a:ext cx="284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REVERSO PROVIDES A TRIAL ROOM FOR THE CUSTOMER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HECTIC JOB OF RETURNING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THE USER TO KNOW WHICH KIND OF SIZE FITS HIM WELL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6861" y="-2"/>
            <a:ext cx="2829169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FINANICAL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INCREASE FINANCAL STATUS OF ONLINE SITES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POLICY WILL GET REDUCE WHICH WILL SAVE THEIR ENERGY AND RESOURCES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43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566</TotalTime>
  <Words>177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REVERsO</vt:lpstr>
      <vt:lpstr>CAMERA DETECTION</vt:lpstr>
      <vt:lpstr>SCANNER FEATURE</vt:lpstr>
      <vt:lpstr>APPROX ANALYSER </vt:lpstr>
      <vt:lpstr>SCISSOR FEATURE</vt:lpstr>
      <vt:lpstr>VIRTUAL TRIAL ROOM</vt:lpstr>
      <vt:lpstr>ANALYSE METER</vt:lpstr>
      <vt:lpstr>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VERMA</dc:creator>
  <cp:lastModifiedBy>HP</cp:lastModifiedBy>
  <cp:revision>25</cp:revision>
  <dcterms:created xsi:type="dcterms:W3CDTF">2018-10-23T12:03:37Z</dcterms:created>
  <dcterms:modified xsi:type="dcterms:W3CDTF">2020-03-23T07:16:14Z</dcterms:modified>
</cp:coreProperties>
</file>