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88" r:id="rId2"/>
    <p:sldId id="257" r:id="rId3"/>
    <p:sldId id="258" r:id="rId4"/>
    <p:sldId id="293" r:id="rId5"/>
    <p:sldId id="294" r:id="rId6"/>
    <p:sldId id="295" r:id="rId7"/>
    <p:sldId id="296" r:id="rId8"/>
    <p:sldId id="297" r:id="rId9"/>
    <p:sldId id="298" r:id="rId10"/>
    <p:sldId id="259" r:id="rId11"/>
    <p:sldId id="260" r:id="rId12"/>
    <p:sldId id="261" r:id="rId13"/>
    <p:sldId id="262" r:id="rId14"/>
    <p:sldId id="299" r:id="rId15"/>
    <p:sldId id="26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58" autoAdjust="0"/>
    <p:restoredTop sz="94660"/>
  </p:normalViewPr>
  <p:slideViewPr>
    <p:cSldViewPr>
      <p:cViewPr>
        <p:scale>
          <a:sx n="80" d="100"/>
          <a:sy n="80" d="100"/>
        </p:scale>
        <p:origin x="-1526" y="-14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56A0D3-F0D1-44CA-A33C-2B266F21565E}" type="datetimeFigureOut">
              <a:rPr lang="en-US" smtClean="0"/>
              <a:pPr/>
              <a:t>8/22/2021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A9130-81C4-432E-BB0E-0A0FCF74F8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A9130-81C4-432E-BB0E-0A0FCF74F80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B3C22-7453-4C18-A713-8E0FC57399A4}" type="datetimeFigureOut">
              <a:rPr lang="en-US" smtClean="0"/>
              <a:pPr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E718-CDA8-41FE-9725-258D4EA8A8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B3C22-7453-4C18-A713-8E0FC57399A4}" type="datetimeFigureOut">
              <a:rPr lang="en-US" smtClean="0"/>
              <a:pPr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E718-CDA8-41FE-9725-258D4EA8A8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B3C22-7453-4C18-A713-8E0FC57399A4}" type="datetimeFigureOut">
              <a:rPr lang="en-US" smtClean="0"/>
              <a:pPr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E718-CDA8-41FE-9725-258D4EA8A8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B3C22-7453-4C18-A713-8E0FC57399A4}" type="datetimeFigureOut">
              <a:rPr lang="en-US" smtClean="0"/>
              <a:pPr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E718-CDA8-41FE-9725-258D4EA8A8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B3C22-7453-4C18-A713-8E0FC57399A4}" type="datetimeFigureOut">
              <a:rPr lang="en-US" smtClean="0"/>
              <a:pPr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E718-CDA8-41FE-9725-258D4EA8A8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B3C22-7453-4C18-A713-8E0FC57399A4}" type="datetimeFigureOut">
              <a:rPr lang="en-US" smtClean="0"/>
              <a:pPr/>
              <a:t>8/22/2021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E718-CDA8-41FE-9725-258D4EA8A8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B3C22-7453-4C18-A713-8E0FC57399A4}" type="datetimeFigureOut">
              <a:rPr lang="en-US" smtClean="0"/>
              <a:pPr/>
              <a:t>8/22/2021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E718-CDA8-41FE-9725-258D4EA8A8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B3C22-7453-4C18-A713-8E0FC57399A4}" type="datetimeFigureOut">
              <a:rPr lang="en-US" smtClean="0"/>
              <a:pPr/>
              <a:t>8/22/2021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E718-CDA8-41FE-9725-258D4EA8A8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B3C22-7453-4C18-A713-8E0FC57399A4}" type="datetimeFigureOut">
              <a:rPr lang="en-US" smtClean="0"/>
              <a:pPr/>
              <a:t>8/22/2021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E718-CDA8-41FE-9725-258D4EA8A8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B3C22-7453-4C18-A713-8E0FC57399A4}" type="datetimeFigureOut">
              <a:rPr lang="en-US" smtClean="0"/>
              <a:pPr/>
              <a:t>8/22/2021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E718-CDA8-41FE-9725-258D4EA8A8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B3C22-7453-4C18-A713-8E0FC57399A4}" type="datetimeFigureOut">
              <a:rPr lang="en-US" smtClean="0"/>
              <a:pPr/>
              <a:t>8/22/2021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E718-CDA8-41FE-9725-258D4EA8A8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B3C22-7453-4C18-A713-8E0FC57399A4}" type="datetimeFigureOut">
              <a:rPr lang="en-US" smtClean="0"/>
              <a:pPr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DE718-CDA8-41FE-9725-258D4EA8A85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admin\Desktop\presentation_bigdata_1458223429_191881-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0" y="0"/>
            <a:ext cx="45720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PRESENTED  TO :                                  DR AMIT KUMAR GUPTA</a:t>
            </a:r>
            <a:endParaRPr lang="en-US" sz="28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 descr="C:\Users\admin\Desktop\464-4645124_kiet-group-of-institutions-logo-hd-png-downloa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0"/>
            <a:ext cx="1524000" cy="12954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0" y="6096000"/>
            <a:ext cx="9144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36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Presented BY : SHUBHAM KUMAR VISHNOI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dmin\Desktop\top-big-data-applications-2-1200x90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admin\Desktop\how-companies-use-big-data-0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admin\Desktop\GLOBAL-BIG-DATA-MARKET-FORECAST-2019-2027-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admin\Desktop\business_analytics-big_data_for_business-f_mobil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:\Users\admin\Desktop\Screenshot (186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Picture 3" descr="C:\Users\admin\Desktop\d8ad3763ef654c7ffff1ecb9b66df9fe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\Desktop\Big-Data-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\Desktop\big-data-scaled-1270x67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admin\Desktop\presentation_bigdata_1458223429_191881-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admin\Desktop\presentation_bigdata_1458223429_191881-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1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admin\Desktop\presentation_bigdata_1458223429_191881-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1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admin\Desktop\presentation_bigdata_1458223429_191881-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admin\Desktop\presentation_bigdata_1458223429_191881-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admin\Desktop\presentation_bigdata_1458223429_191881-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14</Words>
  <Application>Microsoft Office PowerPoint</Application>
  <PresentationFormat>On-screen Show (4:3)</PresentationFormat>
  <Paragraphs>3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21</cp:revision>
  <dcterms:created xsi:type="dcterms:W3CDTF">2021-07-26T14:55:55Z</dcterms:created>
  <dcterms:modified xsi:type="dcterms:W3CDTF">2021-08-22T15:29:24Z</dcterms:modified>
</cp:coreProperties>
</file>