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5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86AE-B066-4EC5-9784-188C3BA1423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FDB-3903-4550-8A31-801AD88A9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86AE-B066-4EC5-9784-188C3BA1423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FDB-3903-4550-8A31-801AD88A9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86AE-B066-4EC5-9784-188C3BA1423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FDB-3903-4550-8A31-801AD88A9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86AE-B066-4EC5-9784-188C3BA1423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FDB-3903-4550-8A31-801AD88A9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86AE-B066-4EC5-9784-188C3BA1423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FDB-3903-4550-8A31-801AD88A9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86AE-B066-4EC5-9784-188C3BA1423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FDB-3903-4550-8A31-801AD88A9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86AE-B066-4EC5-9784-188C3BA1423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FDB-3903-4550-8A31-801AD88A9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86AE-B066-4EC5-9784-188C3BA1423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FDB-3903-4550-8A31-801AD88A9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86AE-B066-4EC5-9784-188C3BA1423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FDB-3903-4550-8A31-801AD88A9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86AE-B066-4EC5-9784-188C3BA1423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FDB-3903-4550-8A31-801AD88A9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86AE-B066-4EC5-9784-188C3BA1423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3FDB-3903-4550-8A31-801AD88A9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886AE-B066-4EC5-9784-188C3BA1423C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3FDB-3903-4550-8A31-801AD88A9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dmin\Desktop\c-overview-ppt-2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583"/>
            <a:ext cx="9144000" cy="6865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dmin\Desktop\Screenshot (4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9540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dmin\Desktop\Screenshot (4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4780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dmin\Desktop\Screenshot (5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4780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Screenshot (5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0"/>
            <a:ext cx="12192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Screenshot (5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76400" y="0"/>
            <a:ext cx="12192001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Screenshot (5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33600" y="0"/>
            <a:ext cx="1219200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Screenshot (5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33600" y="0"/>
            <a:ext cx="12192001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Screenshot (5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95400" y="0"/>
            <a:ext cx="1219200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762000"/>
            <a:ext cx="92964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admin\Desktop\c-overview-ppt-4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583"/>
            <a:ext cx="9144000" cy="6865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dmin\Desktop\c-overview-ppt-5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583"/>
            <a:ext cx="9144000" cy="6865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dmin\Desktop\c-overview-ppt-6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583"/>
            <a:ext cx="9144000" cy="6865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dmin\Desktop\c-overview-ppt-8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583"/>
            <a:ext cx="9144000" cy="6865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admin\Desktop\c-overview-ppt-9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583"/>
            <a:ext cx="9144000" cy="6865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admin\Desktop\c-overview-ppt-14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-118002"/>
            <a:ext cx="9296400" cy="69795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\Desktop\Screenshot (4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05000" y="0"/>
            <a:ext cx="12192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dmin\Desktop\Screenshot (4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0"/>
            <a:ext cx="1219200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</cp:revision>
  <dcterms:created xsi:type="dcterms:W3CDTF">2021-06-26T03:37:35Z</dcterms:created>
  <dcterms:modified xsi:type="dcterms:W3CDTF">2021-06-26T04:11:50Z</dcterms:modified>
</cp:coreProperties>
</file>